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2" r:id="rId2"/>
    <p:sldId id="257" r:id="rId3"/>
    <p:sldId id="268" r:id="rId4"/>
    <p:sldId id="287" r:id="rId5"/>
    <p:sldId id="288" r:id="rId6"/>
    <p:sldId id="289" r:id="rId7"/>
    <p:sldId id="269" r:id="rId8"/>
    <p:sldId id="291" r:id="rId9"/>
    <p:sldId id="271" r:id="rId10"/>
    <p:sldId id="272" r:id="rId11"/>
    <p:sldId id="285" r:id="rId12"/>
    <p:sldId id="286" r:id="rId13"/>
    <p:sldId id="281" r:id="rId14"/>
    <p:sldId id="293" r:id="rId15"/>
    <p:sldId id="294" r:id="rId16"/>
    <p:sldId id="273" r:id="rId17"/>
    <p:sldId id="274" r:id="rId18"/>
    <p:sldId id="282" r:id="rId19"/>
    <p:sldId id="284" r:id="rId20"/>
    <p:sldId id="28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58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F60AD-37A4-4E1E-8C8E-00D20810903C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AC708-7ED5-412D-A597-D3D52C33E5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319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3100E-30F1-4445-B447-D1C9BB1EE65F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1118F-A91A-49F4-AFEC-6BF4222C0D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608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4E791-09EC-4CE0-85C0-4C26060C28F7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5B376-2CEC-4733-8F2F-BEE0D4542C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576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F69400-7200-4D43-A8B5-1E1AFE11D212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BC84B-C3F6-4CC7-9C7D-EB335F614E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04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C6103-D9A7-4317-8411-801546B43FB7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D96A4-22EB-44D7-90EE-2A6007D403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970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C832A-C418-4BB4-8EE2-01579E975239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547FA-069E-4698-9AB9-0E6F3514BD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521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E777D-43B8-4E0E-983C-E71CB6575D0F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849A4-271C-40AF-AB6D-2487FB28B2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244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57C77-12BD-4975-B192-85E77D80D4F7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F6383-23AB-45E9-BD14-A28C17944F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72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EA87C-3091-40DD-8B13-6A4673361C00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1EECA-7B30-418E-BE9A-2AF5F312F8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099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330FE-3F6A-4952-BF45-529F19B5C63B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D85D6-BD47-4B2A-A6B9-E784C7F2A7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726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1F5B2-E05B-41EC-8DDA-C5F5D6DCF8BC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7B74C-B783-4481-ABF4-C7094AD705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578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5DAA2-BA5D-4077-A76D-1B159A48FE32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A4AC9-9E81-4871-9AE3-34DF3B18E6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097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5FDA-01C3-4B05-814B-4D6EB80D4607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5ACF5-8EE3-4D95-9B40-1B916A65B1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23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D32C2C2-E9F8-402E-83F0-5F4DD2476663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9B70179-D781-40C0-818B-AB95565C1A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059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92DFD3-006E-4AFF-AD1C-D3333C8A4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965" y="963877"/>
            <a:ext cx="4173047" cy="4930246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accent1"/>
                </a:solidFill>
              </a:rPr>
              <a:t>Aim:</a:t>
            </a:r>
            <a:br>
              <a:rPr lang="en-US" b="1">
                <a:solidFill>
                  <a:schemeClr val="accent1"/>
                </a:solidFill>
              </a:rPr>
            </a:b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What are the different types of storms?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2C6679D-5073-4DE2-A636-6903C07B4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36673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800" dirty="0"/>
              <a:t>Do Now:</a:t>
            </a:r>
          </a:p>
          <a:p>
            <a:endParaRPr lang="en-US" sz="2800" dirty="0"/>
          </a:p>
          <a:p>
            <a:pPr marL="0" indent="0">
              <a:buNone/>
            </a:pPr>
            <a:r>
              <a:rPr lang="en-US" sz="2800" dirty="0"/>
              <a:t>Today’s temperature is 50 degrees.  Tomorrow’s temperature will be in the 60’s.</a:t>
            </a:r>
          </a:p>
          <a:p>
            <a:endParaRPr lang="en-US" sz="2800" dirty="0"/>
          </a:p>
          <a:p>
            <a:r>
              <a:rPr lang="en-US" sz="2800" dirty="0"/>
              <a:t>What’s happening?</a:t>
            </a:r>
          </a:p>
          <a:p>
            <a:r>
              <a:rPr lang="en-US" sz="2800" dirty="0"/>
              <a:t>Why no rain tonight or tomorrow?</a:t>
            </a:r>
          </a:p>
        </p:txBody>
      </p:sp>
    </p:spTree>
    <p:extLst>
      <p:ext uri="{BB962C8B-B14F-4D97-AF65-F5344CB8AC3E}">
        <p14:creationId xmlns:p14="http://schemas.microsoft.com/office/powerpoint/2010/main" val="10453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481013" y="327026"/>
            <a:ext cx="3290887" cy="17796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400" b="1" dirty="0"/>
              <a:t>Clouds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90B2207-D93C-447A-83F2-2C67A1C8E0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60259" y="136689"/>
            <a:ext cx="6949136" cy="279033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000" u="sng" dirty="0"/>
              <a:t>Precipitation</a:t>
            </a:r>
            <a:r>
              <a:rPr lang="en-US" sz="2000" dirty="0"/>
              <a:t>  =  water falling from sky.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000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000" u="sng" dirty="0"/>
              <a:t>Cloud</a:t>
            </a:r>
            <a:r>
              <a:rPr lang="en-US" sz="2000" dirty="0"/>
              <a:t>  =  </a:t>
            </a:r>
            <a:r>
              <a:rPr lang="en-US" sz="2000" b="1" dirty="0"/>
              <a:t>liquid water </a:t>
            </a:r>
            <a:r>
              <a:rPr lang="en-US" sz="2000" dirty="0"/>
              <a:t>droplets.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000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000" u="sng" dirty="0"/>
              <a:t>Fog</a:t>
            </a:r>
            <a:r>
              <a:rPr lang="en-US" sz="2000" dirty="0"/>
              <a:t>  =  cloud on the ground.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000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000" b="1" u="sng" dirty="0"/>
              <a:t>Condensation Nuclei</a:t>
            </a:r>
            <a:r>
              <a:rPr lang="en-US" sz="2000" b="1" dirty="0"/>
              <a:t> </a:t>
            </a:r>
            <a:r>
              <a:rPr lang="en-US" sz="2000" dirty="0"/>
              <a:t>– particles in the air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pic>
        <p:nvPicPr>
          <p:cNvPr id="5" name="Content Placeholder 4" descr="A group of clouds in the sky&#10;&#10;Description automatically generated">
            <a:extLst>
              <a:ext uri="{FF2B5EF4-FFF2-40B4-BE49-F238E27FC236}">
                <a16:creationId xmlns:a16="http://schemas.microsoft.com/office/drawing/2014/main" id="{1A7E932F-A466-45B0-8D24-E7A5DC322A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18" b="7454"/>
          <a:stretch/>
        </p:blipFill>
        <p:spPr>
          <a:xfrm>
            <a:off x="-9168" y="2763151"/>
            <a:ext cx="12201168" cy="4093262"/>
          </a:xfrm>
          <a:custGeom>
            <a:avLst/>
            <a:gdLst>
              <a:gd name="connsiteX0" fmla="*/ 12201168 w 12201168"/>
              <a:gd name="connsiteY0" fmla="*/ 0 h 4093262"/>
              <a:gd name="connsiteX1" fmla="*/ 12201168 w 12201168"/>
              <a:gd name="connsiteY1" fmla="*/ 4093262 h 4093262"/>
              <a:gd name="connsiteX2" fmla="*/ 0 w 12201168"/>
              <a:gd name="connsiteY2" fmla="*/ 4093262 h 4093262"/>
              <a:gd name="connsiteX3" fmla="*/ 0 w 12201168"/>
              <a:gd name="connsiteY3" fmla="*/ 49771 h 4093262"/>
              <a:gd name="connsiteX4" fmla="*/ 344880 w 12201168"/>
              <a:gd name="connsiteY4" fmla="*/ 64399 h 4093262"/>
              <a:gd name="connsiteX5" fmla="*/ 9469555 w 12201168"/>
              <a:gd name="connsiteY5" fmla="*/ 167599 h 4093262"/>
              <a:gd name="connsiteX6" fmla="*/ 11750723 w 12201168"/>
              <a:gd name="connsiteY6" fmla="*/ 7961 h 4093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1168" h="4093262">
                <a:moveTo>
                  <a:pt x="12201168" y="0"/>
                </a:moveTo>
                <a:lnTo>
                  <a:pt x="12201168" y="4093262"/>
                </a:lnTo>
                <a:lnTo>
                  <a:pt x="0" y="4093262"/>
                </a:lnTo>
                <a:lnTo>
                  <a:pt x="0" y="49771"/>
                </a:lnTo>
                <a:lnTo>
                  <a:pt x="344880" y="64399"/>
                </a:lnTo>
                <a:cubicBezTo>
                  <a:pt x="3386438" y="213466"/>
                  <a:pt x="6427997" y="534535"/>
                  <a:pt x="9469555" y="167599"/>
                </a:cubicBezTo>
                <a:cubicBezTo>
                  <a:pt x="10229945" y="75865"/>
                  <a:pt x="10990334" y="27132"/>
                  <a:pt x="11750723" y="796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07828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765173" y="320040"/>
            <a:ext cx="8661654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14722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2152651" y="963877"/>
            <a:ext cx="2620771" cy="493024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Storms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6024" y="963877"/>
            <a:ext cx="4959255" cy="4930246"/>
          </a:xfrm>
        </p:spPr>
        <p:txBody>
          <a:bodyPr anchor="ctr">
            <a:normAutofit/>
          </a:bodyPr>
          <a:lstStyle/>
          <a:p>
            <a:pPr>
              <a:buFont typeface="Arial" charset="0"/>
              <a:buNone/>
            </a:pPr>
            <a:r>
              <a:rPr lang="en-US" dirty="0"/>
              <a:t>severe disturbance in the atmosphere.</a:t>
            </a:r>
          </a:p>
          <a:p>
            <a:pPr>
              <a:buFont typeface="Arial" charset="0"/>
              <a:buNone/>
            </a:pPr>
            <a:endParaRPr lang="en-US" dirty="0"/>
          </a:p>
          <a:p>
            <a:pPr>
              <a:buFont typeface="Arial" charset="0"/>
              <a:buNone/>
            </a:pPr>
            <a:r>
              <a:rPr lang="en-US" dirty="0"/>
              <a:t>	High winds</a:t>
            </a:r>
          </a:p>
          <a:p>
            <a:pPr>
              <a:buFont typeface="Arial" charset="0"/>
              <a:buNone/>
            </a:pPr>
            <a:r>
              <a:rPr lang="en-US" dirty="0"/>
              <a:t>	Heavy precipitation</a:t>
            </a:r>
          </a:p>
          <a:p>
            <a:pPr>
              <a:buFont typeface="Arial" charset="0"/>
              <a:buNone/>
            </a:pPr>
            <a:r>
              <a:rPr lang="en-US" dirty="0"/>
              <a:t>	Low pressure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: Top Corners Rounded 135">
            <a:extLst>
              <a:ext uri="{FF2B5EF4-FFF2-40B4-BE49-F238E27FC236}">
                <a16:creationId xmlns:a16="http://schemas.microsoft.com/office/drawing/2014/main" id="{3BAF1561-20C4-41FD-A35F-BF2B9E727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529466" y="996722"/>
            <a:ext cx="5923488" cy="4864556"/>
          </a:xfrm>
          <a:prstGeom prst="round2SameRect">
            <a:avLst>
              <a:gd name="adj1" fmla="val 3762"/>
              <a:gd name="adj2" fmla="val 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8" name="Rectangle: Top Corners Rounded 137">
            <a:extLst>
              <a:ext uri="{FF2B5EF4-FFF2-40B4-BE49-F238E27FC236}">
                <a16:creationId xmlns:a16="http://schemas.microsoft.com/office/drawing/2014/main" id="{839DC788-B140-4F3E-A91E-CB3E70ED9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57200" y="1050468"/>
            <a:ext cx="5609397" cy="4757058"/>
          </a:xfrm>
          <a:prstGeom prst="round2SameRect">
            <a:avLst>
              <a:gd name="adj1" fmla="val 2061"/>
              <a:gd name="adj2" fmla="val 0"/>
            </a:avLst>
          </a:pr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106" name="Rectangle 2"/>
          <p:cNvSpPr>
            <a:spLocks noGrp="1"/>
          </p:cNvSpPr>
          <p:nvPr>
            <p:ph type="title"/>
          </p:nvPr>
        </p:nvSpPr>
        <p:spPr>
          <a:xfrm>
            <a:off x="321733" y="981091"/>
            <a:ext cx="4092951" cy="1624457"/>
          </a:xfr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Thunderstorms</a:t>
            </a: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FC18D930-0EEE-448F-ABF1-2AA3C83DA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4071" y="2705800"/>
            <a:ext cx="1597456" cy="0"/>
          </a:xfrm>
          <a:prstGeom prst="line">
            <a:avLst/>
          </a:prstGeom>
          <a:ln w="508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07" name="Rectangle 3"/>
          <p:cNvSpPr>
            <a:spLocks noGrp="1"/>
          </p:cNvSpPr>
          <p:nvPr>
            <p:ph type="body" sz="half" idx="2"/>
          </p:nvPr>
        </p:nvSpPr>
        <p:spPr>
          <a:xfrm>
            <a:off x="321733" y="2834809"/>
            <a:ext cx="4092951" cy="3320893"/>
          </a:xfrm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</a:rPr>
              <a:t>storm with lightning.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800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</a:rPr>
              <a:t>warm, moist air rising.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800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</a:rPr>
              <a:t>rising air creates friction and electrical charge (lightning).</a:t>
            </a: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4986E25C-3E03-442F-B6C0-1EC4FB40CF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767" y="821743"/>
            <a:ext cx="6542117" cy="50574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3" name="Picture 5" descr="Thunderstorm_formation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981200" y="565609"/>
            <a:ext cx="8229600" cy="5495827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1" name="Picture 5" descr="Anvil_shaped_cumulus_panorama_edit_crop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2438400" y="1695451"/>
            <a:ext cx="7315200" cy="300831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5" name="Rectangle 69">
            <a:extLst>
              <a:ext uri="{FF2B5EF4-FFF2-40B4-BE49-F238E27FC236}">
                <a16:creationId xmlns:a16="http://schemas.microsoft.com/office/drawing/2014/main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765173" y="320040"/>
            <a:ext cx="8661654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14722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17" name="Title 1"/>
          <p:cNvSpPr>
            <a:spLocks noGrp="1"/>
          </p:cNvSpPr>
          <p:nvPr>
            <p:ph type="title"/>
          </p:nvPr>
        </p:nvSpPr>
        <p:spPr>
          <a:xfrm>
            <a:off x="2152651" y="963877"/>
            <a:ext cx="2620771" cy="4275994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Cyclones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6024" y="548640"/>
            <a:ext cx="4783327" cy="5760720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/>
              <a:t>Cyclones</a:t>
            </a:r>
            <a:r>
              <a:rPr lang="en-US" sz="2400" dirty="0"/>
              <a:t> – spiraling winds around a center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i="1" u="sng" dirty="0"/>
              <a:t>Hurricane</a:t>
            </a:r>
            <a:endParaRPr lang="en-US" sz="2400" dirty="0"/>
          </a:p>
          <a:p>
            <a:pPr marL="514350" indent="-514350">
              <a:buNone/>
            </a:pPr>
            <a:r>
              <a:rPr lang="en-US" sz="2400" i="1" dirty="0"/>
              <a:t>	</a:t>
            </a:r>
          </a:p>
          <a:p>
            <a:pPr marL="514350" indent="-514350">
              <a:buNone/>
            </a:pPr>
            <a:r>
              <a:rPr lang="en-US" sz="2400" i="1" dirty="0"/>
              <a:t>	Engine:   </a:t>
            </a:r>
            <a:r>
              <a:rPr lang="en-US" sz="2400" b="1" dirty="0"/>
              <a:t>Warm water</a:t>
            </a:r>
            <a:endParaRPr lang="en-US" sz="2400" dirty="0"/>
          </a:p>
          <a:p>
            <a:pPr marL="514350" indent="-514350">
              <a:buNone/>
            </a:pPr>
            <a:r>
              <a:rPr lang="en-US" sz="2400" dirty="0"/>
              <a:t>	- wind at least 74 mph.</a:t>
            </a:r>
          </a:p>
          <a:p>
            <a:pPr marL="514350" indent="-514350">
              <a:buNone/>
            </a:pPr>
            <a:r>
              <a:rPr lang="en-US" sz="2400" dirty="0"/>
              <a:t>	- starts near Africa</a:t>
            </a:r>
          </a:p>
          <a:p>
            <a:pPr marL="514350" indent="-514350">
              <a:buNone/>
            </a:pPr>
            <a:r>
              <a:rPr lang="en-US" sz="2400" dirty="0"/>
              <a:t>	- storm surge (water pushed in front by storm that causes flooding)</a:t>
            </a:r>
          </a:p>
          <a:p>
            <a:pPr marL="514350" indent="-514350">
              <a:buNone/>
            </a:pPr>
            <a:endParaRPr lang="en-US" sz="2400" dirty="0"/>
          </a:p>
          <a:p>
            <a:pPr>
              <a:buFontTx/>
              <a:buChar char="-"/>
            </a:pPr>
            <a:r>
              <a:rPr lang="en-US" sz="2400" dirty="0"/>
              <a:t>called “Typhoon” in the Northern Pacific, and </a:t>
            </a:r>
          </a:p>
          <a:p>
            <a:pPr>
              <a:buFontTx/>
              <a:buChar char="-"/>
            </a:pPr>
            <a:r>
              <a:rPr lang="en-US" sz="2400" dirty="0"/>
              <a:t>called “Cyclone” in the Southern Pacific</a:t>
            </a:r>
          </a:p>
          <a:p>
            <a:pPr marL="514350" indent="-514350">
              <a:buNone/>
            </a:pPr>
            <a:r>
              <a:rPr lang="en-US" sz="2400" i="1" dirty="0"/>
              <a:t>	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BC2445-CBB4-45C8-8B33-D9C296B21F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814" r="11852" b="-1"/>
          <a:stretch/>
        </p:blipFill>
        <p:spPr>
          <a:xfrm>
            <a:off x="1524020" y="10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32ACB1-D56C-4A55-AF0D-E2551C101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630875"/>
            <a:ext cx="7886700" cy="794064"/>
          </a:xfrm>
          <a:solidFill>
            <a:srgbClr val="000000">
              <a:alpha val="60000"/>
            </a:srgbClr>
          </a:solidFill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 defTabSz="914400" eaLnBrk="1" hangingPunct="1">
              <a:lnSpc>
                <a:spcPct val="90000"/>
              </a:lnSpc>
            </a:pPr>
            <a:r>
              <a:rPr lang="en-US" b="1">
                <a:solidFill>
                  <a:srgbClr val="FFFFFF"/>
                </a:solidFill>
              </a:rPr>
              <a:t>Hurricane Paths (1851-2012)</a:t>
            </a:r>
          </a:p>
        </p:txBody>
      </p:sp>
    </p:spTree>
    <p:extLst>
      <p:ext uri="{BB962C8B-B14F-4D97-AF65-F5344CB8AC3E}">
        <p14:creationId xmlns:p14="http://schemas.microsoft.com/office/powerpoint/2010/main" val="42333673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Content Placeholder 4" descr="hurricane.jpeg"/>
          <p:cNvPicPr>
            <a:picLocks noGrp="1" noChangeAspect="1"/>
          </p:cNvPicPr>
          <p:nvPr>
            <p:ph/>
          </p:nvPr>
        </p:nvPicPr>
        <p:blipFill>
          <a:blip r:embed="rId2"/>
          <a:srcRect l="-6313" r="-6313"/>
          <a:stretch>
            <a:fillRect/>
          </a:stretch>
        </p:blipFill>
        <p:spPr>
          <a:xfrm>
            <a:off x="1981200" y="514351"/>
            <a:ext cx="8229600" cy="5851525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Content Placeholder 2" descr="hurricane-isabel.jpeg"/>
          <p:cNvPicPr>
            <a:picLocks noGrp="1" noChangeAspect="1"/>
          </p:cNvPicPr>
          <p:nvPr>
            <p:ph/>
          </p:nvPr>
        </p:nvPicPr>
        <p:blipFill>
          <a:blip r:embed="rId2"/>
          <a:srcRect t="-3914" b="-3914"/>
          <a:stretch>
            <a:fillRect/>
          </a:stretch>
        </p:blipFill>
        <p:spPr/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133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323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340ED5-8B53-4EA9-B001-FEDEE9F7C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Sandy</a:t>
            </a:r>
          </a:p>
        </p:txBody>
      </p:sp>
      <p:pic>
        <p:nvPicPr>
          <p:cNvPr id="37889" name="Content Placeholder 2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5730"/>
          <a:stretch/>
        </p:blipFill>
        <p:spPr>
          <a:xfrm>
            <a:off x="4038600" y="1405616"/>
            <a:ext cx="7188199" cy="404337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Content Placeholder 2"/>
          <p:cNvPicPr>
            <a:picLocks noGrp="1" noChangeAspect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2643188" y="866776"/>
            <a:ext cx="6889750" cy="491966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321E0E2-60A5-4676-A2B6-54ED92CC11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9201" r="-2" b="-2"/>
          <a:stretch/>
        </p:blipFill>
        <p:spPr>
          <a:xfrm>
            <a:off x="5003292" y="10"/>
            <a:ext cx="5664708" cy="6857990"/>
          </a:xfrm>
          <a:prstGeom prst="rect">
            <a:avLst/>
          </a:prstGeom>
          <a:effectLst/>
        </p:spPr>
      </p:pic>
      <p:sp>
        <p:nvSpPr>
          <p:cNvPr id="39937" name="Title 2"/>
          <p:cNvSpPr>
            <a:spLocks noGrp="1"/>
          </p:cNvSpPr>
          <p:nvPr>
            <p:ph type="title"/>
          </p:nvPr>
        </p:nvSpPr>
        <p:spPr>
          <a:xfrm>
            <a:off x="1230767" y="634180"/>
            <a:ext cx="2586442" cy="1166540"/>
          </a:xfr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800" dirty="0"/>
              <a:t>Tornado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0ECC4E0-B6ED-410C-A679-3AD4D590A3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2129" y="2083325"/>
            <a:ext cx="4487170" cy="4140495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3200" dirty="0"/>
              <a:t> - strongest thunderstorm</a:t>
            </a:r>
          </a:p>
          <a:p>
            <a:pPr defTabSz="914400" eaLnBrk="1" hangingPunct="1">
              <a:lnSpc>
                <a:spcPct val="90000"/>
              </a:lnSpc>
            </a:pPr>
            <a:endParaRPr lang="en-US" sz="3200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3200" dirty="0"/>
              <a:t> - compact storm with strong wind (up to 350 mph).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70451C5A-94D6-4C86-BE72-A04DE65DEA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855" y="457200"/>
            <a:ext cx="460629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7433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3C58EB4F-FAE1-4271-940B-C719569349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812" y="409575"/>
            <a:ext cx="9096375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113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Content Placeholder 2" descr="tornado.jpg"/>
          <p:cNvPicPr>
            <a:picLocks noGrp="1" noChangeAspect="1"/>
          </p:cNvPicPr>
          <p:nvPr>
            <p:ph/>
          </p:nvPr>
        </p:nvPicPr>
        <p:blipFill rotWithShape="1">
          <a:blip r:embed="rId2"/>
          <a:srcRect l="-1818" r="-1069"/>
          <a:stretch/>
        </p:blipFill>
        <p:spPr>
          <a:xfrm>
            <a:off x="1820944" y="274638"/>
            <a:ext cx="8498264" cy="6201576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Content Placeholder 2" descr="tornado2.jpeg"/>
          <p:cNvPicPr>
            <a:picLocks noGrp="1" noChangeAspect="1"/>
          </p:cNvPicPr>
          <p:nvPr>
            <p:ph/>
          </p:nvPr>
        </p:nvPicPr>
        <p:blipFill>
          <a:blip r:embed="rId2"/>
          <a:srcRect l="-43401" r="-43401"/>
          <a:stretch>
            <a:fillRect/>
          </a:stretch>
        </p:blipFill>
        <p:spPr/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Content Placeholder 10" descr="A picture containing nature, cat&#10;&#10;Description automatically generated">
            <a:extLst>
              <a:ext uri="{FF2B5EF4-FFF2-40B4-BE49-F238E27FC236}">
                <a16:creationId xmlns:a16="http://schemas.microsoft.com/office/drawing/2014/main" id="{39A1662D-2F35-4CAA-9076-A5E5C17CC6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2" r="32373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sp>
        <p:nvSpPr>
          <p:cNvPr id="43009" name="Title 1"/>
          <p:cNvSpPr>
            <a:spLocks noGrp="1"/>
          </p:cNvSpPr>
          <p:nvPr>
            <p:ph type="title"/>
          </p:nvPr>
        </p:nvSpPr>
        <p:spPr>
          <a:xfrm>
            <a:off x="254524" y="798445"/>
            <a:ext cx="5354110" cy="1311664"/>
          </a:xfr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400" dirty="0">
                <a:solidFill>
                  <a:srgbClr val="000000"/>
                </a:solidFill>
              </a:rPr>
              <a:t>Nor’easter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B91F597-94CC-4806-90AC-7DF13CE42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8793" y="2272143"/>
            <a:ext cx="5163008" cy="2706257"/>
          </a:xfr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800" dirty="0">
                <a:solidFill>
                  <a:srgbClr val="000000"/>
                </a:solidFill>
              </a:rPr>
              <a:t>comma-shaped storm effecting the northeast.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800" dirty="0">
              <a:solidFill>
                <a:srgbClr val="000000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800" dirty="0">
                <a:solidFill>
                  <a:srgbClr val="000000"/>
                </a:solidFill>
              </a:rPr>
              <a:t>Winds come from the Northeast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Content Placeholder 2" descr="noreaster.jpg"/>
          <p:cNvPicPr>
            <a:picLocks noGrp="1" noChangeAspect="1"/>
          </p:cNvPicPr>
          <p:nvPr>
            <p:ph/>
          </p:nvPr>
        </p:nvPicPr>
        <p:blipFill>
          <a:blip r:embed="rId2"/>
          <a:srcRect l="-2827" r="-2827"/>
          <a:stretch>
            <a:fillRect/>
          </a:stretch>
        </p:blipFill>
        <p:spPr/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Content Placeholder 4" descr="noreaster-2007-satellite-s.jpg"/>
          <p:cNvPicPr>
            <a:picLocks noGrp="1" noChangeAspect="1"/>
          </p:cNvPicPr>
          <p:nvPr>
            <p:ph/>
          </p:nvPr>
        </p:nvPicPr>
        <p:blipFill>
          <a:blip r:embed="rId2"/>
          <a:srcRect l="-10710" r="-10710"/>
          <a:stretch>
            <a:fillRect/>
          </a:stretch>
        </p:blipFill>
        <p:spPr/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807</TotalTime>
  <Words>202</Words>
  <Application>Microsoft Office PowerPoint</Application>
  <PresentationFormat>Widescreen</PresentationFormat>
  <Paragraphs>50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1_Office Theme</vt:lpstr>
      <vt:lpstr>Aim:  What are the different types of storms?</vt:lpstr>
      <vt:lpstr>Clouds</vt:lpstr>
      <vt:lpstr>Storms</vt:lpstr>
      <vt:lpstr>Thunderstorms</vt:lpstr>
      <vt:lpstr>PowerPoint Presentation</vt:lpstr>
      <vt:lpstr>PowerPoint Presentation</vt:lpstr>
      <vt:lpstr>Cyclones</vt:lpstr>
      <vt:lpstr>Hurricane Paths (1851-2012)</vt:lpstr>
      <vt:lpstr>PowerPoint Presentation</vt:lpstr>
      <vt:lpstr>PowerPoint Presentation</vt:lpstr>
      <vt:lpstr>Sandy</vt:lpstr>
      <vt:lpstr>PowerPoint Presentation</vt:lpstr>
      <vt:lpstr>Tornado</vt:lpstr>
      <vt:lpstr>PowerPoint Presentation</vt:lpstr>
      <vt:lpstr>PowerPoint Presentation</vt:lpstr>
      <vt:lpstr>PowerPoint Presentation</vt:lpstr>
      <vt:lpstr>PowerPoint Presentation</vt:lpstr>
      <vt:lpstr>Nor’easter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Aim:  What are the different types of storms?</dc:title>
  <dc:creator>M F</dc:creator>
  <cp:lastModifiedBy>M F</cp:lastModifiedBy>
  <cp:revision>12</cp:revision>
  <dcterms:created xsi:type="dcterms:W3CDTF">2019-04-12T13:34:39Z</dcterms:created>
  <dcterms:modified xsi:type="dcterms:W3CDTF">2023-11-14T23:32:55Z</dcterms:modified>
</cp:coreProperties>
</file>