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 F" userId="2d8788e2eb72bde9" providerId="LiveId" clId="{E3561808-E824-4B0C-96A6-A1BACEAE1A18}"/>
    <pc:docChg chg="undo modSld">
      <pc:chgData name="M F" userId="2d8788e2eb72bde9" providerId="LiveId" clId="{E3561808-E824-4B0C-96A6-A1BACEAE1A18}" dt="2018-04-23T12:00:51.200" v="2" actId="27309"/>
      <pc:docMkLst>
        <pc:docMk/>
      </pc:docMkLst>
      <pc:sldChg chg="addSp delSp modSp">
        <pc:chgData name="M F" userId="2d8788e2eb72bde9" providerId="LiveId" clId="{E3561808-E824-4B0C-96A6-A1BACEAE1A18}" dt="2018-04-23T12:00:51.200" v="2" actId="27309"/>
        <pc:sldMkLst>
          <pc:docMk/>
          <pc:sldMk cId="765155114" sldId="257"/>
        </pc:sldMkLst>
        <pc:graphicFrameChg chg="add del modGraphic">
          <ac:chgData name="M F" userId="2d8788e2eb72bde9" providerId="LiveId" clId="{E3561808-E824-4B0C-96A6-A1BACEAE1A18}" dt="2018-04-23T12:00:51.200" v="2" actId="27309"/>
          <ac:graphicFrameMkLst>
            <pc:docMk/>
            <pc:sldMk cId="765155114" sldId="257"/>
            <ac:graphicFrameMk id="4" creationId="{0CCA70FB-2EE0-478A-AD80-4B87D9412F2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1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5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3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0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8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45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666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9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60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3F264-6B3D-CB47-BDBB-3F810CF5A33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3FB51-80FC-E143-B41C-70BEE4290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6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Aim: How are weather stations used to display weather conditions?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153" y="1637484"/>
            <a:ext cx="4762500" cy="299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9636" y="4634684"/>
            <a:ext cx="697529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Do Now: Using your knowledge of air masses and the nature be which different air temperatures behave, explain why it is snowing in the North East of the USA?</a:t>
            </a:r>
          </a:p>
        </p:txBody>
      </p:sp>
    </p:spTree>
    <p:extLst>
      <p:ext uri="{BB962C8B-B14F-4D97-AF65-F5344CB8AC3E}">
        <p14:creationId xmlns:p14="http://schemas.microsoft.com/office/powerpoint/2010/main" val="765155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Content Placeholder 6" descr="clipboard(20)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0" t="932" r="17844" b="40279"/>
          <a:stretch>
            <a:fillRect/>
          </a:stretch>
        </p:blipFill>
        <p:spPr>
          <a:xfrm>
            <a:off x="762000" y="1676400"/>
            <a:ext cx="8059738" cy="4805363"/>
          </a:xfrm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Temperature (degrees F)</a:t>
            </a:r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 rot="3443880">
            <a:off x="936625" y="2108200"/>
            <a:ext cx="2514600" cy="1066800"/>
          </a:xfrm>
          <a:prstGeom prst="rightArrow">
            <a:avLst>
              <a:gd name="adj1" fmla="val 50000"/>
              <a:gd name="adj2" fmla="val 58929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3733800" y="1066800"/>
            <a:ext cx="5105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000" b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Top Left of Station Model</a:t>
            </a:r>
          </a:p>
        </p:txBody>
      </p:sp>
    </p:spTree>
    <p:extLst>
      <p:ext uri="{BB962C8B-B14F-4D97-AF65-F5344CB8AC3E}">
        <p14:creationId xmlns:p14="http://schemas.microsoft.com/office/powerpoint/2010/main" val="91101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9" descr="Earth Science - Weather Map Symbols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3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Present Weather</a:t>
            </a: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 rot="2909624">
            <a:off x="1028700" y="2247900"/>
            <a:ext cx="3124200" cy="10668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64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Types of Present Weather </a:t>
            </a:r>
          </a:p>
        </p:txBody>
      </p:sp>
      <p:pic>
        <p:nvPicPr>
          <p:cNvPr id="31746" name="Picture 6" descr="Earth Science - Weather Map Symbols 2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667"/>
          <a:stretch>
            <a:fillRect/>
          </a:stretch>
        </p:blipFill>
        <p:spPr bwMode="auto">
          <a:xfrm>
            <a:off x="0" y="1524000"/>
            <a:ext cx="9144000" cy="439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445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7" descr="Earth Science - Weather Map Symbols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3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Visibility (In Miles)</a:t>
            </a:r>
          </a:p>
        </p:txBody>
      </p:sp>
    </p:spTree>
    <p:extLst>
      <p:ext uri="{BB962C8B-B14F-4D97-AF65-F5344CB8AC3E}">
        <p14:creationId xmlns:p14="http://schemas.microsoft.com/office/powerpoint/2010/main" val="2142948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8" descr="Earth Science - Weather Map Symbols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3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Dewpoint Temperature in ˚F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1219200" y="5029200"/>
            <a:ext cx="2667000" cy="1828800"/>
          </a:xfrm>
          <a:prstGeom prst="curvedUpArrow">
            <a:avLst>
              <a:gd name="adj1" fmla="val 29167"/>
              <a:gd name="adj2" fmla="val 58333"/>
              <a:gd name="adj3" fmla="val 33333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981200" y="0"/>
            <a:ext cx="5562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000" b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Bottom Left of Station Model</a:t>
            </a:r>
          </a:p>
        </p:txBody>
      </p:sp>
    </p:spTree>
    <p:extLst>
      <p:ext uri="{BB962C8B-B14F-4D97-AF65-F5344CB8AC3E}">
        <p14:creationId xmlns:p14="http://schemas.microsoft.com/office/powerpoint/2010/main" val="52051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 autoUpdateAnimBg="0"/>
      <p:bldP spid="819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9" descr="Earth Science - Weather Map Symbols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3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Wind Speed &amp; Direction</a:t>
            </a:r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381000" y="5181600"/>
            <a:ext cx="4038600" cy="1371600"/>
          </a:xfrm>
          <a:prstGeom prst="ellipse">
            <a:avLst/>
          </a:prstGeom>
          <a:noFill/>
          <a:ln w="6350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3962400" y="5181600"/>
            <a:ext cx="3352800" cy="1295400"/>
          </a:xfrm>
          <a:prstGeom prst="ellipse">
            <a:avLst/>
          </a:prstGeom>
          <a:noFill/>
          <a:ln w="635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 rot="-1781403">
            <a:off x="2667000" y="4648200"/>
            <a:ext cx="1676400" cy="838200"/>
          </a:xfrm>
          <a:prstGeom prst="ellipse">
            <a:avLst/>
          </a:prstGeom>
          <a:noFill/>
          <a:ln w="635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52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nimBg="1"/>
      <p:bldP spid="9222" grpId="0" animBg="1"/>
      <p:bldP spid="9223" grpId="0" animBg="1"/>
      <p:bldP spid="922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Wind Symbols: Speed</a:t>
            </a:r>
          </a:p>
        </p:txBody>
      </p:sp>
      <p:pic>
        <p:nvPicPr>
          <p:cNvPr id="35842" name="Picture 3" descr="10k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800600"/>
            <a:ext cx="14192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4" descr="ca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81200"/>
            <a:ext cx="9525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5" descr="5k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810000"/>
            <a:ext cx="13239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6" descr="2k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124200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7" descr="50kt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867400"/>
            <a:ext cx="1400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Text Box 8"/>
          <p:cNvSpPr txBox="1">
            <a:spLocks noChangeArrowheads="1"/>
          </p:cNvSpPr>
          <p:nvPr/>
        </p:nvSpPr>
        <p:spPr bwMode="auto">
          <a:xfrm>
            <a:off x="4800600" y="2057400"/>
            <a:ext cx="1174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>
                <a:latin typeface="Times New Roman" charset="0"/>
              </a:rPr>
              <a:t>Calm</a:t>
            </a:r>
            <a:endParaRPr lang="en-US">
              <a:latin typeface="Times New Roman" charset="0"/>
            </a:endParaRPr>
          </a:p>
        </p:txBody>
      </p:sp>
      <p:sp>
        <p:nvSpPr>
          <p:cNvPr id="35848" name="Text Box 9"/>
          <p:cNvSpPr txBox="1">
            <a:spLocks noChangeArrowheads="1"/>
          </p:cNvSpPr>
          <p:nvPr/>
        </p:nvSpPr>
        <p:spPr bwMode="auto">
          <a:xfrm>
            <a:off x="4800600" y="3048000"/>
            <a:ext cx="2800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>
                <a:latin typeface="Times New Roman" charset="0"/>
              </a:rPr>
              <a:t>Less than 5kts</a:t>
            </a:r>
            <a:endParaRPr lang="en-US">
              <a:latin typeface="Times New Roman" charset="0"/>
            </a:endParaRPr>
          </a:p>
        </p:txBody>
      </p:sp>
      <p:sp>
        <p:nvSpPr>
          <p:cNvPr id="35849" name="Text Box 10"/>
          <p:cNvSpPr txBox="1">
            <a:spLocks noChangeArrowheads="1"/>
          </p:cNvSpPr>
          <p:nvPr/>
        </p:nvSpPr>
        <p:spPr bwMode="auto">
          <a:xfrm>
            <a:off x="4800600" y="3886200"/>
            <a:ext cx="106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>
                <a:latin typeface="Times New Roman" charset="0"/>
              </a:rPr>
              <a:t>5 kts</a:t>
            </a:r>
            <a:endParaRPr lang="en-US">
              <a:latin typeface="Times New Roman" charset="0"/>
            </a:endParaRPr>
          </a:p>
        </p:txBody>
      </p:sp>
      <p:sp>
        <p:nvSpPr>
          <p:cNvPr id="35850" name="Text Box 11"/>
          <p:cNvSpPr txBox="1">
            <a:spLocks noChangeArrowheads="1"/>
          </p:cNvSpPr>
          <p:nvPr/>
        </p:nvSpPr>
        <p:spPr bwMode="auto">
          <a:xfrm>
            <a:off x="4876800" y="4800600"/>
            <a:ext cx="1289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>
                <a:latin typeface="Times New Roman" charset="0"/>
              </a:rPr>
              <a:t>10 kts</a:t>
            </a:r>
            <a:endParaRPr lang="en-US">
              <a:latin typeface="Times New Roman" charset="0"/>
            </a:endParaRPr>
          </a:p>
        </p:txBody>
      </p:sp>
      <p:sp>
        <p:nvSpPr>
          <p:cNvPr id="35851" name="Text Box 12"/>
          <p:cNvSpPr txBox="1">
            <a:spLocks noChangeArrowheads="1"/>
          </p:cNvSpPr>
          <p:nvPr/>
        </p:nvSpPr>
        <p:spPr bwMode="auto">
          <a:xfrm>
            <a:off x="4876800" y="5638800"/>
            <a:ext cx="1289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>
                <a:latin typeface="Times New Roman" charset="0"/>
              </a:rPr>
              <a:t>50 kts</a:t>
            </a: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318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>
                <a:latin typeface="Comic Sans MS" charset="0"/>
                <a:ea typeface="ＭＳ Ｐゴシック" charset="0"/>
                <a:cs typeface="ＭＳ Ｐゴシック" charset="0"/>
              </a:rPr>
              <a:t>Remember your wind speed feathers…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6867" name="Picture 4" descr="wind speeds station 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19213"/>
            <a:ext cx="3944938" cy="553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257800" y="1676400"/>
            <a:ext cx="3733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rgbClr val="6600CC"/>
                </a:solidFill>
              </a:rPr>
              <a:t>Does anyone see what is wrong with these images?</a:t>
            </a:r>
          </a:p>
          <a:p>
            <a:pPr algn="ctr" eaLnBrk="1" hangingPunct="1">
              <a:spcBef>
                <a:spcPct val="50000"/>
              </a:spcBef>
            </a:pPr>
            <a:endParaRPr lang="en-US">
              <a:solidFill>
                <a:srgbClr val="6600CC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endParaRPr lang="en-US">
              <a:solidFill>
                <a:srgbClr val="6600CC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endParaRPr lang="en-US">
              <a:solidFill>
                <a:srgbClr val="6600CC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rgbClr val="6600CC"/>
                </a:solidFill>
              </a:rPr>
              <a:t>The flags and feathers are on the wrong side of the staff.</a:t>
            </a:r>
          </a:p>
        </p:txBody>
      </p:sp>
    </p:spTree>
    <p:extLst>
      <p:ext uri="{BB962C8B-B14F-4D97-AF65-F5344CB8AC3E}">
        <p14:creationId xmlns:p14="http://schemas.microsoft.com/office/powerpoint/2010/main" val="77740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9" descr="Earth Science - Weather Map Symbols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3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Cloud Cover in %</a:t>
            </a: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3657600" y="3352800"/>
            <a:ext cx="1828800" cy="1600200"/>
          </a:xfrm>
          <a:prstGeom prst="cloudCallout">
            <a:avLst>
              <a:gd name="adj1" fmla="val -52083"/>
              <a:gd name="adj2" fmla="val 70042"/>
            </a:avLst>
          </a:prstGeom>
          <a:noFill/>
          <a:ln w="508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143000" y="0"/>
            <a:ext cx="7010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000" b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Inside the center of the station model</a:t>
            </a:r>
          </a:p>
        </p:txBody>
      </p:sp>
    </p:spTree>
    <p:extLst>
      <p:ext uri="{BB962C8B-B14F-4D97-AF65-F5344CB8AC3E}">
        <p14:creationId xmlns:p14="http://schemas.microsoft.com/office/powerpoint/2010/main" val="50371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Amounts of Cloud Cover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8915" name="Picture 4" descr="cloud_cover_station_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43000"/>
            <a:ext cx="528637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49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8" descr="Earth Science - Weather Map Symbols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3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>
                <a:latin typeface="Comic Sans MS" charset="0"/>
                <a:ea typeface="ＭＳ Ｐゴシック" charset="0"/>
                <a:cs typeface="ＭＳ Ｐゴシック" charset="0"/>
              </a:rPr>
              <a:t>Barometric (Atmospheric) Pressure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 rot="-1874702">
            <a:off x="3352800" y="2286000"/>
            <a:ext cx="1295400" cy="2286000"/>
          </a:xfrm>
          <a:prstGeom prst="curvedRightArrow">
            <a:avLst>
              <a:gd name="adj1" fmla="val 35294"/>
              <a:gd name="adj2" fmla="val 70588"/>
              <a:gd name="adj3" fmla="val 33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295400" y="762000"/>
            <a:ext cx="6781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000" b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Upper right corner of station model</a:t>
            </a:r>
          </a:p>
        </p:txBody>
      </p:sp>
    </p:spTree>
    <p:extLst>
      <p:ext uri="{BB962C8B-B14F-4D97-AF65-F5344CB8AC3E}">
        <p14:creationId xmlns:p14="http://schemas.microsoft.com/office/powerpoint/2010/main" val="44869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  <p:bldP spid="143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>
                <a:latin typeface="Comic Sans MS" charset="0"/>
                <a:ea typeface="ＭＳ Ｐゴシック" charset="0"/>
                <a:cs typeface="ＭＳ Ｐゴシック" charset="0"/>
              </a:rPr>
              <a:t>Remember how to convert pressure code</a:t>
            </a:r>
            <a:br>
              <a:rPr lang="en-US" sz="4000">
                <a:latin typeface="Comic Sans MS" charset="0"/>
                <a:ea typeface="ＭＳ Ｐゴシック" charset="0"/>
                <a:cs typeface="ＭＳ Ｐゴシック" charset="0"/>
              </a:rPr>
            </a:br>
            <a:endParaRPr lang="en-US" sz="4000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19400"/>
            <a:ext cx="8229600" cy="4032250"/>
          </a:xfrm>
        </p:spPr>
        <p:txBody>
          <a:bodyPr/>
          <a:lstStyle/>
          <a:p>
            <a:pPr eaLnBrk="1" hangingPunct="1"/>
            <a:r>
              <a:rPr lang="en-US">
                <a:solidFill>
                  <a:srgbClr val="6600CC"/>
                </a:solidFill>
                <a:latin typeface="Comic Sans MS" charset="0"/>
                <a:ea typeface="ＭＳ Ｐゴシック" charset="0"/>
                <a:cs typeface="ＭＳ Ｐゴシック" charset="0"/>
              </a:rPr>
              <a:t>196…………………………..1019.6mb</a:t>
            </a:r>
          </a:p>
          <a:p>
            <a:pPr eaLnBrk="1" hangingPunct="1"/>
            <a:endParaRPr lang="en-US">
              <a:solidFill>
                <a:srgbClr val="6600CC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solidFill>
                  <a:srgbClr val="008000"/>
                </a:solidFill>
                <a:latin typeface="Comic Sans MS" charset="0"/>
                <a:ea typeface="ＭＳ Ｐゴシック" charset="0"/>
                <a:cs typeface="ＭＳ Ｐゴシック" charset="0"/>
              </a:rPr>
              <a:t>423…………………………..1042.3mb</a:t>
            </a:r>
          </a:p>
          <a:p>
            <a:pPr eaLnBrk="1" hangingPunct="1"/>
            <a:endParaRPr lang="en-US">
              <a:latin typeface="Comic Sans M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rPr>
              <a:t>895…………………………..989.5mb</a:t>
            </a:r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381000" y="1219200"/>
            <a:ext cx="72151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If your number is under 500, add a 10 and a decimal point after the first number. </a:t>
            </a:r>
          </a:p>
          <a:p>
            <a:pPr eaLnBrk="1" hangingPunct="1"/>
            <a:r>
              <a:rPr lang="en-US"/>
              <a:t>If your number is OVER 500 add a 9 and a decimal point after the first number. </a:t>
            </a:r>
          </a:p>
        </p:txBody>
      </p:sp>
    </p:spTree>
    <p:extLst>
      <p:ext uri="{BB962C8B-B14F-4D97-AF65-F5344CB8AC3E}">
        <p14:creationId xmlns:p14="http://schemas.microsoft.com/office/powerpoint/2010/main" val="369139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7" descr="Earth Science - Weather Map Symbols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3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Comic Sans MS" charset="0"/>
                <a:ea typeface="ＭＳ Ｐゴシック" charset="0"/>
                <a:cs typeface="ＭＳ Ｐゴシック" charset="0"/>
              </a:rPr>
              <a:t>Barometric Trend over the past 3 hours</a:t>
            </a:r>
          </a:p>
        </p:txBody>
      </p:sp>
      <p:sp>
        <p:nvSpPr>
          <p:cNvPr id="16389" name="Oval 5"/>
          <p:cNvSpPr>
            <a:spLocks noChangeArrowheads="1"/>
          </p:cNvSpPr>
          <p:nvPr/>
        </p:nvSpPr>
        <p:spPr bwMode="auto">
          <a:xfrm>
            <a:off x="4572000" y="3657600"/>
            <a:ext cx="4114800" cy="1066800"/>
          </a:xfrm>
          <a:prstGeom prst="ellipse">
            <a:avLst/>
          </a:prstGeom>
          <a:noFill/>
          <a:ln w="63500">
            <a:solidFill>
              <a:srgbClr val="E3531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0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Barometric Trend (continued)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40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rPr>
              <a:t>+</a:t>
            </a:r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 :pressure rising</a:t>
            </a:r>
          </a:p>
          <a:p>
            <a:pPr algn="ctr" eaLnBrk="1" hangingPunct="1">
              <a:buFontTx/>
              <a:buNone/>
            </a:pPr>
            <a:r>
              <a:rPr lang="en-US" sz="40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rPr>
              <a:t>/</a:t>
            </a:r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 :pressure rising steadily</a:t>
            </a:r>
          </a:p>
          <a:p>
            <a:pPr algn="ctr" eaLnBrk="1" hangingPunct="1"/>
            <a:endParaRPr lang="en-US">
              <a:latin typeface="Comic Sans MS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r>
              <a:rPr lang="en-US" sz="40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rPr>
              <a:t>-</a:t>
            </a:r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 :pressure falling</a:t>
            </a:r>
          </a:p>
          <a:p>
            <a:pPr algn="ctr" eaLnBrk="1" hangingPunct="1">
              <a:buFontTx/>
              <a:buNone/>
            </a:pPr>
            <a:r>
              <a:rPr lang="en-US" sz="40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rPr>
              <a:t>\</a:t>
            </a:r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 :pressure falling steadily</a:t>
            </a:r>
          </a:p>
        </p:txBody>
      </p:sp>
    </p:spTree>
    <p:extLst>
      <p:ext uri="{BB962C8B-B14F-4D97-AF65-F5344CB8AC3E}">
        <p14:creationId xmlns:p14="http://schemas.microsoft.com/office/powerpoint/2010/main" val="300252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Earth Science - Weather Map Symbols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3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>
                <a:latin typeface="Comic Sans MS" charset="0"/>
                <a:ea typeface="ＭＳ Ｐゴシック" charset="0"/>
                <a:cs typeface="ＭＳ Ｐゴシック" charset="0"/>
              </a:rPr>
              <a:t>Precipitation in inches over the past 6 hours</a:t>
            </a: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 rot="-2796171">
            <a:off x="4762500" y="2705100"/>
            <a:ext cx="3429000" cy="1524000"/>
          </a:xfrm>
          <a:prstGeom prst="leftArrow">
            <a:avLst>
              <a:gd name="adj1" fmla="val 50000"/>
              <a:gd name="adj2" fmla="val 5625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438400" y="1812925"/>
            <a:ext cx="6400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000" b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Bottom right of station model</a:t>
            </a:r>
          </a:p>
        </p:txBody>
      </p:sp>
    </p:spTree>
    <p:extLst>
      <p:ext uri="{BB962C8B-B14F-4D97-AF65-F5344CB8AC3E}">
        <p14:creationId xmlns:p14="http://schemas.microsoft.com/office/powerpoint/2010/main" val="203977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>
                <a:latin typeface="Comic Sans MS" charset="0"/>
                <a:ea typeface="ＭＳ Ｐゴシック" charset="0"/>
                <a:cs typeface="ＭＳ Ｐゴシック" charset="0"/>
              </a:rPr>
              <a:t>Class Work: Plotting Station Model Information</a:t>
            </a:r>
          </a:p>
        </p:txBody>
      </p:sp>
      <p:pic>
        <p:nvPicPr>
          <p:cNvPr id="19460" name="Picture 4" descr="penc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971800"/>
            <a:ext cx="3886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7" descr="Earth Science - Weather Map Symbols"/>
          <p:cNvPicPr>
            <a:picLocks noChangeAspect="1" noChangeArrowheads="1"/>
          </p:cNvPicPr>
          <p:nvPr/>
        </p:nvPicPr>
        <p:blipFill>
          <a:blip r:embed="rId3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5334000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40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Summary: How do we write a weather station?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Exit Ticket: </a:t>
            </a:r>
          </a:p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608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19400"/>
            <a:ext cx="3810000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2209800"/>
            <a:ext cx="46482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/>
              <a:t>Fill in the correct information for each weather variable listed for this station model.</a:t>
            </a:r>
          </a:p>
          <a:p>
            <a:endParaRPr lang="en-US" sz="2400"/>
          </a:p>
          <a:p>
            <a:r>
              <a:rPr lang="en-US" sz="2400"/>
              <a:t>Air temperature: 31 °F</a:t>
            </a:r>
          </a:p>
          <a:p>
            <a:endParaRPr lang="en-US" sz="2400"/>
          </a:p>
          <a:p>
            <a:r>
              <a:rPr lang="en-US" sz="2400"/>
              <a:t>Dewpoint: 29 °F</a:t>
            </a:r>
          </a:p>
          <a:p>
            <a:endParaRPr lang="en-US" sz="2400"/>
          </a:p>
          <a:p>
            <a:r>
              <a:rPr lang="en-US" sz="2400"/>
              <a:t>Wind speed: 10 knots</a:t>
            </a:r>
          </a:p>
          <a:p>
            <a:endParaRPr lang="en-US" sz="2400"/>
          </a:p>
          <a:p>
            <a:r>
              <a:rPr lang="en-US" sz="2400"/>
              <a:t>Cloud cover: 100 %</a:t>
            </a:r>
          </a:p>
        </p:txBody>
      </p:sp>
    </p:spTree>
    <p:extLst>
      <p:ext uri="{BB962C8B-B14F-4D97-AF65-F5344CB8AC3E}">
        <p14:creationId xmlns:p14="http://schemas.microsoft.com/office/powerpoint/2010/main" val="3304527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On-screen Show (4:3)</PresentationFormat>
  <Paragraphs>56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Comic Sans MS</vt:lpstr>
      <vt:lpstr>Times New Roman</vt:lpstr>
      <vt:lpstr>Office Theme</vt:lpstr>
      <vt:lpstr>Aim: How are weather stations used to display weather conditions?</vt:lpstr>
      <vt:lpstr>Temperature (degrees F)</vt:lpstr>
      <vt:lpstr>Present Weather</vt:lpstr>
      <vt:lpstr>Types of Present Weather </vt:lpstr>
      <vt:lpstr>Visibility (In Miles)</vt:lpstr>
      <vt:lpstr>Dewpoint Temperature in ˚F</vt:lpstr>
      <vt:lpstr>Wind Speed &amp; Direction</vt:lpstr>
      <vt:lpstr>Wind Symbols: Speed</vt:lpstr>
      <vt:lpstr>Remember your wind speed feathers…</vt:lpstr>
      <vt:lpstr>Cloud Cover in %</vt:lpstr>
      <vt:lpstr>Amounts of Cloud Cover</vt:lpstr>
      <vt:lpstr>Barometric (Atmospheric) Pressure</vt:lpstr>
      <vt:lpstr>Remember how to convert pressure code </vt:lpstr>
      <vt:lpstr>Barometric Trend over the past 3 hours</vt:lpstr>
      <vt:lpstr>Barometric Trend (continued)</vt:lpstr>
      <vt:lpstr>Precipitation in inches over the past 6 hours</vt:lpstr>
      <vt:lpstr>Class Work: Plotting Station Model Information</vt:lpstr>
      <vt:lpstr>Summary: How do we write a weather station?</vt:lpstr>
    </vt:vector>
  </TitlesOfParts>
  <Company>NYC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Aim: How are weather stations used to display weather conditions?</dc:title>
  <dc:creator>User</dc:creator>
  <cp:lastModifiedBy>M F</cp:lastModifiedBy>
  <cp:revision>2</cp:revision>
  <dcterms:created xsi:type="dcterms:W3CDTF">2018-04-23T11:46:43Z</dcterms:created>
  <dcterms:modified xsi:type="dcterms:W3CDTF">2019-04-28T19:29:47Z</dcterms:modified>
</cp:coreProperties>
</file>