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9" r:id="rId4"/>
    <p:sldId id="276" r:id="rId5"/>
    <p:sldId id="261" r:id="rId6"/>
    <p:sldId id="277" r:id="rId7"/>
    <p:sldId id="263" r:id="rId8"/>
    <p:sldId id="262" r:id="rId9"/>
    <p:sldId id="266" r:id="rId10"/>
    <p:sldId id="272" r:id="rId11"/>
    <p:sldId id="267" r:id="rId12"/>
    <p:sldId id="270" r:id="rId13"/>
    <p:sldId id="264" r:id="rId14"/>
    <p:sldId id="260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20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491709B-8D06-46E1-B129-0511E687B66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846E6B0-7F0D-45A4-9143-273011036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2373F-CD93-4EB2-A665-EE7CB5CBBA2C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1EB0C-C024-4FD9-A829-1AF598DB0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07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1EB0C-C024-4FD9-A829-1AF598DB0F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E9351-D7F3-4BDD-9193-9E4AD343D7F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8E7AB-7701-441A-984B-41F9B9C21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3235E-9EF3-4C7A-AF9F-9E2008A2E2C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8F255-AB92-4AA9-8427-EBCEEF6D3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69DF0-9D38-4886-9821-37150F75E216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37D71-ABEF-4B7C-8A83-42EE4192F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74EFC-790F-46A5-A4C3-7CCF2276CF3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94AE1-D805-4073-812B-B51296EA3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16D4-C735-40AA-B5D8-331AC42321E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21DFB-BB1C-441D-9088-A23358745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0FCE6-4751-42FA-B790-2C25778D527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01593-A6BD-45F9-9A01-95B7CE2AD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41E6E-664A-472B-9804-D0126C93C8F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75E4B-E212-4D0C-A8CA-9BE84E191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D95E1-8B49-4115-A265-8D176EA5445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48281-DBB4-431A-A521-6585E38C0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1364-843F-4FD4-8A03-EBC12AE9578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A877A-457C-4AA7-A560-019B72456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FEA09-0FCD-44D3-B50C-50157C38BC3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EA9B9-A987-4780-928A-8A277B2025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C169C-3168-453D-8BD8-C3A496EE18E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48806-E681-4208-B76E-128DBC1CB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53666C-9A44-46E3-ADAE-B83E9E694FF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47494B-BEB0-4B98-853F-597F236F4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9" name="Picture 14338" descr="Thundercloud at sunset">
            <a:extLst>
              <a:ext uri="{FF2B5EF4-FFF2-40B4-BE49-F238E27FC236}">
                <a16:creationId xmlns:a16="http://schemas.microsoft.com/office/drawing/2014/main" id="{712E3720-2952-4BBD-B247-DE3484166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64" r="6947" b="-1"/>
          <a:stretch/>
        </p:blipFill>
        <p:spPr>
          <a:xfrm>
            <a:off x="2022595" y="77821"/>
            <a:ext cx="7252231" cy="685799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37" name="Title 3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17184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b="1" dirty="0"/>
              <a:t>Weather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2129" y="1744494"/>
            <a:ext cx="3832698" cy="4432469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400" i="1" dirty="0"/>
              <a:t>Weather</a:t>
            </a:r>
            <a:r>
              <a:rPr lang="en-US" sz="2400" dirty="0"/>
              <a:t>  =  present condition of atmosphere.</a:t>
            </a:r>
          </a:p>
          <a:p>
            <a:pPr eaLnBrk="1" hangingPunct="1">
              <a:buFont typeface="Arial" charset="0"/>
              <a:buNone/>
            </a:pPr>
            <a:endParaRPr lang="en-US" sz="2400" dirty="0"/>
          </a:p>
          <a:p>
            <a:pPr eaLnBrk="1" hangingPunct="1">
              <a:buFont typeface="Arial" charset="0"/>
              <a:buNone/>
            </a:pPr>
            <a:r>
              <a:rPr lang="en-US" sz="2400" u="sng" dirty="0"/>
              <a:t>Factors</a:t>
            </a:r>
            <a:r>
              <a:rPr lang="en-US" sz="2400" dirty="0"/>
              <a:t>:</a:t>
            </a:r>
          </a:p>
          <a:p>
            <a:pPr eaLnBrk="1" hangingPunct="1">
              <a:buFont typeface="Arial" charset="0"/>
              <a:buNone/>
            </a:pPr>
            <a:endParaRPr lang="en-US" sz="2400" dirty="0"/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</a:t>
            </a:r>
            <a:r>
              <a:rPr lang="en-US" sz="2400" i="1" dirty="0"/>
              <a:t>Temperature</a:t>
            </a:r>
            <a:endParaRPr lang="en-US" sz="2400" dirty="0"/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</a:t>
            </a:r>
            <a:r>
              <a:rPr lang="en-US" sz="2400" i="1" dirty="0"/>
              <a:t>Air pressure</a:t>
            </a:r>
            <a:endParaRPr lang="en-US" sz="2400" dirty="0"/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</a:t>
            </a:r>
            <a:r>
              <a:rPr lang="en-US" sz="2400" i="1" dirty="0"/>
              <a:t>Wind</a:t>
            </a:r>
            <a:endParaRPr lang="en-US" sz="2400" dirty="0"/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</a:t>
            </a:r>
            <a:r>
              <a:rPr lang="en-US" sz="2400" i="1" dirty="0"/>
              <a:t>Humidity (water)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076325" y="371098"/>
            <a:ext cx="7077075" cy="721478"/>
          </a:xfrm>
        </p:spPr>
        <p:txBody>
          <a:bodyPr/>
          <a:lstStyle/>
          <a:p>
            <a:pPr algn="ctr" eaLnBrk="1" hangingPunct="1"/>
            <a:r>
              <a:rPr lang="en-US" sz="4800" b="1" dirty="0"/>
              <a:t>Air Pressure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EF0906-2B5F-4BBD-8707-9C365AC7B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836" y="1435100"/>
            <a:ext cx="3544478" cy="46910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The Sun warms Earth unequally… this causes temp differences.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Temp is related to pressure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b="1" dirty="0"/>
              <a:t>Cold, dry air sinks = </a:t>
            </a:r>
          </a:p>
          <a:p>
            <a:pPr eaLnBrk="1" hangingPunct="1"/>
            <a:r>
              <a:rPr lang="en-US" sz="2400" b="1" dirty="0"/>
              <a:t>			High Pressure</a:t>
            </a:r>
          </a:p>
          <a:p>
            <a:pPr eaLnBrk="1" hangingPunct="1"/>
            <a:endParaRPr lang="en-US" sz="2400" b="1" u="sng" dirty="0"/>
          </a:p>
          <a:p>
            <a:pPr eaLnBrk="1" hangingPunct="1"/>
            <a:r>
              <a:rPr lang="en-US" sz="2400" b="1" dirty="0"/>
              <a:t>Warm, wet air rises = </a:t>
            </a:r>
          </a:p>
          <a:p>
            <a:pPr eaLnBrk="1" hangingPunct="1"/>
            <a:r>
              <a:rPr lang="en-US" sz="2400" b="1"/>
              <a:t>			Low Pressure</a:t>
            </a:r>
            <a:endParaRPr lang="en-US" sz="2400" b="1" dirty="0"/>
          </a:p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2C739A4-78E7-4B6D-A1BD-143DAB82D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7154" y="1480491"/>
            <a:ext cx="5111750" cy="460028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9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9B33546-27FE-4FD2-A1F7-3B0DD7D74F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57954" y="643467"/>
            <a:ext cx="74280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0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ck with writing on it&#10;&#10;Description automatically generated with low confidence">
            <a:extLst>
              <a:ext uri="{FF2B5EF4-FFF2-40B4-BE49-F238E27FC236}">
                <a16:creationId xmlns:a16="http://schemas.microsoft.com/office/drawing/2014/main" id="{016AD5FB-A41E-44ED-9080-DD306E24D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Wind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b="1" dirty="0"/>
              <a:t>Wind</a:t>
            </a:r>
            <a:r>
              <a:rPr lang="en-US" dirty="0"/>
              <a:t>  =  Air moving from high to low pressure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u="sng" dirty="0"/>
              <a:t>Anemometer</a:t>
            </a:r>
            <a:r>
              <a:rPr lang="en-US" dirty="0"/>
              <a:t> measures wind speed.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u="sng" dirty="0"/>
              <a:t>Weather Vane</a:t>
            </a:r>
            <a:r>
              <a:rPr lang="en-US" dirty="0"/>
              <a:t> tells wind direction.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/>
          </a:p>
        </p:txBody>
      </p:sp>
      <p:pic>
        <p:nvPicPr>
          <p:cNvPr id="7" name="Content Placeholder 6" descr="pressuregradient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8413" b="-1841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DD49FF-804A-48A6-82BC-35079BD6D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Anemometer and Weather Vane</a:t>
            </a:r>
          </a:p>
        </p:txBody>
      </p:sp>
      <p:pic>
        <p:nvPicPr>
          <p:cNvPr id="8" name="Content Placeholder 7" descr="A picture containing sky, outdoor, gauge, device&#10;&#10;Description automatically generated">
            <a:extLst>
              <a:ext uri="{FF2B5EF4-FFF2-40B4-BE49-F238E27FC236}">
                <a16:creationId xmlns:a16="http://schemas.microsoft.com/office/drawing/2014/main" id="{F82B298D-D97D-487C-863F-5C18F2C8B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930" y="1600200"/>
            <a:ext cx="7152139" cy="4525963"/>
          </a:xfrm>
        </p:spPr>
      </p:pic>
    </p:spTree>
    <p:extLst>
      <p:ext uri="{BB962C8B-B14F-4D97-AF65-F5344CB8AC3E}">
        <p14:creationId xmlns:p14="http://schemas.microsoft.com/office/powerpoint/2010/main" val="3597984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Coriolis Effect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Winds deflect to the right in the Northern Hemisphere.</a:t>
            </a:r>
          </a:p>
          <a:p>
            <a:pPr eaLnBrk="1" hangingPunct="1"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Caused by Earth’s rotation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8" name="Content Placeholder 7" descr="coriolis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232" b="-223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33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75467" y="1780660"/>
            <a:ext cx="2686555" cy="14634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Pressure Systems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9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979" y="3439866"/>
            <a:ext cx="3035043" cy="30128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defTabSz="914400" eaLnBrk="1" hangingPunct="1">
              <a:lnSpc>
                <a:spcPct val="9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High pressure flows out and clockwise.</a:t>
            </a:r>
          </a:p>
          <a:p>
            <a:pPr marL="0" indent="0" defTabSz="914400" eaLnBrk="1" hangingPunct="1">
              <a:lnSpc>
                <a:spcPct val="9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Low pressure flows in and counterclockwise.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D76BAD-2B2E-46A3-A19F-A25E96BBE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489" y="1271671"/>
            <a:ext cx="4981899" cy="373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5363" y="220663"/>
            <a:ext cx="6791325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088" y="2854325"/>
            <a:ext cx="545782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9F7BEC-0F4D-4B2B-ABAF-D6D9BA699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3524"/>
          </a:xfrm>
        </p:spPr>
        <p:txBody>
          <a:bodyPr/>
          <a:lstStyle/>
          <a:p>
            <a:r>
              <a:rPr lang="en-US" b="1" dirty="0"/>
              <a:t>Planetary Winds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686C98D2-4520-45CA-9985-E21F44EDD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42417"/>
            <a:ext cx="8229600" cy="4584970"/>
          </a:xfrm>
        </p:spPr>
      </p:pic>
    </p:spTree>
    <p:extLst>
      <p:ext uri="{BB962C8B-B14F-4D97-AF65-F5344CB8AC3E}">
        <p14:creationId xmlns:p14="http://schemas.microsoft.com/office/powerpoint/2010/main" val="234498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Planetary Winds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7EE36CA-A27E-49C8-9546-EC7067E4B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762" y="924238"/>
            <a:ext cx="5990476" cy="5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08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Wind  -  Convection</a:t>
            </a:r>
          </a:p>
        </p:txBody>
      </p:sp>
      <p:pic>
        <p:nvPicPr>
          <p:cNvPr id="21506" name="Content Placeholder 5" descr="windcir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609" r="-10609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Station Model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3000" dirty="0"/>
              <a:t>When converting </a:t>
            </a:r>
            <a:r>
              <a:rPr lang="en-US" sz="3000" dirty="0" err="1"/>
              <a:t>millibars</a:t>
            </a:r>
            <a:r>
              <a:rPr lang="en-US" sz="3000" dirty="0"/>
              <a:t> to station model code, use </a:t>
            </a:r>
            <a:r>
              <a:rPr lang="en-US" sz="3000" u="sng" dirty="0"/>
              <a:t>only</a:t>
            </a:r>
            <a:r>
              <a:rPr lang="en-US" sz="3000" dirty="0"/>
              <a:t> the last three digits.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endParaRPr lang="en-US" sz="3000" dirty="0"/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			ex.  1013.0 </a:t>
            </a:r>
            <a:r>
              <a:rPr lang="en-US" sz="3000" dirty="0" err="1"/>
              <a:t>mb</a:t>
            </a:r>
            <a:r>
              <a:rPr lang="en-US" sz="3000" dirty="0"/>
              <a:t>  =  130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3000" dirty="0"/>
          </a:p>
          <a:p>
            <a:pPr marL="514350" indent="-514350" eaLnBrk="1" hangingPunct="1">
              <a:lnSpc>
                <a:spcPct val="80000"/>
              </a:lnSpc>
              <a:buFont typeface="Arial" charset="0"/>
              <a:buAutoNum type="arabicPeriod" startAt="2"/>
              <a:defRPr/>
            </a:pPr>
            <a:r>
              <a:rPr lang="en-US" sz="3000" dirty="0"/>
              <a:t>When converting station model code to </a:t>
            </a:r>
            <a:r>
              <a:rPr lang="en-US" sz="3000" dirty="0" err="1"/>
              <a:t>mb</a:t>
            </a:r>
            <a:r>
              <a:rPr lang="en-US" sz="3000" dirty="0"/>
              <a:t>: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	a.  if code is 500 or higher, put a 9 in front.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	b.  otherwise put a 10 in front.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	c.  always put decimal before last number.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 </a:t>
            </a:r>
          </a:p>
          <a:p>
            <a:pPr marL="514350" indent="-51435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/>
              <a:t>			ex. 	 024  =  1002.4           697  =  969.7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212</Words>
  <Application>Microsoft Office PowerPoint</Application>
  <PresentationFormat>On-screen Show (4:3)</PresentationFormat>
  <Paragraphs>53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Weather</vt:lpstr>
      <vt:lpstr>Air Pressure</vt:lpstr>
      <vt:lpstr>PowerPoint Presentation</vt:lpstr>
      <vt:lpstr>PowerPoint Presentation</vt:lpstr>
      <vt:lpstr>Wind</vt:lpstr>
      <vt:lpstr>Anemometer and Weather Vane</vt:lpstr>
      <vt:lpstr>Coriolis Effect</vt:lpstr>
      <vt:lpstr>Pressure Systems</vt:lpstr>
      <vt:lpstr>PowerPoint Presentation</vt:lpstr>
      <vt:lpstr>Planetary Winds</vt:lpstr>
      <vt:lpstr>Planetary Winds</vt:lpstr>
      <vt:lpstr>PowerPoint Presentation</vt:lpstr>
      <vt:lpstr>Wind  -  Convection</vt:lpstr>
      <vt:lpstr>Station Model 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</dc:title>
  <dc:creator>M F</dc:creator>
  <cp:lastModifiedBy>M F</cp:lastModifiedBy>
  <cp:revision>22</cp:revision>
  <dcterms:created xsi:type="dcterms:W3CDTF">2019-03-25T19:10:25Z</dcterms:created>
  <dcterms:modified xsi:type="dcterms:W3CDTF">2023-11-14T23:32:11Z</dcterms:modified>
</cp:coreProperties>
</file>