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90" r:id="rId3"/>
    <p:sldId id="298" r:id="rId4"/>
    <p:sldId id="301" r:id="rId5"/>
    <p:sldId id="303" r:id="rId6"/>
    <p:sldId id="306" r:id="rId7"/>
    <p:sldId id="275" r:id="rId8"/>
    <p:sldId id="280" r:id="rId9"/>
    <p:sldId id="276" r:id="rId10"/>
    <p:sldId id="292" r:id="rId11"/>
    <p:sldId id="293" r:id="rId12"/>
    <p:sldId id="294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8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60AD-37A4-4E1E-8C8E-00D20810903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C708-7ED5-412D-A597-D3D52C33E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0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3100E-30F1-4445-B447-D1C9BB1EE65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1118F-A91A-49F4-AFEC-6BF4222C0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5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4E791-09EC-4CE0-85C0-4C26060C28F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5B376-2CEC-4733-8F2F-BEE0D4542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0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69400-7200-4D43-A8B5-1E1AFE11D21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BC84B-C3F6-4CC7-9C7D-EB335F614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0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103-D9A7-4317-8411-801546B43FB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D96A4-22EB-44D7-90EE-2A6007D40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1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832A-C418-4BB4-8EE2-01579E97523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547FA-069E-4698-9AB9-0E6F3514B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2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E777D-43B8-4E0E-983C-E71CB6575D0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49A4-271C-40AF-AB6D-2487FB28B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90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57C77-12BD-4975-B192-85E77D80D4F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6383-23AB-45E9-BD14-A28C17944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35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EA87C-3091-40DD-8B13-6A4673361C00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1EECA-7B30-418E-BE9A-2AF5F312F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6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30FE-3F6A-4952-BF45-529F19B5C63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D85D6-BD47-4B2A-A6B9-E784C7F2A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44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1F5B2-E05B-41EC-8DDA-C5F5D6DCF8BC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B74C-B783-4481-ABF4-C7094AD70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59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DAA2-BA5D-4077-A76D-1B159A48FE3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A4AC9-9E81-4871-9AE3-34DF3B18E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56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5FDA-01C3-4B05-814B-4D6EB80D460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5ACF5-8EE3-4D95-9B40-1B916A65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1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32C2C2-E9F8-402E-83F0-5F4DD2476663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B70179-D781-40C0-818B-AB95565C1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8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0E3A5-B241-4D36-82DD-B4E92436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5369"/>
            <a:ext cx="4670097" cy="15422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dirty="0"/>
              <a:t>Orographic (Mountain) Effect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A34E712-8942-4AA1-A477-FAA143486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103" y="2721218"/>
            <a:ext cx="4670097" cy="3846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1.  Warm moist air gets pushed up by the mountain.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dirty="0"/>
              <a:t>2.  Air expands and cools, then condenses and rains/snows (forests and vegetation).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dirty="0"/>
              <a:t>3.  At top of mountain, cold dry air sinks, compresses and warms (deserts)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F81EA9D-F69B-4AC5-9667-2CBE5ACB23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099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2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Orographicc</a:t>
            </a:r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(Mountain) Effect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1"/>
          <a:stretch/>
        </p:blipFill>
        <p:spPr>
          <a:xfrm>
            <a:off x="2190033" y="1675227"/>
            <a:ext cx="7811934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70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31CCD-6876-4BA3-86AC-8427EA31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Rain Shadow</a:t>
            </a:r>
          </a:p>
        </p:txBody>
      </p:sp>
      <p:pic>
        <p:nvPicPr>
          <p:cNvPr id="5" name="Content Placeholder 4" descr="A picture containing nature, mountain&#10;&#10;Description automatically generated">
            <a:extLst>
              <a:ext uri="{FF2B5EF4-FFF2-40B4-BE49-F238E27FC236}">
                <a16:creationId xmlns:a16="http://schemas.microsoft.com/office/drawing/2014/main" id="{4C3579D4-8467-4284-9289-1F63195EF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682" y="1600200"/>
            <a:ext cx="6928635" cy="4525963"/>
          </a:xfrm>
        </p:spPr>
      </p:pic>
    </p:spTree>
    <p:extLst>
      <p:ext uri="{BB962C8B-B14F-4D97-AF65-F5344CB8AC3E}">
        <p14:creationId xmlns:p14="http://schemas.microsoft.com/office/powerpoint/2010/main" val="3861455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F814-DB3C-4B0D-BA99-015CCD70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85" y="428359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Forests and Deserts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B03488-22F6-4FD9-BE10-0CC1EA07C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214" y="2182368"/>
            <a:ext cx="381304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i="1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i="1" dirty="0"/>
              <a:t>- Moist </a:t>
            </a:r>
            <a:r>
              <a:rPr lang="en-US" sz="2400" dirty="0"/>
              <a:t>air rises at the </a:t>
            </a:r>
            <a:r>
              <a:rPr lang="en-US" sz="2400" b="1" dirty="0"/>
              <a:t>Equator, and 60</a:t>
            </a:r>
            <a:r>
              <a:rPr lang="en-US" sz="2400" dirty="0"/>
              <a:t>⁰ </a:t>
            </a:r>
            <a:r>
              <a:rPr lang="en-US" sz="2400" b="1" dirty="0"/>
              <a:t>N and S.  </a:t>
            </a:r>
            <a:r>
              <a:rPr lang="en-US" sz="2400" dirty="0"/>
              <a:t>The air cools, condenses and rains.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(</a:t>
            </a:r>
            <a:r>
              <a:rPr lang="en-US" sz="2400" b="1" dirty="0"/>
              <a:t>Forests</a:t>
            </a:r>
            <a:r>
              <a:rPr lang="en-US" sz="2400" dirty="0"/>
              <a:t> in these locations)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i="1" dirty="0"/>
              <a:t>- Dry</a:t>
            </a:r>
            <a:r>
              <a:rPr lang="en-US" sz="2400" dirty="0"/>
              <a:t> air sinks at the </a:t>
            </a:r>
            <a:r>
              <a:rPr lang="en-US" sz="2400" b="1" dirty="0"/>
              <a:t>Poles, and 30⁰ N and S</a:t>
            </a:r>
            <a:r>
              <a:rPr lang="en-US" sz="2400" dirty="0"/>
              <a:t>. 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(</a:t>
            </a:r>
            <a:r>
              <a:rPr lang="en-US" sz="2400" b="1" dirty="0"/>
              <a:t>Deserts</a:t>
            </a:r>
            <a:r>
              <a:rPr lang="en-US" sz="2400" dirty="0"/>
              <a:t> in these locations)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9E3D8001-0B7E-4CAF-AF16-BC3CD5EE3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688" y="1239520"/>
            <a:ext cx="6584098" cy="43281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32128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F18694CF-054A-4687-9E76-FF07AC02B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967" y="457200"/>
            <a:ext cx="883806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p of the world&#10;&#10;Description automatically generated">
            <a:extLst>
              <a:ext uri="{FF2B5EF4-FFF2-40B4-BE49-F238E27FC236}">
                <a16:creationId xmlns:a16="http://schemas.microsoft.com/office/drawing/2014/main" id="{5849A542-3128-38AD-9CE8-A9B6E57B0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56740"/>
            <a:ext cx="11277600" cy="414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77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84215" y="164593"/>
            <a:ext cx="3670210" cy="15118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Land Breeze – Sea Breeze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D1C875-CDF7-4C79-83C6-591B8D998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68" y="1865376"/>
            <a:ext cx="4157472" cy="4078027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u="sng" dirty="0"/>
              <a:t>Specific Heat</a:t>
            </a:r>
            <a:r>
              <a:rPr lang="en-US" sz="2000" dirty="0"/>
              <a:t>  =  amount of energy needed to raise temperature one degree.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/>
              <a:t>  High SH  =  temp. changes slowly  (Water)</a:t>
            </a:r>
            <a:endParaRPr lang="en-US" sz="2000" u="sng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u="sng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/>
              <a:t>  Low  SH =   temp. changes quickly  (Land)</a:t>
            </a:r>
            <a:endParaRPr lang="en-US" sz="2000" u="sng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/>
              <a:t>Water’s high SH </a:t>
            </a:r>
            <a:r>
              <a:rPr lang="en-US" sz="2000" b="1" dirty="0"/>
              <a:t>moderates</a:t>
            </a:r>
            <a:r>
              <a:rPr lang="en-US" sz="2000" dirty="0"/>
              <a:t> coastal temperatures.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8E0023DA-D9C7-4033-A7D9-71DB5ED3EE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688" y="1200912"/>
            <a:ext cx="6584097" cy="429158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5" descr="seabreeze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15872" r="-15872"/>
          <a:stretch>
            <a:fillRect/>
          </a:stretch>
        </p:blipFill>
        <p:spPr>
          <a:xfrm>
            <a:off x="1034245" y="643466"/>
            <a:ext cx="10123510" cy="55710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Content Placeholder 5" descr="landbreeze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12715" r="-12715"/>
          <a:stretch>
            <a:fillRect/>
          </a:stretch>
        </p:blipFill>
        <p:spPr>
          <a:xfrm>
            <a:off x="1032386" y="643466"/>
            <a:ext cx="10127227" cy="55710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76246B-97F4-4157-B493-2BB34AD7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Lake Effect Snow</a:t>
            </a:r>
          </a:p>
        </p:txBody>
      </p:sp>
      <p:pic>
        <p:nvPicPr>
          <p:cNvPr id="11" name="Content Placeholder 10" descr="A close up of a logo&#10;&#10;Description generated with high confidence">
            <a:extLst>
              <a:ext uri="{FF2B5EF4-FFF2-40B4-BE49-F238E27FC236}">
                <a16:creationId xmlns:a16="http://schemas.microsoft.com/office/drawing/2014/main" id="{FCF7A68E-C298-4893-AB61-7D4B235D2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859" r="3735" b="2"/>
          <a:stretch/>
        </p:blipFill>
        <p:spPr>
          <a:xfrm>
            <a:off x="2378475" y="1675228"/>
            <a:ext cx="7435051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0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651753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Content Placeholder 5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10628EE1-5026-4447-A4D0-0A4D9EF84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559" r="1" b="1"/>
          <a:stretch/>
        </p:blipFill>
        <p:spPr>
          <a:xfrm>
            <a:off x="2378491" y="1675228"/>
            <a:ext cx="7435019" cy="439419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CD98880-5DF9-4E18-B966-E3CEFAA5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400" y="643467"/>
            <a:ext cx="8408193" cy="744836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</a:rPr>
              <a:t>Lake Effect Snow (Great Lakes)</a:t>
            </a:r>
          </a:p>
        </p:txBody>
      </p:sp>
    </p:spTree>
    <p:extLst>
      <p:ext uri="{BB962C8B-B14F-4D97-AF65-F5344CB8AC3E}">
        <p14:creationId xmlns:p14="http://schemas.microsoft.com/office/powerpoint/2010/main" val="3818397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2E6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1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Content Placeholder 4" descr="A close up of a map&#10;&#10;Description generated with high confidence">
            <a:extLst>
              <a:ext uri="{FF2B5EF4-FFF2-40B4-BE49-F238E27FC236}">
                <a16:creationId xmlns:a16="http://schemas.microsoft.com/office/drawing/2014/main" id="{3083BDFB-F309-4C91-BA27-534DB579F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6601" y="890833"/>
            <a:ext cx="8178799" cy="496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615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170</Words>
  <Application>Microsoft Office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1_Office Theme</vt:lpstr>
      <vt:lpstr>Orographic (Mountain) Effect</vt:lpstr>
      <vt:lpstr>Orographicc (Mountain) Effect</vt:lpstr>
      <vt:lpstr>Rain Shadow</vt:lpstr>
      <vt:lpstr>Forests and Deserts</vt:lpstr>
      <vt:lpstr>PowerPoint Presentation</vt:lpstr>
      <vt:lpstr>PowerPoint Presentation</vt:lpstr>
      <vt:lpstr>Land Breeze – Sea Breeze</vt:lpstr>
      <vt:lpstr>PowerPoint Presentation</vt:lpstr>
      <vt:lpstr>PowerPoint Presentation</vt:lpstr>
      <vt:lpstr>Lake Effect Snow</vt:lpstr>
      <vt:lpstr>Lake Effect Snow (Great Lakes)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Effect</dc:title>
  <dc:creator>M F</dc:creator>
  <cp:lastModifiedBy>M F</cp:lastModifiedBy>
  <cp:revision>24</cp:revision>
  <dcterms:created xsi:type="dcterms:W3CDTF">2019-05-20T17:13:44Z</dcterms:created>
  <dcterms:modified xsi:type="dcterms:W3CDTF">2023-11-15T00:04:32Z</dcterms:modified>
</cp:coreProperties>
</file>