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64" r:id="rId4"/>
    <p:sldId id="277" r:id="rId5"/>
    <p:sldId id="266" r:id="rId6"/>
    <p:sldId id="278" r:id="rId7"/>
    <p:sldId id="279" r:id="rId8"/>
    <p:sldId id="292" r:id="rId9"/>
    <p:sldId id="265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60AD-37A4-4E1E-8C8E-00D20810903C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C708-7ED5-412D-A597-D3D52C33E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8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3100E-30F1-4445-B447-D1C9BB1EE65F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1118F-A91A-49F4-AFEC-6BF4222C0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72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4E791-09EC-4CE0-85C0-4C26060C28F7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5B376-2CEC-4733-8F2F-BEE0D4542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7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69400-7200-4D43-A8B5-1E1AFE11D212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BC84B-C3F6-4CC7-9C7D-EB335F614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5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103-D9A7-4317-8411-801546B43FB7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D96A4-22EB-44D7-90EE-2A6007D40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3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832A-C418-4BB4-8EE2-01579E975239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547FA-069E-4698-9AB9-0E6F3514B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2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E777D-43B8-4E0E-983C-E71CB6575D0F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49A4-271C-40AF-AB6D-2487FB28B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9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57C77-12BD-4975-B192-85E77D80D4F7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6383-23AB-45E9-BD14-A28C17944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EA87C-3091-40DD-8B13-6A4673361C00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1EECA-7B30-418E-BE9A-2AF5F312F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3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30FE-3F6A-4952-BF45-529F19B5C63B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D85D6-BD47-4B2A-A6B9-E784C7F2A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2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1F5B2-E05B-41EC-8DDA-C5F5D6DCF8BC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B74C-B783-4481-ABF4-C7094AD70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6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DAA2-BA5D-4077-A76D-1B159A48FE32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A4AC9-9E81-4871-9AE3-34DF3B18E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66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5FDA-01C3-4B05-814B-4D6EB80D4607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5ACF5-8EE3-4D95-9B40-1B916A65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4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32C2C2-E9F8-402E-83F0-5F4DD2476663}" type="datetimeFigureOut">
              <a:rPr lang="en-US"/>
              <a:pPr>
                <a:defRPr/>
              </a:pPr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B70179-D781-40C0-818B-AB95565C1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9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u="sng" dirty="0"/>
              <a:t>Fronts </a:t>
            </a:r>
            <a:br>
              <a:rPr lang="en-US" sz="3600" b="1" dirty="0"/>
            </a:br>
            <a:r>
              <a:rPr lang="en-US" sz="3600" dirty="0"/>
              <a:t>when two air masses collide.</a:t>
            </a:r>
            <a:endParaRPr lang="en-US" sz="3600" b="1" dirty="0"/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773829" y="2209680"/>
            <a:ext cx="4040188" cy="63976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	</a:t>
            </a:r>
          </a:p>
          <a:p>
            <a:pPr algn="ctr"/>
            <a:r>
              <a:rPr lang="en-US" sz="3200" u="sng" dirty="0"/>
              <a:t>Warm Front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1035424" y="2927023"/>
            <a:ext cx="4040188" cy="3199140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Warm air climbs slowly over cold air.</a:t>
            </a:r>
          </a:p>
          <a:p>
            <a:pPr>
              <a:buFont typeface="Arial" charset="0"/>
              <a:buNone/>
            </a:pPr>
            <a:r>
              <a:rPr lang="en-US" dirty="0"/>
              <a:t>  		</a:t>
            </a:r>
          </a:p>
          <a:p>
            <a:pPr>
              <a:buFont typeface="Arial" charset="0"/>
              <a:buNone/>
            </a:pPr>
            <a:r>
              <a:rPr lang="en-US" dirty="0"/>
              <a:t>Light rain.   Moves slowly.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6439631" y="2209680"/>
            <a:ext cx="4041775" cy="639762"/>
          </a:xfrm>
        </p:spPr>
        <p:txBody>
          <a:bodyPr/>
          <a:lstStyle/>
          <a:p>
            <a:pPr algn="ctr"/>
            <a:r>
              <a:rPr lang="en-US" sz="3200" u="sng" dirty="0"/>
              <a:t>Cold Front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566646" y="2927023"/>
            <a:ext cx="4589929" cy="3199140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Cold air moves under warm air and  quickly pushes it up.  </a:t>
            </a:r>
          </a:p>
          <a:p>
            <a:pPr>
              <a:buFont typeface="Arial" charset="0"/>
              <a:buNone/>
            </a:pPr>
            <a:r>
              <a:rPr lang="en-US" dirty="0"/>
              <a:t>			</a:t>
            </a:r>
          </a:p>
          <a:p>
            <a:pPr>
              <a:buFont typeface="Arial" charset="0"/>
              <a:buNone/>
            </a:pPr>
            <a:r>
              <a:rPr lang="en-US" dirty="0"/>
              <a:t>Heavy rain.   Moves quickly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  <p:bldP spid="22531" grpId="0" build="p"/>
      <p:bldP spid="2" grpId="0" build="p"/>
      <p:bldP spid="3" grpId="0" build="p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Fronts</a:t>
            </a:r>
          </a:p>
        </p:txBody>
      </p:sp>
      <p:pic>
        <p:nvPicPr>
          <p:cNvPr id="23554" name="Content Placeholder 3" descr="cloudformation_Fronts_smal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822" r="-6822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Cold Front</a:t>
            </a:r>
          </a:p>
        </p:txBody>
      </p:sp>
      <p:pic>
        <p:nvPicPr>
          <p:cNvPr id="25602" name="Content Placeholder 3" descr="cold_weather_front.gif"/>
          <p:cNvPicPr>
            <a:picLocks noGrp="1" noChangeAspect="1"/>
          </p:cNvPicPr>
          <p:nvPr>
            <p:ph idx="1"/>
          </p:nvPr>
        </p:nvPicPr>
        <p:blipFill>
          <a:blip r:embed="rId2"/>
          <a:srcRect t="-9409" b="-9409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Cold Front</a:t>
            </a:r>
          </a:p>
        </p:txBody>
      </p:sp>
      <p:pic>
        <p:nvPicPr>
          <p:cNvPr id="24578" name="Content Placeholder 3" descr="coldfront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1142" b="-31142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Warm Front</a:t>
            </a:r>
          </a:p>
        </p:txBody>
      </p:sp>
      <p:pic>
        <p:nvPicPr>
          <p:cNvPr id="27650" name="Content Placeholder 3" descr="warm_weather_front.gif"/>
          <p:cNvPicPr>
            <a:picLocks noGrp="1" noChangeAspect="1"/>
          </p:cNvPicPr>
          <p:nvPr>
            <p:ph idx="1"/>
          </p:nvPr>
        </p:nvPicPr>
        <p:blipFill>
          <a:blip r:embed="rId2"/>
          <a:srcRect t="-4070" b="-4070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Warm Front</a:t>
            </a:r>
          </a:p>
        </p:txBody>
      </p:sp>
      <p:pic>
        <p:nvPicPr>
          <p:cNvPr id="26626" name="Content Placeholder 3" descr="warmfront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1142" b="-31142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Occluded Front</a:t>
            </a:r>
          </a:p>
        </p:txBody>
      </p:sp>
      <p:pic>
        <p:nvPicPr>
          <p:cNvPr id="28674" name="Content Placeholder 3" descr="occluded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1142" b="-31142"/>
          <a:stretch>
            <a:fillRect/>
          </a:stretch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92DFD3-006E-4AFF-AD1C-D3333C8A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65" y="963877"/>
            <a:ext cx="4173047" cy="4930246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Aim:</a:t>
            </a:r>
            <a:br>
              <a:rPr lang="en-US" b="1">
                <a:solidFill>
                  <a:schemeClr val="accent1"/>
                </a:solidFill>
              </a:rPr>
            </a:b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What are the different types of storms?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C6679D-5073-4DE2-A636-6903C07B4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3667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Do Now: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Today’s temperature is 50 degrees.  Tomorrow’s temperature will be in the 60’s.</a:t>
            </a:r>
          </a:p>
          <a:p>
            <a:endParaRPr lang="en-US" sz="2800" dirty="0"/>
          </a:p>
          <a:p>
            <a:r>
              <a:rPr lang="en-US" sz="2800" dirty="0"/>
              <a:t>What’s happening?</a:t>
            </a:r>
          </a:p>
          <a:p>
            <a:r>
              <a:rPr lang="en-US" sz="2800" dirty="0"/>
              <a:t>Why no rain tonight or tomorrow?</a:t>
            </a:r>
          </a:p>
        </p:txBody>
      </p:sp>
    </p:spTree>
    <p:extLst>
      <p:ext uri="{BB962C8B-B14F-4D97-AF65-F5344CB8AC3E}">
        <p14:creationId xmlns:p14="http://schemas.microsoft.com/office/powerpoint/2010/main" val="10453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Front Symbols</a:t>
            </a:r>
          </a:p>
        </p:txBody>
      </p:sp>
      <p:pic>
        <p:nvPicPr>
          <p:cNvPr id="29698" name="Content Placeholder 3" descr="weatherfronts.gif"/>
          <p:cNvPicPr>
            <a:picLocks noGrp="1" noChangeAspect="1"/>
          </p:cNvPicPr>
          <p:nvPr>
            <p:ph idx="1"/>
          </p:nvPr>
        </p:nvPicPr>
        <p:blipFill>
          <a:blip r:embed="rId2"/>
          <a:srcRect l="-37802" r="-37802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ABD45-D4F1-45F3-A604-19AC9B983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Currently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DCE51-7EE9-4ACD-81F1-8BD77B4E1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Yesterday was 70⁰ (day), 45⁰ (night).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Today will be 65⁰ (day), 38⁰ (night).  It will rain tonight.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Tomorrow will be 50⁰ (day), 34⁰ (night).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Explain what is happening?</a:t>
            </a:r>
          </a:p>
        </p:txBody>
      </p:sp>
    </p:spTree>
    <p:extLst>
      <p:ext uri="{BB962C8B-B14F-4D97-AF65-F5344CB8AC3E}">
        <p14:creationId xmlns:p14="http://schemas.microsoft.com/office/powerpoint/2010/main" val="1221154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152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1_Office Theme</vt:lpstr>
      <vt:lpstr>Fronts  when two air masses collide.</vt:lpstr>
      <vt:lpstr>Fronts</vt:lpstr>
      <vt:lpstr>Cold Front</vt:lpstr>
      <vt:lpstr>Cold Front</vt:lpstr>
      <vt:lpstr>Warm Front</vt:lpstr>
      <vt:lpstr>Warm Front</vt:lpstr>
      <vt:lpstr>Occluded Front</vt:lpstr>
      <vt:lpstr>Aim:  What are the different types of storms?</vt:lpstr>
      <vt:lpstr>Front Symbols</vt:lpstr>
      <vt:lpstr>Currently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Fronts  when two air masses collide.</dc:title>
  <dc:creator>M F</dc:creator>
  <cp:lastModifiedBy>M F</cp:lastModifiedBy>
  <cp:revision>10</cp:revision>
  <dcterms:created xsi:type="dcterms:W3CDTF">2019-03-31T16:43:55Z</dcterms:created>
  <dcterms:modified xsi:type="dcterms:W3CDTF">2021-04-22T18:21:25Z</dcterms:modified>
</cp:coreProperties>
</file>