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</p:sldMasterIdLst>
  <p:notesMasterIdLst>
    <p:notesMasterId r:id="rId5"/>
  </p:notesMasterIdLst>
  <p:handoutMasterIdLst>
    <p:handoutMasterId r:id="rId6"/>
  </p:handoutMasterIdLst>
  <p:sldIdLst>
    <p:sldId id="268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574"/>
  </p:normalViewPr>
  <p:slideViewPr>
    <p:cSldViewPr snapToGrid="0" snapToObjects="1">
      <p:cViewPr varScale="1">
        <p:scale>
          <a:sx n="80" d="100"/>
          <a:sy n="80" d="100"/>
        </p:scale>
        <p:origin x="82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5D6891E-7900-44A9-9687-513E01CD01C3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7EA088B-3E0F-45AF-9B3D-DE9DF3C541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08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21AE8A4-D889-4851-B3AD-10469A126675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1154AF4-C3BC-4045-A180-DFB2F5AB6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031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F60AD-37A4-4E1E-8C8E-00D20810903C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AC708-7ED5-412D-A597-D3D52C33E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3100E-30F1-4445-B447-D1C9BB1EE65F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1118F-A91A-49F4-AFEC-6BF4222C0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4E791-09EC-4CE0-85C0-4C26060C28F7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5B376-2CEC-4733-8F2F-BEE0D4542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69400-7200-4D43-A8B5-1E1AFE11D212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BC84B-C3F6-4CC7-9C7D-EB335F614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6103-D9A7-4317-8411-801546B43FB7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D96A4-22EB-44D7-90EE-2A6007D40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832A-C418-4BB4-8EE2-01579E975239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547FA-069E-4698-9AB9-0E6F3514B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E777D-43B8-4E0E-983C-E71CB6575D0F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849A4-271C-40AF-AB6D-2487FB28B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57C77-12BD-4975-B192-85E77D80D4F7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6383-23AB-45E9-BD14-A28C17944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EA87C-3091-40DD-8B13-6A4673361C00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1EECA-7B30-418E-BE9A-2AF5F312F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330FE-3F6A-4952-BF45-529F19B5C63B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D85D6-BD47-4B2A-A6B9-E784C7F2A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1F5B2-E05B-41EC-8DDA-C5F5D6DCF8BC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7B74C-B783-4481-ABF4-C7094AD70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5DAA2-BA5D-4077-A76D-1B159A48FE32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A4AC9-9E81-4871-9AE3-34DF3B18E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5FDA-01C3-4B05-814B-4D6EB80D4607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5ACF5-8EE3-4D95-9B40-1B916A65B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32C2C2-E9F8-402E-83F0-5F4DD2476663}" type="datetimeFigureOut">
              <a:rPr lang="en-US"/>
              <a:pPr>
                <a:defRPr/>
              </a:pPr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B70179-D781-40C0-818B-AB95565C1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5" r:id="rId2"/>
    <p:sldLayoutId id="2147483814" r:id="rId3"/>
    <p:sldLayoutId id="2147483813" r:id="rId4"/>
    <p:sldLayoutId id="2147483812" r:id="rId5"/>
    <p:sldLayoutId id="2147483811" r:id="rId6"/>
    <p:sldLayoutId id="2147483810" r:id="rId7"/>
    <p:sldLayoutId id="2147483809" r:id="rId8"/>
    <p:sldLayoutId id="2147483808" r:id="rId9"/>
    <p:sldLayoutId id="2147483807" r:id="rId10"/>
    <p:sldLayoutId id="2147483806" r:id="rId11"/>
    <p:sldLayoutId id="2147483805" r:id="rId12"/>
    <p:sldLayoutId id="2147483804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11276"/>
          </a:xfrm>
        </p:spPr>
        <p:txBody>
          <a:bodyPr>
            <a:normAutofit/>
          </a:bodyPr>
          <a:lstStyle/>
          <a:p>
            <a:r>
              <a:rPr lang="en-US" b="1" dirty="0"/>
              <a:t>Aim: What are Air Masses?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9300"/>
            <a:ext cx="8229600" cy="44577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Do Now: </a:t>
            </a:r>
            <a:r>
              <a:rPr lang="en-US" b="1" dirty="0"/>
              <a:t>Place the events in the correct order: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A.  Water molecules condense into clouds. </a:t>
            </a:r>
          </a:p>
          <a:p>
            <a:pPr marL="0" indent="0">
              <a:buNone/>
            </a:pPr>
            <a:r>
              <a:rPr lang="en-US" dirty="0"/>
              <a:t>B.  Rain runs off into the oceans and lakes. </a:t>
            </a:r>
          </a:p>
          <a:p>
            <a:pPr marL="0" indent="0">
              <a:buNone/>
            </a:pPr>
            <a:r>
              <a:rPr lang="en-US" dirty="0"/>
              <a:t>C.  Once clouds get too heavy, it rains. </a:t>
            </a:r>
          </a:p>
          <a:p>
            <a:pPr marL="0" indent="0">
              <a:buNone/>
            </a:pPr>
            <a:r>
              <a:rPr lang="en-US" dirty="0"/>
              <a:t>D.	Warm temperatures cause water to rise into the troposphere. </a:t>
            </a:r>
          </a:p>
        </p:txBody>
      </p:sp>
    </p:spTree>
    <p:extLst>
      <p:ext uri="{BB962C8B-B14F-4D97-AF65-F5344CB8AC3E}">
        <p14:creationId xmlns:p14="http://schemas.microsoft.com/office/powerpoint/2010/main" val="2469485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500"/>
          </a:xfrm>
        </p:spPr>
        <p:txBody>
          <a:bodyPr/>
          <a:lstStyle/>
          <a:p>
            <a:r>
              <a:rPr lang="en-US" b="1" dirty="0"/>
              <a:t>Air Masses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64150"/>
          </a:xfrm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None/>
            </a:pPr>
            <a:r>
              <a:rPr lang="en-US" i="1" dirty="0"/>
              <a:t>Air Mass  </a:t>
            </a:r>
            <a:r>
              <a:rPr lang="en-US" dirty="0"/>
              <a:t>=  large body of air with similar moisture and temperature.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Named for where they </a:t>
            </a:r>
            <a:r>
              <a:rPr lang="en-US" b="1" dirty="0"/>
              <a:t>form (geographic origin)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Page 13 of your ESRT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Continental (c)  =  over land (dry)</a:t>
            </a:r>
          </a:p>
          <a:p>
            <a:pPr>
              <a:buFont typeface="Arial" charset="0"/>
              <a:buNone/>
            </a:pPr>
            <a:r>
              <a:rPr lang="en-US" dirty="0"/>
              <a:t>Maritime (m)  =  over ocean (wet)</a:t>
            </a:r>
          </a:p>
          <a:p>
            <a:pPr>
              <a:buFont typeface="Arial" charset="0"/>
              <a:buNone/>
            </a:pPr>
            <a:r>
              <a:rPr lang="en-US" dirty="0"/>
              <a:t>Tropical (T) = warm</a:t>
            </a:r>
          </a:p>
          <a:p>
            <a:pPr>
              <a:buFont typeface="Arial" charset="0"/>
              <a:buNone/>
            </a:pPr>
            <a:r>
              <a:rPr lang="en-US" dirty="0"/>
              <a:t>Polar (P) = cold</a:t>
            </a:r>
          </a:p>
          <a:p>
            <a:pPr>
              <a:buFont typeface="Arial" charset="0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ree, photo&#10;&#10;Description automatically generated">
            <a:extLst>
              <a:ext uri="{FF2B5EF4-FFF2-40B4-BE49-F238E27FC236}">
                <a16:creationId xmlns:a16="http://schemas.microsoft.com/office/drawing/2014/main" id="{6099E2BC-6CA6-4EC5-8CAB-AFF7B3318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131" y="643467"/>
            <a:ext cx="7029736" cy="55710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111</Words>
  <Application>Microsoft Office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Aim: What are Air Masses?</vt:lpstr>
      <vt:lpstr>Air Masses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mf</dc:creator>
  <cp:lastModifiedBy>M F</cp:lastModifiedBy>
  <cp:revision>67</cp:revision>
  <cp:lastPrinted>2010-10-27T23:29:39Z</cp:lastPrinted>
  <dcterms:created xsi:type="dcterms:W3CDTF">2015-05-04T00:39:00Z</dcterms:created>
  <dcterms:modified xsi:type="dcterms:W3CDTF">2019-05-13T16:56:00Z</dcterms:modified>
</cp:coreProperties>
</file>