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2"/>
    <p:sldId id="258" r:id="rId3"/>
    <p:sldId id="274" r:id="rId4"/>
    <p:sldId id="277" r:id="rId5"/>
    <p:sldId id="279" r:id="rId6"/>
    <p:sldId id="262" r:id="rId7"/>
    <p:sldId id="270" r:id="rId8"/>
    <p:sldId id="263" r:id="rId9"/>
    <p:sldId id="264" r:id="rId10"/>
    <p:sldId id="265" r:id="rId11"/>
    <p:sldId id="276" r:id="rId12"/>
    <p:sldId id="272" r:id="rId13"/>
    <p:sldId id="278" r:id="rId14"/>
    <p:sldId id="266" r:id="rId15"/>
    <p:sldId id="267" r:id="rId16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022" y="8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7ABFF09-DBE0-4FA1-91E7-C2DBFA7ACE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94DBA1-CC57-4A37-A3E5-3D16974E26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smtClean="0"/>
            </a:lvl1pPr>
          </a:lstStyle>
          <a:p>
            <a:pPr>
              <a:defRPr/>
            </a:pPr>
            <a:fld id="{8490BB9B-FC25-4155-999E-6444BFEA4FCF}" type="datetime1">
              <a:rPr lang="en-US" altLang="en-US"/>
              <a:pPr>
                <a:defRPr/>
              </a:pPr>
              <a:t>5/28/2021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FC9446-4756-48CC-8C4B-60B3D4C0B9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2FA74F-F261-477A-955B-393B5CFED9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smtClean="0"/>
            </a:lvl1pPr>
          </a:lstStyle>
          <a:p>
            <a:pPr>
              <a:defRPr/>
            </a:pPr>
            <a:fld id="{7F75569C-5FD2-42A2-9627-81E8B2494A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60BA8A84-78C9-4C97-ACB6-11D899E6B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4B92683-DFCB-4F13-9FFC-B3BF267FBB3E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58D56FA-1FDF-4945-A967-FE4303E7EF9F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4">
            <a:extLst>
              <a:ext uri="{FF2B5EF4-FFF2-40B4-BE49-F238E27FC236}">
                <a16:creationId xmlns:a16="http://schemas.microsoft.com/office/drawing/2014/main" id="{E212690B-D447-4BF7-947B-C1959ED3FE29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D627759-6BBA-4C17-94A5-6BC9AA759794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AA7E40A-8BCB-402D-AA9B-C119C820632B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205F4420-3140-491D-B25D-B3B76FE267E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6DBFC73-C091-45BB-AE81-0DF8D76BC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anose="020B0600070205080204" pitchFamily="34" charset="-128"/>
        <a:cs typeface="+mn-cs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anose="020B0600070205080204" pitchFamily="34" charset="-128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anose="020B0600070205080204" pitchFamily="34" charset="-128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anose="020B0600070205080204" pitchFamily="34" charset="-128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69F2DCF0-964E-4606-A747-C7F679E81D7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3299E504-E880-47CB-876D-18363474749B}" type="slidenum">
              <a:rPr lang="en-US" altLang="en-US" sz="1200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34271580-42FC-4A10-AA5A-724CA71EEA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124" name="Text Box 2">
            <a:extLst>
              <a:ext uri="{FF2B5EF4-FFF2-40B4-BE49-F238E27FC236}">
                <a16:creationId xmlns:a16="http://schemas.microsoft.com/office/drawing/2014/main" id="{41A5B848-EBC8-41F1-87AC-31C6451958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50454C5A-6057-4C9A-A57A-62B0D4A98DA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04EC6C8A-BDEF-4378-85EC-E036BC7BD74E}" type="slidenum">
              <a:rPr lang="en-US" altLang="en-US" sz="1200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2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988E52C4-EE70-42B4-B9AF-752039B3E4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172" name="Text Box 2">
            <a:extLst>
              <a:ext uri="{FF2B5EF4-FFF2-40B4-BE49-F238E27FC236}">
                <a16:creationId xmlns:a16="http://schemas.microsoft.com/office/drawing/2014/main" id="{4794FF99-D3BB-4904-B1FF-FFB94FDE2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BD634F23-D24C-4054-B135-86CE5CFFB54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87F5A874-E350-48A2-A577-FDA943A398EC}" type="slidenum">
              <a:rPr lang="en-US" altLang="en-US" sz="1200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6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5363" name="Text Box 1">
            <a:extLst>
              <a:ext uri="{FF2B5EF4-FFF2-40B4-BE49-F238E27FC236}">
                <a16:creationId xmlns:a16="http://schemas.microsoft.com/office/drawing/2014/main" id="{C363DA39-9612-48BF-9C09-80EE08FCD9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4" name="Text Box 2">
            <a:extLst>
              <a:ext uri="{FF2B5EF4-FFF2-40B4-BE49-F238E27FC236}">
                <a16:creationId xmlns:a16="http://schemas.microsoft.com/office/drawing/2014/main" id="{1203CD48-6AD2-4335-BBC8-065527C30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358EBDF3-D9B9-4795-8564-23ADDFCC345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351515F6-E185-48C6-916A-F419931E2362}" type="slidenum">
              <a:rPr lang="en-US" altLang="en-US" sz="1200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7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7411" name="Text Box 1">
            <a:extLst>
              <a:ext uri="{FF2B5EF4-FFF2-40B4-BE49-F238E27FC236}">
                <a16:creationId xmlns:a16="http://schemas.microsoft.com/office/drawing/2014/main" id="{E2E2E71F-3FBD-43D6-81AB-BE039FE5FF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412" name="Text Box 2">
            <a:extLst>
              <a:ext uri="{FF2B5EF4-FFF2-40B4-BE49-F238E27FC236}">
                <a16:creationId xmlns:a16="http://schemas.microsoft.com/office/drawing/2014/main" id="{7D191D23-FC72-44FF-81F5-8C60E5A057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15DCCEED-36E1-4324-8635-2CA76692842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53EBC2F0-52DA-4C6C-9FA2-40EC466C9019}" type="slidenum">
              <a:rPr lang="en-US" altLang="en-US" sz="1200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8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9459" name="Text Box 1">
            <a:extLst>
              <a:ext uri="{FF2B5EF4-FFF2-40B4-BE49-F238E27FC236}">
                <a16:creationId xmlns:a16="http://schemas.microsoft.com/office/drawing/2014/main" id="{AA7949CA-9D29-42A1-9721-CB4F2086C7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460" name="Text Box 2">
            <a:extLst>
              <a:ext uri="{FF2B5EF4-FFF2-40B4-BE49-F238E27FC236}">
                <a16:creationId xmlns:a16="http://schemas.microsoft.com/office/drawing/2014/main" id="{E30B41CF-93B6-465F-A2D2-94672B7F5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7268E393-0A2A-46B9-B64D-42CB9E88D79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F518991C-EF5D-4360-9F77-D212C2C70E12}" type="slidenum">
              <a:rPr lang="en-US" altLang="en-US" sz="1200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9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21507" name="Text Box 1">
            <a:extLst>
              <a:ext uri="{FF2B5EF4-FFF2-40B4-BE49-F238E27FC236}">
                <a16:creationId xmlns:a16="http://schemas.microsoft.com/office/drawing/2014/main" id="{07BF800E-5A50-452C-8038-B50CC2AFCB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1508" name="Text Box 2">
            <a:extLst>
              <a:ext uri="{FF2B5EF4-FFF2-40B4-BE49-F238E27FC236}">
                <a16:creationId xmlns:a16="http://schemas.microsoft.com/office/drawing/2014/main" id="{24940C07-87C6-485F-8C9F-23D3CCA3A0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5800EF1C-1EA9-46AE-ACFD-8E2A9F66E16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5D2AB054-EAC2-4226-ACCE-B73DCEA46E41}" type="slidenum">
              <a:rPr lang="en-US" altLang="en-US" sz="1200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10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23555" name="Text Box 1">
            <a:extLst>
              <a:ext uri="{FF2B5EF4-FFF2-40B4-BE49-F238E27FC236}">
                <a16:creationId xmlns:a16="http://schemas.microsoft.com/office/drawing/2014/main" id="{A7A4071A-98BC-42B6-88CD-1DF9709297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3556" name="Text Box 2">
            <a:extLst>
              <a:ext uri="{FF2B5EF4-FFF2-40B4-BE49-F238E27FC236}">
                <a16:creationId xmlns:a16="http://schemas.microsoft.com/office/drawing/2014/main" id="{62DE11A9-0816-48F5-924D-AAF696EE3B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EB2ADBD0-B58D-44D1-84CD-DD180AECE8E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E2B303AD-B284-453B-B4E8-F8D10C686DA7}" type="slidenum">
              <a:rPr lang="en-US" altLang="en-US" sz="1200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14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25603" name="Text Box 1">
            <a:extLst>
              <a:ext uri="{FF2B5EF4-FFF2-40B4-BE49-F238E27FC236}">
                <a16:creationId xmlns:a16="http://schemas.microsoft.com/office/drawing/2014/main" id="{F1186567-03FC-4746-845A-84DB70FBBB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5604" name="Text Box 2">
            <a:extLst>
              <a:ext uri="{FF2B5EF4-FFF2-40B4-BE49-F238E27FC236}">
                <a16:creationId xmlns:a16="http://schemas.microsoft.com/office/drawing/2014/main" id="{0D13B127-A41B-4F18-853B-61EB260EC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B9CD704A-9D5F-43D9-B503-B7A4100686A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842C2557-3F9D-4289-ACC6-DE639675B341}" type="slidenum">
              <a:rPr lang="en-US" altLang="en-US" sz="1200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15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27651" name="Text Box 1">
            <a:extLst>
              <a:ext uri="{FF2B5EF4-FFF2-40B4-BE49-F238E27FC236}">
                <a16:creationId xmlns:a16="http://schemas.microsoft.com/office/drawing/2014/main" id="{4DC0B13A-AB5E-4F41-9296-ED4478AC47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7652" name="Text Box 2">
            <a:extLst>
              <a:ext uri="{FF2B5EF4-FFF2-40B4-BE49-F238E27FC236}">
                <a16:creationId xmlns:a16="http://schemas.microsoft.com/office/drawing/2014/main" id="{50C52A82-D1F7-45B3-9627-54B5140A6A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AF2193-83BA-42C3-8A81-C1E74E2A840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513DB1-F7A2-4B68-82D1-10952F1D0E3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148CC8-FE22-4375-AF30-7FC5BB4C90D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9CBDC-2AD0-4E27-BCDF-F8CC90D5FB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0814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C6289E-54FB-4482-A08C-CB46A142C88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C423CE-1B38-4B58-BF24-0210A07299C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CA60DD-344A-447C-9B10-5C3991B8990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9977F-358D-42BA-B944-2BB0212CFF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097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3A46BE-491D-4C55-A334-7F763239808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9FE651-356C-4010-A3FC-D2E8BA99502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2806A5-4E78-48C6-A622-47BC11D2732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A62D8-417B-4122-BB32-FA5DD26BD0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8596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7C392EA-FBEE-489F-9888-C4AA5B9E6AB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180ECAA-3393-484E-AF85-FE886C937CF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056E968-3911-487C-97BE-4758028C2F3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90A5E-F8E5-4FBA-B457-F4B402ED31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403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A421673-FE97-4A1C-A0E7-A164C8B73FF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3B08897C-25CB-4F87-9FA7-3C5E4A29F63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CD1509D3-8147-4E56-BC54-F4EED60CE6A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7587A-F242-4C74-81A1-4FC4E4700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092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1F32BB6-11E2-4165-BB7F-C7A131907BA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7A6DD6-96B1-4495-A9E9-A042D0FA396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6D36CE-8AC9-476C-8FD7-A5E8E0C8528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A020E-3532-4B95-9089-0A5D64F75E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8703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82768FA-8226-475B-AD02-10B34AA2A53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7C62B88-F53F-40A7-96FE-DADA101D15F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3B25A2B-50E4-4FE9-B6CF-3AADD5286C0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59E69-8780-4AD7-BF43-EC97D8B44B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6813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EBCA03A-A3A0-477A-8918-A62372834EC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597BA2F-8709-4D6C-BFA8-BAD14092FA2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2D933EF-808D-4B89-AF1C-5F571FC4FBB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6697D-7754-4CD0-B2A7-59BEE3F5F9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8330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F3FA992-E9D1-43A9-8EAE-F388BC3743B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3195FEA-7157-413A-A776-40C3F40DB63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99DD2C4-3FFB-4D48-83E9-6B3F23FF29C2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1B45B-0DBA-407A-ABF0-A0DCECA6F8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611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A20533-6028-450F-A1DA-1EB19D24E91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A256B5-379E-4122-BA17-059895BC3C9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C309D0-3ABA-483C-9AB7-3DAB7B61A67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E89CE-D2A2-47D6-A87D-2F7F8403EB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9743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63550"/>
            <a:ext cx="1941513" cy="5630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6900" cy="5630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BE02B9-507F-4FE4-8E0D-9E8EB4611F5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988CA4-F0D3-4AD8-98E4-AB3C5B017DF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59F67E-F58F-4C0C-BE1D-605D68A9111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E0C95-AF04-46AE-87E7-C9D8DC1C0F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76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E43CD8-C623-4836-9108-9CC3B0E7F45F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85800" y="463550"/>
            <a:ext cx="7770813" cy="56308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EAADA7C-2AD8-4834-B496-AB8C216EB86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2CBEBC-3479-4BF2-938D-06CD489B083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FD9ADE-C9F3-4C89-B917-63ABCE23ABC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9620-ACB5-4E71-9D19-38439DA6B9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431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FCF2721D-3574-41E8-A491-13FA9DF46A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70813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36D43A15-E939-4703-9818-BB311FAD3F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11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BAF394F-FCC4-48D7-86EB-245D566B92D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2F0A884-86FE-4C0A-88D5-A0DEF9059E60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40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6F29CB2-EC5D-4EF1-ACBC-6ACB971478F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17E23A2-8AF6-46CD-9616-F0E24A6920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17C04607-EDD6-46F7-965C-BFDEE84337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609600"/>
            <a:ext cx="4572000" cy="73025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400">
                <a:latin typeface="Calibri" panose="020F0502020204030204" pitchFamily="34" charset="0"/>
                <a:cs typeface="Calibri" panose="020F0502020204030204" pitchFamily="34" charset="0"/>
              </a:rPr>
              <a:t>What are Waves?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A9F20CC-4E8A-4B28-B7B8-66D0E224372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828800"/>
            <a:ext cx="3294063" cy="4691063"/>
          </a:xfrm>
        </p:spPr>
        <p:txBody>
          <a:bodyPr/>
          <a:lstStyle/>
          <a:p>
            <a:pPr marL="341313" indent="-341313" eaLnBrk="1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Rhythmic rise and fall of water’s surface. 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Caused by wind</a:t>
            </a:r>
          </a:p>
          <a:p>
            <a:pPr marL="341313" indent="-341313" eaLnBrk="1" hangingPunct="1">
              <a:lnSpc>
                <a:spcPct val="90000"/>
              </a:lnSpc>
              <a:spcBef>
                <a:spcPts val="7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en-US" sz="2800" dirty="0"/>
          </a:p>
        </p:txBody>
      </p:sp>
      <p:pic>
        <p:nvPicPr>
          <p:cNvPr id="4100" name="Content Placeholder 7">
            <a:extLst>
              <a:ext uri="{FF2B5EF4-FFF2-40B4-BE49-F238E27FC236}">
                <a16:creationId xmlns:a16="http://schemas.microsoft.com/office/drawing/2014/main" id="{529F7517-989D-4314-AF3B-786E7AEC5E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5050" y="1900238"/>
            <a:ext cx="5111750" cy="3509962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2D021BED-ED53-45FD-8C4B-3AFA2AD78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b="1"/>
              <a:t>Do waves move water?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D190B77-505D-47B1-86B4-5B1ECD08B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200"/>
            <a:ext cx="6400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0AE67F7B-92C3-4772-8DC8-A3ED6C222AB4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685800" y="630422"/>
            <a:ext cx="7770813" cy="5297118"/>
          </a:xfrm>
        </p:spPr>
      </p:pic>
    </p:spTree>
    <p:extLst>
      <p:ext uri="{BB962C8B-B14F-4D97-AF65-F5344CB8AC3E}">
        <p14:creationId xmlns:p14="http://schemas.microsoft.com/office/powerpoint/2010/main" val="4188270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7635646D-21BF-45FD-B534-4F18AC112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312736"/>
            <a:ext cx="8178799" cy="423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279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outdoor, wave, water, surfing&#10;&#10;Description automatically generated">
            <a:extLst>
              <a:ext uri="{FF2B5EF4-FFF2-40B4-BE49-F238E27FC236}">
                <a16:creationId xmlns:a16="http://schemas.microsoft.com/office/drawing/2014/main" id="{2EB1FDAA-0A22-4B1B-AA67-EA4DD39B8662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685800" y="689722"/>
            <a:ext cx="7770813" cy="5178518"/>
          </a:xfrm>
        </p:spPr>
      </p:pic>
    </p:spTree>
    <p:extLst>
      <p:ext uri="{BB962C8B-B14F-4D97-AF65-F5344CB8AC3E}">
        <p14:creationId xmlns:p14="http://schemas.microsoft.com/office/powerpoint/2010/main" val="1959777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616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38" name="Rectangle 1">
            <a:extLst>
              <a:ext uri="{FF2B5EF4-FFF2-40B4-BE49-F238E27FC236}">
                <a16:creationId xmlns:a16="http://schemas.microsoft.com/office/drawing/2014/main" id="{5382A862-00F0-4288-BFD3-AE4AE5EB52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eaLnBrk="1" hangingPunct="1">
              <a:lnSpc>
                <a:spcPct val="90000"/>
              </a:lnSpc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4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Wave Refraction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A077DD6-0A1F-449D-8AEA-CC04E44C71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890" r="18304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5EEE60E6-4C70-4A85-9071-2E2EF6C0757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791200" y="917725"/>
            <a:ext cx="2799343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28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Waves bend (refract) when they enter shallow water.</a:t>
            </a:r>
          </a:p>
          <a:p>
            <a:pPr marL="341313" indent="-228600" defTabSz="914400" eaLnBrk="1" hangingPunct="1">
              <a:lnSpc>
                <a:spcPct val="90000"/>
              </a:lnSpc>
              <a:buClrTx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en-US" sz="1700" kern="1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Rectangle 1">
            <a:extLst>
              <a:ext uri="{FF2B5EF4-FFF2-40B4-BE49-F238E27FC236}">
                <a16:creationId xmlns:a16="http://schemas.microsoft.com/office/drawing/2014/main" id="{FFDB0E95-31C9-4F3C-ADF1-51263BCE87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Shoreline</a:t>
            </a:r>
          </a:p>
        </p:txBody>
      </p:sp>
      <p:pic>
        <p:nvPicPr>
          <p:cNvPr id="16387" name="Picture 2">
            <a:extLst>
              <a:ext uri="{FF2B5EF4-FFF2-40B4-BE49-F238E27FC236}">
                <a16:creationId xmlns:a16="http://schemas.microsoft.com/office/drawing/2014/main" id="{864EA0D1-AF38-46FC-ABB5-9E9012463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2760" y="1675227"/>
            <a:ext cx="5718478" cy="439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>
            <a:extLst>
              <a:ext uri="{FF2B5EF4-FFF2-40B4-BE49-F238E27FC236}">
                <a16:creationId xmlns:a16="http://schemas.microsoft.com/office/drawing/2014/main" id="{FC4173AF-6742-4F3D-8D1A-4720F30754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906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Longshore Current</a:t>
            </a: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501D1896-90EB-4F2C-B7EF-F65E8FDA1D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marL="0" indent="0" algn="ctr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Current that runs parallel to the shore.</a:t>
            </a:r>
          </a:p>
          <a:p>
            <a:pPr marL="341313" indent="-341313" eaLnBrk="1" hangingPunct="1">
              <a:buFont typeface="Arial" panose="020B060402020202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en-US" dirty="0"/>
          </a:p>
        </p:txBody>
      </p:sp>
      <p:pic>
        <p:nvPicPr>
          <p:cNvPr id="10243" name="Picture 3">
            <a:extLst>
              <a:ext uri="{FF2B5EF4-FFF2-40B4-BE49-F238E27FC236}">
                <a16:creationId xmlns:a16="http://schemas.microsoft.com/office/drawing/2014/main" id="{F5492F62-86E8-4B34-A614-366EBB263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200400"/>
            <a:ext cx="5638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7">
            <a:extLst>
              <a:ext uri="{FF2B5EF4-FFF2-40B4-BE49-F238E27FC236}">
                <a16:creationId xmlns:a16="http://schemas.microsoft.com/office/drawing/2014/main" id="{07ED56ED-69A8-4239-B9A9-283F67D4B6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5848" y="5897879"/>
            <a:ext cx="8183880" cy="807721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altLang="en-US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Jetties - Groins</a:t>
            </a:r>
          </a:p>
        </p:txBody>
      </p:sp>
      <p:pic>
        <p:nvPicPr>
          <p:cNvPr id="20483" name="Content Placeholder 13" descr="JettiesLongshoreCurrents.gif">
            <a:extLst>
              <a:ext uri="{FF2B5EF4-FFF2-40B4-BE49-F238E27FC236}">
                <a16:creationId xmlns:a16="http://schemas.microsoft.com/office/drawing/2014/main" id="{A4A9C772-5286-4125-9883-34BC1DB13FB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6" r="-2" b="8073"/>
          <a:stretch/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35591B0-0ED1-4A8E-85C9-5EBFC48C5CF3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3"/>
          <a:stretch>
            <a:fillRect/>
          </a:stretch>
        </p:blipFill>
        <p:spPr>
          <a:xfrm>
            <a:off x="2728119" y="535781"/>
            <a:ext cx="3686175" cy="5486400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close up of a map&#10;&#10;Description automatically generated">
            <a:extLst>
              <a:ext uri="{FF2B5EF4-FFF2-40B4-BE49-F238E27FC236}">
                <a16:creationId xmlns:a16="http://schemas.microsoft.com/office/drawing/2014/main" id="{48827697-DFEE-4BDF-9842-D2F1CEB5ED6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82600" y="1793240"/>
            <a:ext cx="8178799" cy="327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26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7EDBB0-413D-4033-831E-1C0D4003E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0813" cy="1744663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Sandbar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ile of sand in open water; usually temporary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Content Placeholder 5" descr="A group of people in a body of water&#10;&#10;Description automatically generated">
            <a:extLst>
              <a:ext uri="{FF2B5EF4-FFF2-40B4-BE49-F238E27FC236}">
                <a16:creationId xmlns:a16="http://schemas.microsoft.com/office/drawing/2014/main" id="{7BD2415D-18DD-4E5C-816D-BDF2DF752E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2001994"/>
            <a:ext cx="7770813" cy="4071624"/>
          </a:xfrm>
        </p:spPr>
      </p:pic>
    </p:spTree>
    <p:extLst>
      <p:ext uri="{BB962C8B-B14F-4D97-AF65-F5344CB8AC3E}">
        <p14:creationId xmlns:p14="http://schemas.microsoft.com/office/powerpoint/2010/main" val="2560734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BF85A-1ABD-4D49-9270-6C5BA6A05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Barrier Island (from waves)</a:t>
            </a: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17AEBFAC-94BD-4D05-A1E5-580A3C3DA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600" y="1827627"/>
            <a:ext cx="8178799" cy="408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07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97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8" name="Rectangle 1">
            <a:extLst>
              <a:ext uri="{FF2B5EF4-FFF2-40B4-BE49-F238E27FC236}">
                <a16:creationId xmlns:a16="http://schemas.microsoft.com/office/drawing/2014/main" id="{92F91777-8BA6-497F-8CF2-B71C17FE81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53200" y="618681"/>
            <a:ext cx="2438400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 eaLnBrk="1" hangingPunct="1">
              <a:lnSpc>
                <a:spcPct val="90000"/>
              </a:lnSpc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br>
              <a:rPr lang="en-US" altLang="en-US" sz="2600" b="1" kern="1200" dirty="0">
                <a:solidFill>
                  <a:srgbClr val="FFFFFF"/>
                </a:solidFill>
              </a:rPr>
            </a:br>
            <a:r>
              <a:rPr lang="en-US" altLang="en-US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Spit</a:t>
            </a:r>
            <a:br>
              <a:rPr lang="en-US" altLang="en-US" sz="26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en-US" sz="2600" b="1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26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sandbar connected to the land</a:t>
            </a:r>
            <a:br>
              <a:rPr lang="en-US" altLang="en-US" sz="26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en-US" sz="26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26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forms when longshore current enters bay.</a:t>
            </a:r>
            <a:br>
              <a:rPr lang="en-US" altLang="en-US" sz="2600" kern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altLang="en-US" sz="2600" b="1" kern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0015" y="484632"/>
            <a:ext cx="6096762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7FDB5E8E-AE9C-435B-99FF-F2E0C69802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118" r="1" b="1"/>
          <a:stretch/>
        </p:blipFill>
        <p:spPr>
          <a:xfrm>
            <a:off x="732188" y="942538"/>
            <a:ext cx="5372416" cy="4808332"/>
          </a:xfrm>
          <a:prstGeom prst="rect">
            <a:avLst/>
          </a:prstGeom>
          <a:effectLst/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>
            <a:extLst>
              <a:ext uri="{FF2B5EF4-FFF2-40B4-BE49-F238E27FC236}">
                <a16:creationId xmlns:a16="http://schemas.microsoft.com/office/drawing/2014/main" id="{4AC0551B-1FA3-4531-A7F2-0830957F2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66800"/>
            <a:ext cx="7543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92</Words>
  <Application>Microsoft Office PowerPoint</Application>
  <PresentationFormat>On-screen Show (4:3)</PresentationFormat>
  <Paragraphs>24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What are Waves?</vt:lpstr>
      <vt:lpstr>Do waves move water?</vt:lpstr>
      <vt:lpstr>PowerPoint Presentation</vt:lpstr>
      <vt:lpstr>PowerPoint Presentation</vt:lpstr>
      <vt:lpstr>PowerPoint Presentation</vt:lpstr>
      <vt:lpstr>Wave Refraction</vt:lpstr>
      <vt:lpstr>Shoreline</vt:lpstr>
      <vt:lpstr>Longshore Current</vt:lpstr>
      <vt:lpstr>Jetties - Groins</vt:lpstr>
      <vt:lpstr>PowerPoint Presentation</vt:lpstr>
      <vt:lpstr>PowerPoint Presentation</vt:lpstr>
      <vt:lpstr>Sandbar Pile of sand in open water; usually temporary</vt:lpstr>
      <vt:lpstr>Barrier Island (from waves)</vt:lpstr>
      <vt:lpstr> Spit  sandbar connected to the land  forms when longshore current enters bay.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M F</dc:creator>
  <cp:lastModifiedBy>M F</cp:lastModifiedBy>
  <cp:revision>4</cp:revision>
  <dcterms:created xsi:type="dcterms:W3CDTF">2020-02-09T20:58:29Z</dcterms:created>
  <dcterms:modified xsi:type="dcterms:W3CDTF">2021-05-28T13:48:12Z</dcterms:modified>
</cp:coreProperties>
</file>