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15" r:id="rId2"/>
    <p:sldId id="345" r:id="rId3"/>
    <p:sldId id="344" r:id="rId4"/>
    <p:sldId id="342" r:id="rId5"/>
    <p:sldId id="341" r:id="rId6"/>
    <p:sldId id="340" r:id="rId7"/>
    <p:sldId id="350" r:id="rId8"/>
    <p:sldId id="346" r:id="rId9"/>
    <p:sldId id="347" r:id="rId10"/>
    <p:sldId id="348" r:id="rId11"/>
    <p:sldId id="349" r:id="rId12"/>
    <p:sldId id="336" r:id="rId13"/>
    <p:sldId id="353" r:id="rId14"/>
    <p:sldId id="351" r:id="rId15"/>
    <p:sldId id="352" r:id="rId16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52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9FAD38-8274-4FDC-A24F-E88F3AE984A8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02579BE-6EC6-447E-819E-8381874D6BFE}">
      <dgm:prSet/>
      <dgm:spPr/>
      <dgm:t>
        <a:bodyPr/>
        <a:lstStyle/>
        <a:p>
          <a:r>
            <a:rPr lang="en-US"/>
            <a:t>Stars will continue to form for another 1-100 trillion years.</a:t>
          </a:r>
        </a:p>
      </dgm:t>
    </dgm:pt>
    <dgm:pt modelId="{3845CF0C-C174-42E7-8027-DBE10A79F046}" type="parTrans" cxnId="{96A4D146-6527-4590-8F4E-5337229C7C06}">
      <dgm:prSet/>
      <dgm:spPr/>
      <dgm:t>
        <a:bodyPr/>
        <a:lstStyle/>
        <a:p>
          <a:endParaRPr lang="en-US"/>
        </a:p>
      </dgm:t>
    </dgm:pt>
    <dgm:pt modelId="{1EB4E01B-351E-492E-A0F6-7EDF3650B538}" type="sibTrans" cxnId="{96A4D146-6527-4590-8F4E-5337229C7C06}">
      <dgm:prSet/>
      <dgm:spPr/>
      <dgm:t>
        <a:bodyPr/>
        <a:lstStyle/>
        <a:p>
          <a:endParaRPr lang="en-US"/>
        </a:p>
      </dgm:t>
    </dgm:pt>
    <dgm:pt modelId="{707F79C8-DF49-4385-97B7-EA66B3E36668}">
      <dgm:prSet/>
      <dgm:spPr/>
      <dgm:t>
        <a:bodyPr/>
        <a:lstStyle/>
        <a:p>
          <a:r>
            <a:rPr lang="en-US" dirty="0"/>
            <a:t>Eventually gas runs out…no more stars.</a:t>
          </a:r>
        </a:p>
      </dgm:t>
    </dgm:pt>
    <dgm:pt modelId="{D99E1C02-473E-44D0-9F30-56BDD9FD952E}" type="parTrans" cxnId="{E8A1C570-6E69-42F4-A935-2877CF87C101}">
      <dgm:prSet/>
      <dgm:spPr/>
      <dgm:t>
        <a:bodyPr/>
        <a:lstStyle/>
        <a:p>
          <a:endParaRPr lang="en-US"/>
        </a:p>
      </dgm:t>
    </dgm:pt>
    <dgm:pt modelId="{57DF5D48-12E6-4930-B2E7-EE4B5C04A4DB}" type="sibTrans" cxnId="{E8A1C570-6E69-42F4-A935-2877CF87C101}">
      <dgm:prSet/>
      <dgm:spPr/>
      <dgm:t>
        <a:bodyPr/>
        <a:lstStyle/>
        <a:p>
          <a:endParaRPr lang="en-US"/>
        </a:p>
      </dgm:t>
    </dgm:pt>
    <dgm:pt modelId="{CE908472-5BB5-4372-BD46-0B916B94A5CB}">
      <dgm:prSet/>
      <dgm:spPr/>
      <dgm:t>
        <a:bodyPr/>
        <a:lstStyle/>
        <a:p>
          <a:r>
            <a:rPr lang="en-US"/>
            <a:t>Only black holes left…then they disappear too.</a:t>
          </a:r>
        </a:p>
      </dgm:t>
    </dgm:pt>
    <dgm:pt modelId="{5E758C3F-02AB-4803-9A42-B206817D1FD7}" type="parTrans" cxnId="{738A0CBF-4A97-4D26-AA8C-626952932841}">
      <dgm:prSet/>
      <dgm:spPr/>
      <dgm:t>
        <a:bodyPr/>
        <a:lstStyle/>
        <a:p>
          <a:endParaRPr lang="en-US"/>
        </a:p>
      </dgm:t>
    </dgm:pt>
    <dgm:pt modelId="{AAE80A52-0469-4028-8654-5323B2FF0A6D}" type="sibTrans" cxnId="{738A0CBF-4A97-4D26-AA8C-626952932841}">
      <dgm:prSet/>
      <dgm:spPr/>
      <dgm:t>
        <a:bodyPr/>
        <a:lstStyle/>
        <a:p>
          <a:endParaRPr lang="en-US"/>
        </a:p>
      </dgm:t>
    </dgm:pt>
    <dgm:pt modelId="{254436E6-A2D8-4B44-911A-290DD83BD47E}">
      <dgm:prSet/>
      <dgm:spPr/>
      <dgm:t>
        <a:bodyPr/>
        <a:lstStyle/>
        <a:p>
          <a:r>
            <a:rPr lang="en-US"/>
            <a:t>Universe grows darker and colder.</a:t>
          </a:r>
        </a:p>
      </dgm:t>
    </dgm:pt>
    <dgm:pt modelId="{4B6C828C-3164-44FD-88A5-829C32C20E5F}" type="parTrans" cxnId="{C5F05ED0-2AE4-491E-9ECA-31F71D8B4311}">
      <dgm:prSet/>
      <dgm:spPr/>
      <dgm:t>
        <a:bodyPr/>
        <a:lstStyle/>
        <a:p>
          <a:endParaRPr lang="en-US"/>
        </a:p>
      </dgm:t>
    </dgm:pt>
    <dgm:pt modelId="{DC5A3178-F3F3-41A0-9658-798B42B6D433}" type="sibTrans" cxnId="{C5F05ED0-2AE4-491E-9ECA-31F71D8B4311}">
      <dgm:prSet/>
      <dgm:spPr/>
      <dgm:t>
        <a:bodyPr/>
        <a:lstStyle/>
        <a:p>
          <a:endParaRPr lang="en-US"/>
        </a:p>
      </dgm:t>
    </dgm:pt>
    <dgm:pt modelId="{0C546C73-B072-4B93-B872-D01BCD6400F0}" type="pres">
      <dgm:prSet presAssocID="{E59FAD38-8274-4FDC-A24F-E88F3AE984A8}" presName="linear" presStyleCnt="0">
        <dgm:presLayoutVars>
          <dgm:animLvl val="lvl"/>
          <dgm:resizeHandles val="exact"/>
        </dgm:presLayoutVars>
      </dgm:prSet>
      <dgm:spPr/>
    </dgm:pt>
    <dgm:pt modelId="{35EB4EE7-B1B6-41C9-BA1F-09E7D05489C6}" type="pres">
      <dgm:prSet presAssocID="{B02579BE-6EC6-447E-819E-8381874D6BFE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6EAC7F8A-7E0D-487E-98FB-AB8C131BDA75}" type="pres">
      <dgm:prSet presAssocID="{1EB4E01B-351E-492E-A0F6-7EDF3650B538}" presName="spacer" presStyleCnt="0"/>
      <dgm:spPr/>
    </dgm:pt>
    <dgm:pt modelId="{B6FC8919-C898-4773-B780-DA8F686B4E14}" type="pres">
      <dgm:prSet presAssocID="{707F79C8-DF49-4385-97B7-EA66B3E36668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6947AAB0-857B-4F56-8D1B-E9E8CED0639A}" type="pres">
      <dgm:prSet presAssocID="{57DF5D48-12E6-4930-B2E7-EE4B5C04A4DB}" presName="spacer" presStyleCnt="0"/>
      <dgm:spPr/>
    </dgm:pt>
    <dgm:pt modelId="{92EA0D22-EE19-4433-8A74-05DFBE8B5919}" type="pres">
      <dgm:prSet presAssocID="{CE908472-5BB5-4372-BD46-0B916B94A5CB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2AC7D59-8C13-4909-8123-8D339B312818}" type="pres">
      <dgm:prSet presAssocID="{AAE80A52-0469-4028-8654-5323B2FF0A6D}" presName="spacer" presStyleCnt="0"/>
      <dgm:spPr/>
    </dgm:pt>
    <dgm:pt modelId="{D93F026F-B96C-4E09-94E2-3294D1A081A2}" type="pres">
      <dgm:prSet presAssocID="{254436E6-A2D8-4B44-911A-290DD83BD47E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3AEDD60C-A710-49D3-BCE6-3CE865C0A107}" type="presOf" srcId="{B02579BE-6EC6-447E-819E-8381874D6BFE}" destId="{35EB4EE7-B1B6-41C9-BA1F-09E7D05489C6}" srcOrd="0" destOrd="0" presId="urn:microsoft.com/office/officeart/2005/8/layout/vList2"/>
    <dgm:cxn modelId="{740B832F-C469-4632-A700-90088E17CB02}" type="presOf" srcId="{254436E6-A2D8-4B44-911A-290DD83BD47E}" destId="{D93F026F-B96C-4E09-94E2-3294D1A081A2}" srcOrd="0" destOrd="0" presId="urn:microsoft.com/office/officeart/2005/8/layout/vList2"/>
    <dgm:cxn modelId="{96A4D146-6527-4590-8F4E-5337229C7C06}" srcId="{E59FAD38-8274-4FDC-A24F-E88F3AE984A8}" destId="{B02579BE-6EC6-447E-819E-8381874D6BFE}" srcOrd="0" destOrd="0" parTransId="{3845CF0C-C174-42E7-8027-DBE10A79F046}" sibTransId="{1EB4E01B-351E-492E-A0F6-7EDF3650B538}"/>
    <dgm:cxn modelId="{E8A1C570-6E69-42F4-A935-2877CF87C101}" srcId="{E59FAD38-8274-4FDC-A24F-E88F3AE984A8}" destId="{707F79C8-DF49-4385-97B7-EA66B3E36668}" srcOrd="1" destOrd="0" parTransId="{D99E1C02-473E-44D0-9F30-56BDD9FD952E}" sibTransId="{57DF5D48-12E6-4930-B2E7-EE4B5C04A4DB}"/>
    <dgm:cxn modelId="{ADA3048D-EF97-4BC2-ADA3-2CD690055D8A}" type="presOf" srcId="{707F79C8-DF49-4385-97B7-EA66B3E36668}" destId="{B6FC8919-C898-4773-B780-DA8F686B4E14}" srcOrd="0" destOrd="0" presId="urn:microsoft.com/office/officeart/2005/8/layout/vList2"/>
    <dgm:cxn modelId="{738A0CBF-4A97-4D26-AA8C-626952932841}" srcId="{E59FAD38-8274-4FDC-A24F-E88F3AE984A8}" destId="{CE908472-5BB5-4372-BD46-0B916B94A5CB}" srcOrd="2" destOrd="0" parTransId="{5E758C3F-02AB-4803-9A42-B206817D1FD7}" sibTransId="{AAE80A52-0469-4028-8654-5323B2FF0A6D}"/>
    <dgm:cxn modelId="{E34E92C3-F7A0-4961-90DE-437D76C3E31E}" type="presOf" srcId="{E59FAD38-8274-4FDC-A24F-E88F3AE984A8}" destId="{0C546C73-B072-4B93-B872-D01BCD6400F0}" srcOrd="0" destOrd="0" presId="urn:microsoft.com/office/officeart/2005/8/layout/vList2"/>
    <dgm:cxn modelId="{3BF477C8-7421-4D49-B4FC-F3490972C154}" type="presOf" srcId="{CE908472-5BB5-4372-BD46-0B916B94A5CB}" destId="{92EA0D22-EE19-4433-8A74-05DFBE8B5919}" srcOrd="0" destOrd="0" presId="urn:microsoft.com/office/officeart/2005/8/layout/vList2"/>
    <dgm:cxn modelId="{C5F05ED0-2AE4-491E-9ECA-31F71D8B4311}" srcId="{E59FAD38-8274-4FDC-A24F-E88F3AE984A8}" destId="{254436E6-A2D8-4B44-911A-290DD83BD47E}" srcOrd="3" destOrd="0" parTransId="{4B6C828C-3164-44FD-88A5-829C32C20E5F}" sibTransId="{DC5A3178-F3F3-41A0-9658-798B42B6D433}"/>
    <dgm:cxn modelId="{E70C5E6B-2DA2-4148-9453-AE729E45E662}" type="presParOf" srcId="{0C546C73-B072-4B93-B872-D01BCD6400F0}" destId="{35EB4EE7-B1B6-41C9-BA1F-09E7D05489C6}" srcOrd="0" destOrd="0" presId="urn:microsoft.com/office/officeart/2005/8/layout/vList2"/>
    <dgm:cxn modelId="{A1BB41DD-5931-4541-A8AC-2216B4BE93DA}" type="presParOf" srcId="{0C546C73-B072-4B93-B872-D01BCD6400F0}" destId="{6EAC7F8A-7E0D-487E-98FB-AB8C131BDA75}" srcOrd="1" destOrd="0" presId="urn:microsoft.com/office/officeart/2005/8/layout/vList2"/>
    <dgm:cxn modelId="{EAEFE0F0-891E-4050-A933-C8BFBE480ED3}" type="presParOf" srcId="{0C546C73-B072-4B93-B872-D01BCD6400F0}" destId="{B6FC8919-C898-4773-B780-DA8F686B4E14}" srcOrd="2" destOrd="0" presId="urn:microsoft.com/office/officeart/2005/8/layout/vList2"/>
    <dgm:cxn modelId="{892D855B-C9EF-4E9E-B778-6C274AA2872B}" type="presParOf" srcId="{0C546C73-B072-4B93-B872-D01BCD6400F0}" destId="{6947AAB0-857B-4F56-8D1B-E9E8CED0639A}" srcOrd="3" destOrd="0" presId="urn:microsoft.com/office/officeart/2005/8/layout/vList2"/>
    <dgm:cxn modelId="{D647551D-F411-4E8B-BAC9-285DD1F93442}" type="presParOf" srcId="{0C546C73-B072-4B93-B872-D01BCD6400F0}" destId="{92EA0D22-EE19-4433-8A74-05DFBE8B5919}" srcOrd="4" destOrd="0" presId="urn:microsoft.com/office/officeart/2005/8/layout/vList2"/>
    <dgm:cxn modelId="{A97F5256-F3EC-4561-96B4-3EC50261807F}" type="presParOf" srcId="{0C546C73-B072-4B93-B872-D01BCD6400F0}" destId="{92AC7D59-8C13-4909-8123-8D339B312818}" srcOrd="5" destOrd="0" presId="urn:microsoft.com/office/officeart/2005/8/layout/vList2"/>
    <dgm:cxn modelId="{198B8088-02FF-488C-9903-6D7208CD7471}" type="presParOf" srcId="{0C546C73-B072-4B93-B872-D01BCD6400F0}" destId="{D93F026F-B96C-4E09-94E2-3294D1A081A2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2357ED-1284-4323-9592-4F0F4844B40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5B8D2206-A089-4C0F-9356-E41CA40B128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Universe has “phantom” dark energy (stronger than regular dark energy) </a:t>
          </a:r>
        </a:p>
      </dgm:t>
    </dgm:pt>
    <dgm:pt modelId="{0E9BEF0A-34C7-4939-8A9A-AB0EF7B96731}" type="parTrans" cxnId="{AD82F7A4-D232-4C74-8A44-C2AB6CD72451}">
      <dgm:prSet/>
      <dgm:spPr/>
      <dgm:t>
        <a:bodyPr/>
        <a:lstStyle/>
        <a:p>
          <a:endParaRPr lang="en-US"/>
        </a:p>
      </dgm:t>
    </dgm:pt>
    <dgm:pt modelId="{3BF6353A-5F7C-4F18-8BBE-146BCA846EC5}" type="sibTrans" cxnId="{AD82F7A4-D232-4C74-8A44-C2AB6CD72451}">
      <dgm:prSet/>
      <dgm:spPr/>
      <dgm:t>
        <a:bodyPr/>
        <a:lstStyle/>
        <a:p>
          <a:endParaRPr lang="en-US"/>
        </a:p>
      </dgm:t>
    </dgm:pt>
    <dgm:pt modelId="{5C67F7DB-AB40-4BBB-8F2D-949FAAD5B94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Universe keeps expanding at a faster rate</a:t>
          </a:r>
        </a:p>
      </dgm:t>
    </dgm:pt>
    <dgm:pt modelId="{26E22C1E-CBDF-4743-B695-C99147D04615}" type="parTrans" cxnId="{A124B949-025F-4247-B4F1-63DD0F18F101}">
      <dgm:prSet/>
      <dgm:spPr/>
      <dgm:t>
        <a:bodyPr/>
        <a:lstStyle/>
        <a:p>
          <a:endParaRPr lang="en-US"/>
        </a:p>
      </dgm:t>
    </dgm:pt>
    <dgm:pt modelId="{653C4267-9C48-4C99-BBD1-B314DB6EB851}" type="sibTrans" cxnId="{A124B949-025F-4247-B4F1-63DD0F18F101}">
      <dgm:prSet/>
      <dgm:spPr/>
      <dgm:t>
        <a:bodyPr/>
        <a:lstStyle/>
        <a:p>
          <a:endParaRPr lang="en-US"/>
        </a:p>
      </dgm:t>
    </dgm:pt>
    <dgm:pt modelId="{8BFD5065-1EF1-4083-8AA8-F9A6C5E5A6F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Eventually, everything rips apart and disintegrates into fundamental particles and radiation </a:t>
          </a:r>
        </a:p>
      </dgm:t>
    </dgm:pt>
    <dgm:pt modelId="{D3BA6770-8A91-4421-BBE1-514A6EC6B9B7}" type="parTrans" cxnId="{555532EF-FBD4-4889-AFCC-2C7B309E0D15}">
      <dgm:prSet/>
      <dgm:spPr/>
      <dgm:t>
        <a:bodyPr/>
        <a:lstStyle/>
        <a:p>
          <a:endParaRPr lang="en-US"/>
        </a:p>
      </dgm:t>
    </dgm:pt>
    <dgm:pt modelId="{77A467FF-5865-4D93-AE37-0FFB2F9AB73E}" type="sibTrans" cxnId="{555532EF-FBD4-4889-AFCC-2C7B309E0D15}">
      <dgm:prSet/>
      <dgm:spPr/>
      <dgm:t>
        <a:bodyPr/>
        <a:lstStyle/>
        <a:p>
          <a:endParaRPr lang="en-US"/>
        </a:p>
      </dgm:t>
    </dgm:pt>
    <dgm:pt modelId="{C05CA0D2-9E28-43D5-AB5A-FB076A50D3DC}" type="pres">
      <dgm:prSet presAssocID="{142357ED-1284-4323-9592-4F0F4844B40F}" presName="root" presStyleCnt="0">
        <dgm:presLayoutVars>
          <dgm:dir/>
          <dgm:resizeHandles val="exact"/>
        </dgm:presLayoutVars>
      </dgm:prSet>
      <dgm:spPr/>
    </dgm:pt>
    <dgm:pt modelId="{8AF25D16-868C-48F5-81EB-3B2B152ECCC2}" type="pres">
      <dgm:prSet presAssocID="{5B8D2206-A089-4C0F-9356-E41CA40B128A}" presName="compNode" presStyleCnt="0"/>
      <dgm:spPr/>
    </dgm:pt>
    <dgm:pt modelId="{F3D7F1ED-1ABD-4055-A1B9-F8821225F79C}" type="pres">
      <dgm:prSet presAssocID="{5B8D2206-A089-4C0F-9356-E41CA40B128A}" presName="bgRect" presStyleLbl="bgShp" presStyleIdx="0" presStyleCnt="3"/>
      <dgm:spPr/>
    </dgm:pt>
    <dgm:pt modelId="{F1099060-8FE0-4C94-976A-4794D5CC0F5B}" type="pres">
      <dgm:prSet presAssocID="{5B8D2206-A089-4C0F-9356-E41CA40B128A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un"/>
        </a:ext>
      </dgm:extLst>
    </dgm:pt>
    <dgm:pt modelId="{554A24CD-0D25-418A-9579-F18EEFDF7D1B}" type="pres">
      <dgm:prSet presAssocID="{5B8D2206-A089-4C0F-9356-E41CA40B128A}" presName="spaceRect" presStyleCnt="0"/>
      <dgm:spPr/>
    </dgm:pt>
    <dgm:pt modelId="{20D5DCE7-9866-4C3B-81A0-7FC091513475}" type="pres">
      <dgm:prSet presAssocID="{5B8D2206-A089-4C0F-9356-E41CA40B128A}" presName="parTx" presStyleLbl="revTx" presStyleIdx="0" presStyleCnt="3">
        <dgm:presLayoutVars>
          <dgm:chMax val="0"/>
          <dgm:chPref val="0"/>
        </dgm:presLayoutVars>
      </dgm:prSet>
      <dgm:spPr/>
    </dgm:pt>
    <dgm:pt modelId="{385A1A5E-B49C-4750-84C6-1BD138369244}" type="pres">
      <dgm:prSet presAssocID="{3BF6353A-5F7C-4F18-8BBE-146BCA846EC5}" presName="sibTrans" presStyleCnt="0"/>
      <dgm:spPr/>
    </dgm:pt>
    <dgm:pt modelId="{5FB57F15-ADA2-48C0-964D-EE9E25BAC0F4}" type="pres">
      <dgm:prSet presAssocID="{5C67F7DB-AB40-4BBB-8F2D-949FAAD5B941}" presName="compNode" presStyleCnt="0"/>
      <dgm:spPr/>
    </dgm:pt>
    <dgm:pt modelId="{3C9D02F7-ACC4-497A-B80E-565976A7AEFE}" type="pres">
      <dgm:prSet presAssocID="{5C67F7DB-AB40-4BBB-8F2D-949FAAD5B941}" presName="bgRect" presStyleLbl="bgShp" presStyleIdx="1" presStyleCnt="3"/>
      <dgm:spPr/>
    </dgm:pt>
    <dgm:pt modelId="{9FAA61DD-DE0A-4392-80F7-0503886ED0B0}" type="pres">
      <dgm:prSet presAssocID="{5C67F7DB-AB40-4BBB-8F2D-949FAAD5B941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olar system"/>
        </a:ext>
      </dgm:extLst>
    </dgm:pt>
    <dgm:pt modelId="{F5E2BACA-B625-43D2-9DEF-85CF663D9223}" type="pres">
      <dgm:prSet presAssocID="{5C67F7DB-AB40-4BBB-8F2D-949FAAD5B941}" presName="spaceRect" presStyleCnt="0"/>
      <dgm:spPr/>
    </dgm:pt>
    <dgm:pt modelId="{05A7DC14-E43C-4C69-9265-FBC331ABA4E3}" type="pres">
      <dgm:prSet presAssocID="{5C67F7DB-AB40-4BBB-8F2D-949FAAD5B941}" presName="parTx" presStyleLbl="revTx" presStyleIdx="1" presStyleCnt="3">
        <dgm:presLayoutVars>
          <dgm:chMax val="0"/>
          <dgm:chPref val="0"/>
        </dgm:presLayoutVars>
      </dgm:prSet>
      <dgm:spPr/>
    </dgm:pt>
    <dgm:pt modelId="{3AC74DE7-1065-49F7-9A1B-2ED70DD0F40D}" type="pres">
      <dgm:prSet presAssocID="{653C4267-9C48-4C99-BBD1-B314DB6EB851}" presName="sibTrans" presStyleCnt="0"/>
      <dgm:spPr/>
    </dgm:pt>
    <dgm:pt modelId="{256D100B-E1BD-4A92-96C0-8FE2FDA586A6}" type="pres">
      <dgm:prSet presAssocID="{8BFD5065-1EF1-4083-8AA8-F9A6C5E5A6FD}" presName="compNode" presStyleCnt="0"/>
      <dgm:spPr/>
    </dgm:pt>
    <dgm:pt modelId="{ED65BF33-A329-49FF-8B67-69E4C678F6E6}" type="pres">
      <dgm:prSet presAssocID="{8BFD5065-1EF1-4083-8AA8-F9A6C5E5A6FD}" presName="bgRect" presStyleLbl="bgShp" presStyleIdx="2" presStyleCnt="3"/>
      <dgm:spPr/>
    </dgm:pt>
    <dgm:pt modelId="{87798397-905F-48A9-9E59-80D6D9BFDDE1}" type="pres">
      <dgm:prSet presAssocID="{8BFD5065-1EF1-4083-8AA8-F9A6C5E5A6FD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tom"/>
        </a:ext>
      </dgm:extLst>
    </dgm:pt>
    <dgm:pt modelId="{F44B1A1F-97DF-4DA5-821B-D28B32F5ECF2}" type="pres">
      <dgm:prSet presAssocID="{8BFD5065-1EF1-4083-8AA8-F9A6C5E5A6FD}" presName="spaceRect" presStyleCnt="0"/>
      <dgm:spPr/>
    </dgm:pt>
    <dgm:pt modelId="{B15438A9-9406-45D5-8CBA-88D52AB1BEB8}" type="pres">
      <dgm:prSet presAssocID="{8BFD5065-1EF1-4083-8AA8-F9A6C5E5A6FD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068DA41A-9C8E-4458-94F3-FD3901BCCD90}" type="presOf" srcId="{5C67F7DB-AB40-4BBB-8F2D-949FAAD5B941}" destId="{05A7DC14-E43C-4C69-9265-FBC331ABA4E3}" srcOrd="0" destOrd="0" presId="urn:microsoft.com/office/officeart/2018/2/layout/IconVerticalSolidList"/>
    <dgm:cxn modelId="{A124B949-025F-4247-B4F1-63DD0F18F101}" srcId="{142357ED-1284-4323-9592-4F0F4844B40F}" destId="{5C67F7DB-AB40-4BBB-8F2D-949FAAD5B941}" srcOrd="1" destOrd="0" parTransId="{26E22C1E-CBDF-4743-B695-C99147D04615}" sibTransId="{653C4267-9C48-4C99-BBD1-B314DB6EB851}"/>
    <dgm:cxn modelId="{BB43D18C-4692-40B4-8E97-41520E7AAE6D}" type="presOf" srcId="{8BFD5065-1EF1-4083-8AA8-F9A6C5E5A6FD}" destId="{B15438A9-9406-45D5-8CBA-88D52AB1BEB8}" srcOrd="0" destOrd="0" presId="urn:microsoft.com/office/officeart/2018/2/layout/IconVerticalSolidList"/>
    <dgm:cxn modelId="{AD82F7A4-D232-4C74-8A44-C2AB6CD72451}" srcId="{142357ED-1284-4323-9592-4F0F4844B40F}" destId="{5B8D2206-A089-4C0F-9356-E41CA40B128A}" srcOrd="0" destOrd="0" parTransId="{0E9BEF0A-34C7-4939-8A9A-AB0EF7B96731}" sibTransId="{3BF6353A-5F7C-4F18-8BBE-146BCA846EC5}"/>
    <dgm:cxn modelId="{819EAABD-4136-4739-AD31-AD75B4BB58A6}" type="presOf" srcId="{5B8D2206-A089-4C0F-9356-E41CA40B128A}" destId="{20D5DCE7-9866-4C3B-81A0-7FC091513475}" srcOrd="0" destOrd="0" presId="urn:microsoft.com/office/officeart/2018/2/layout/IconVerticalSolidList"/>
    <dgm:cxn modelId="{60552BC3-77E2-488B-A0D7-2854A65C905B}" type="presOf" srcId="{142357ED-1284-4323-9592-4F0F4844B40F}" destId="{C05CA0D2-9E28-43D5-AB5A-FB076A50D3DC}" srcOrd="0" destOrd="0" presId="urn:microsoft.com/office/officeart/2018/2/layout/IconVerticalSolidList"/>
    <dgm:cxn modelId="{555532EF-FBD4-4889-AFCC-2C7B309E0D15}" srcId="{142357ED-1284-4323-9592-4F0F4844B40F}" destId="{8BFD5065-1EF1-4083-8AA8-F9A6C5E5A6FD}" srcOrd="2" destOrd="0" parTransId="{D3BA6770-8A91-4421-BBE1-514A6EC6B9B7}" sibTransId="{77A467FF-5865-4D93-AE37-0FFB2F9AB73E}"/>
    <dgm:cxn modelId="{1B270662-4904-4ED4-9D66-64ECC976A396}" type="presParOf" srcId="{C05CA0D2-9E28-43D5-AB5A-FB076A50D3DC}" destId="{8AF25D16-868C-48F5-81EB-3B2B152ECCC2}" srcOrd="0" destOrd="0" presId="urn:microsoft.com/office/officeart/2018/2/layout/IconVerticalSolidList"/>
    <dgm:cxn modelId="{71EA4BDC-1543-45C0-99D9-BBC4D53E0993}" type="presParOf" srcId="{8AF25D16-868C-48F5-81EB-3B2B152ECCC2}" destId="{F3D7F1ED-1ABD-4055-A1B9-F8821225F79C}" srcOrd="0" destOrd="0" presId="urn:microsoft.com/office/officeart/2018/2/layout/IconVerticalSolidList"/>
    <dgm:cxn modelId="{CD606B84-D80F-4B33-B103-4C870CEACF3B}" type="presParOf" srcId="{8AF25D16-868C-48F5-81EB-3B2B152ECCC2}" destId="{F1099060-8FE0-4C94-976A-4794D5CC0F5B}" srcOrd="1" destOrd="0" presId="urn:microsoft.com/office/officeart/2018/2/layout/IconVerticalSolidList"/>
    <dgm:cxn modelId="{CC4B612C-8CD9-4C15-BE2C-DD4E8D7701CF}" type="presParOf" srcId="{8AF25D16-868C-48F5-81EB-3B2B152ECCC2}" destId="{554A24CD-0D25-418A-9579-F18EEFDF7D1B}" srcOrd="2" destOrd="0" presId="urn:microsoft.com/office/officeart/2018/2/layout/IconVerticalSolidList"/>
    <dgm:cxn modelId="{05CEA438-4226-4535-B8DE-B1FA497BE113}" type="presParOf" srcId="{8AF25D16-868C-48F5-81EB-3B2B152ECCC2}" destId="{20D5DCE7-9866-4C3B-81A0-7FC091513475}" srcOrd="3" destOrd="0" presId="urn:microsoft.com/office/officeart/2018/2/layout/IconVerticalSolidList"/>
    <dgm:cxn modelId="{A7F24BF5-DF94-4063-A7EC-77B5F034C29D}" type="presParOf" srcId="{C05CA0D2-9E28-43D5-AB5A-FB076A50D3DC}" destId="{385A1A5E-B49C-4750-84C6-1BD138369244}" srcOrd="1" destOrd="0" presId="urn:microsoft.com/office/officeart/2018/2/layout/IconVerticalSolidList"/>
    <dgm:cxn modelId="{2EA6E23D-6BC1-47E4-8E8F-5552FF5DAB99}" type="presParOf" srcId="{C05CA0D2-9E28-43D5-AB5A-FB076A50D3DC}" destId="{5FB57F15-ADA2-48C0-964D-EE9E25BAC0F4}" srcOrd="2" destOrd="0" presId="urn:microsoft.com/office/officeart/2018/2/layout/IconVerticalSolidList"/>
    <dgm:cxn modelId="{0BB4E578-984E-4F84-A2F9-F74F44F819EE}" type="presParOf" srcId="{5FB57F15-ADA2-48C0-964D-EE9E25BAC0F4}" destId="{3C9D02F7-ACC4-497A-B80E-565976A7AEFE}" srcOrd="0" destOrd="0" presId="urn:microsoft.com/office/officeart/2018/2/layout/IconVerticalSolidList"/>
    <dgm:cxn modelId="{C35B6D4D-C5DA-4FB5-98C6-876979330695}" type="presParOf" srcId="{5FB57F15-ADA2-48C0-964D-EE9E25BAC0F4}" destId="{9FAA61DD-DE0A-4392-80F7-0503886ED0B0}" srcOrd="1" destOrd="0" presId="urn:microsoft.com/office/officeart/2018/2/layout/IconVerticalSolidList"/>
    <dgm:cxn modelId="{C2A2CF8E-C5F0-41F0-9E80-1BBAB9268503}" type="presParOf" srcId="{5FB57F15-ADA2-48C0-964D-EE9E25BAC0F4}" destId="{F5E2BACA-B625-43D2-9DEF-85CF663D9223}" srcOrd="2" destOrd="0" presId="urn:microsoft.com/office/officeart/2018/2/layout/IconVerticalSolidList"/>
    <dgm:cxn modelId="{91900835-3A1F-42AA-9E14-405FBAF0BE98}" type="presParOf" srcId="{5FB57F15-ADA2-48C0-964D-EE9E25BAC0F4}" destId="{05A7DC14-E43C-4C69-9265-FBC331ABA4E3}" srcOrd="3" destOrd="0" presId="urn:microsoft.com/office/officeart/2018/2/layout/IconVerticalSolidList"/>
    <dgm:cxn modelId="{4D04D394-D26F-46A9-8027-BD743742ABB0}" type="presParOf" srcId="{C05CA0D2-9E28-43D5-AB5A-FB076A50D3DC}" destId="{3AC74DE7-1065-49F7-9A1B-2ED70DD0F40D}" srcOrd="3" destOrd="0" presId="urn:microsoft.com/office/officeart/2018/2/layout/IconVerticalSolidList"/>
    <dgm:cxn modelId="{FD983B7A-171B-4973-A117-CD454C62CB5A}" type="presParOf" srcId="{C05CA0D2-9E28-43D5-AB5A-FB076A50D3DC}" destId="{256D100B-E1BD-4A92-96C0-8FE2FDA586A6}" srcOrd="4" destOrd="0" presId="urn:microsoft.com/office/officeart/2018/2/layout/IconVerticalSolidList"/>
    <dgm:cxn modelId="{C82DA2D4-36F8-4D6B-8C72-27DDC296F382}" type="presParOf" srcId="{256D100B-E1BD-4A92-96C0-8FE2FDA586A6}" destId="{ED65BF33-A329-49FF-8B67-69E4C678F6E6}" srcOrd="0" destOrd="0" presId="urn:microsoft.com/office/officeart/2018/2/layout/IconVerticalSolidList"/>
    <dgm:cxn modelId="{7AAA2064-4068-440B-9FBB-EEDCE3889A81}" type="presParOf" srcId="{256D100B-E1BD-4A92-96C0-8FE2FDA586A6}" destId="{87798397-905F-48A9-9E59-80D6D9BFDDE1}" srcOrd="1" destOrd="0" presId="urn:microsoft.com/office/officeart/2018/2/layout/IconVerticalSolidList"/>
    <dgm:cxn modelId="{43A8EE74-5E45-4084-837C-CC9BEA31B410}" type="presParOf" srcId="{256D100B-E1BD-4A92-96C0-8FE2FDA586A6}" destId="{F44B1A1F-97DF-4DA5-821B-D28B32F5ECF2}" srcOrd="2" destOrd="0" presId="urn:microsoft.com/office/officeart/2018/2/layout/IconVerticalSolidList"/>
    <dgm:cxn modelId="{255B74DF-3AB7-4434-90F0-3A89AF588522}" type="presParOf" srcId="{256D100B-E1BD-4A92-96C0-8FE2FDA586A6}" destId="{B15438A9-9406-45D5-8CBA-88D52AB1BEB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3D315AB-C6D0-49E3-A7AD-31516C2AC816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115E4FD8-4C3F-45D7-92B4-1253906E2ACD}">
      <dgm:prSet/>
      <dgm:spPr/>
      <dgm:t>
        <a:bodyPr/>
        <a:lstStyle/>
        <a:p>
          <a:r>
            <a:rPr lang="en-US"/>
            <a:t>Expansion begins to slow and gravity takes over.</a:t>
          </a:r>
        </a:p>
      </dgm:t>
    </dgm:pt>
    <dgm:pt modelId="{2DC8B428-9E1B-4E3D-A46F-233E1CB5DFFA}" type="parTrans" cxnId="{8B77B344-D6C7-4459-BA84-97B66A175C0C}">
      <dgm:prSet/>
      <dgm:spPr/>
      <dgm:t>
        <a:bodyPr/>
        <a:lstStyle/>
        <a:p>
          <a:endParaRPr lang="en-US"/>
        </a:p>
      </dgm:t>
    </dgm:pt>
    <dgm:pt modelId="{8193F9AF-B5E2-4383-B84A-5C8A017BA13E}" type="sibTrans" cxnId="{8B77B344-D6C7-4459-BA84-97B66A175C0C}">
      <dgm:prSet/>
      <dgm:spPr/>
      <dgm:t>
        <a:bodyPr/>
        <a:lstStyle/>
        <a:p>
          <a:endParaRPr lang="en-US"/>
        </a:p>
      </dgm:t>
    </dgm:pt>
    <dgm:pt modelId="{CB664057-BA8C-46B4-8655-7ABAC47BC2EF}">
      <dgm:prSet/>
      <dgm:spPr/>
      <dgm:t>
        <a:bodyPr/>
        <a:lstStyle/>
        <a:p>
          <a:r>
            <a:rPr lang="en-US"/>
            <a:t>Universe begins to contract and ends up in a singularity (then another big bang?)</a:t>
          </a:r>
        </a:p>
      </dgm:t>
    </dgm:pt>
    <dgm:pt modelId="{56B48616-52E7-4EAA-9B3E-1FFB8B5F6516}" type="parTrans" cxnId="{0344020F-DCCC-4ACE-8C1C-4B75D2CEAD0F}">
      <dgm:prSet/>
      <dgm:spPr/>
      <dgm:t>
        <a:bodyPr/>
        <a:lstStyle/>
        <a:p>
          <a:endParaRPr lang="en-US"/>
        </a:p>
      </dgm:t>
    </dgm:pt>
    <dgm:pt modelId="{6B933F1F-6789-4BD5-B7C6-FC806BE28F3E}" type="sibTrans" cxnId="{0344020F-DCCC-4ACE-8C1C-4B75D2CEAD0F}">
      <dgm:prSet/>
      <dgm:spPr/>
      <dgm:t>
        <a:bodyPr/>
        <a:lstStyle/>
        <a:p>
          <a:endParaRPr lang="en-US"/>
        </a:p>
      </dgm:t>
    </dgm:pt>
    <dgm:pt modelId="{3A544585-1E85-4AE1-8C2D-6FCDF6E60D15}" type="pres">
      <dgm:prSet presAssocID="{C3D315AB-C6D0-49E3-A7AD-31516C2AC816}" presName="linear" presStyleCnt="0">
        <dgm:presLayoutVars>
          <dgm:animLvl val="lvl"/>
          <dgm:resizeHandles val="exact"/>
        </dgm:presLayoutVars>
      </dgm:prSet>
      <dgm:spPr/>
    </dgm:pt>
    <dgm:pt modelId="{F1E08D9E-D13E-4CBA-8D31-656A8233D6D1}" type="pres">
      <dgm:prSet presAssocID="{115E4FD8-4C3F-45D7-92B4-1253906E2ACD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510D1922-3C7A-4541-9AB5-6B5906A04B10}" type="pres">
      <dgm:prSet presAssocID="{8193F9AF-B5E2-4383-B84A-5C8A017BA13E}" presName="spacer" presStyleCnt="0"/>
      <dgm:spPr/>
    </dgm:pt>
    <dgm:pt modelId="{6A2DE326-96F9-45A3-B1DC-3B16091B1DB9}" type="pres">
      <dgm:prSet presAssocID="{CB664057-BA8C-46B4-8655-7ABAC47BC2EF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0344020F-DCCC-4ACE-8C1C-4B75D2CEAD0F}" srcId="{C3D315AB-C6D0-49E3-A7AD-31516C2AC816}" destId="{CB664057-BA8C-46B4-8655-7ABAC47BC2EF}" srcOrd="1" destOrd="0" parTransId="{56B48616-52E7-4EAA-9B3E-1FFB8B5F6516}" sibTransId="{6B933F1F-6789-4BD5-B7C6-FC806BE28F3E}"/>
    <dgm:cxn modelId="{83C6D73A-CE8B-424A-BE89-41F777B6827D}" type="presOf" srcId="{CB664057-BA8C-46B4-8655-7ABAC47BC2EF}" destId="{6A2DE326-96F9-45A3-B1DC-3B16091B1DB9}" srcOrd="0" destOrd="0" presId="urn:microsoft.com/office/officeart/2005/8/layout/vList2"/>
    <dgm:cxn modelId="{D2DDF161-9FAA-44BD-8A06-BD8D03DFE254}" type="presOf" srcId="{C3D315AB-C6D0-49E3-A7AD-31516C2AC816}" destId="{3A544585-1E85-4AE1-8C2D-6FCDF6E60D15}" srcOrd="0" destOrd="0" presId="urn:microsoft.com/office/officeart/2005/8/layout/vList2"/>
    <dgm:cxn modelId="{8B77B344-D6C7-4459-BA84-97B66A175C0C}" srcId="{C3D315AB-C6D0-49E3-A7AD-31516C2AC816}" destId="{115E4FD8-4C3F-45D7-92B4-1253906E2ACD}" srcOrd="0" destOrd="0" parTransId="{2DC8B428-9E1B-4E3D-A46F-233E1CB5DFFA}" sibTransId="{8193F9AF-B5E2-4383-B84A-5C8A017BA13E}"/>
    <dgm:cxn modelId="{D4BC8D4D-768A-4FB8-BF5A-E65558F9238A}" type="presOf" srcId="{115E4FD8-4C3F-45D7-92B4-1253906E2ACD}" destId="{F1E08D9E-D13E-4CBA-8D31-656A8233D6D1}" srcOrd="0" destOrd="0" presId="urn:microsoft.com/office/officeart/2005/8/layout/vList2"/>
    <dgm:cxn modelId="{4412805F-10A7-46BC-85F7-8F7A0256D00A}" type="presParOf" srcId="{3A544585-1E85-4AE1-8C2D-6FCDF6E60D15}" destId="{F1E08D9E-D13E-4CBA-8D31-656A8233D6D1}" srcOrd="0" destOrd="0" presId="urn:microsoft.com/office/officeart/2005/8/layout/vList2"/>
    <dgm:cxn modelId="{172A6C1C-A323-4055-80C5-6E96130721C3}" type="presParOf" srcId="{3A544585-1E85-4AE1-8C2D-6FCDF6E60D15}" destId="{510D1922-3C7A-4541-9AB5-6B5906A04B10}" srcOrd="1" destOrd="0" presId="urn:microsoft.com/office/officeart/2005/8/layout/vList2"/>
    <dgm:cxn modelId="{47AC60A2-DA04-496A-8505-528513D64517}" type="presParOf" srcId="{3A544585-1E85-4AE1-8C2D-6FCDF6E60D15}" destId="{6A2DE326-96F9-45A3-B1DC-3B16091B1DB9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EB4EE7-B1B6-41C9-BA1F-09E7D05489C6}">
      <dsp:nvSpPr>
        <dsp:cNvPr id="0" name=""/>
        <dsp:cNvSpPr/>
      </dsp:nvSpPr>
      <dsp:spPr>
        <a:xfrm>
          <a:off x="0" y="510193"/>
          <a:ext cx="4885203" cy="11536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Stars will continue to form for another 1-100 trillion years.</a:t>
          </a:r>
        </a:p>
      </dsp:txBody>
      <dsp:txXfrm>
        <a:off x="56315" y="566508"/>
        <a:ext cx="4772573" cy="1040990"/>
      </dsp:txXfrm>
    </dsp:sp>
    <dsp:sp modelId="{B6FC8919-C898-4773-B780-DA8F686B4E14}">
      <dsp:nvSpPr>
        <dsp:cNvPr id="0" name=""/>
        <dsp:cNvSpPr/>
      </dsp:nvSpPr>
      <dsp:spPr>
        <a:xfrm>
          <a:off x="0" y="1747333"/>
          <a:ext cx="4885203" cy="1153620"/>
        </a:xfrm>
        <a:prstGeom prst="roundRect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Eventually gas runs out…no more stars.</a:t>
          </a:r>
        </a:p>
      </dsp:txBody>
      <dsp:txXfrm>
        <a:off x="56315" y="1803648"/>
        <a:ext cx="4772573" cy="1040990"/>
      </dsp:txXfrm>
    </dsp:sp>
    <dsp:sp modelId="{92EA0D22-EE19-4433-8A74-05DFBE8B5919}">
      <dsp:nvSpPr>
        <dsp:cNvPr id="0" name=""/>
        <dsp:cNvSpPr/>
      </dsp:nvSpPr>
      <dsp:spPr>
        <a:xfrm>
          <a:off x="0" y="2984473"/>
          <a:ext cx="4885203" cy="1153620"/>
        </a:xfrm>
        <a:prstGeom prst="roundRect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Only black holes left…then they disappear too.</a:t>
          </a:r>
        </a:p>
      </dsp:txBody>
      <dsp:txXfrm>
        <a:off x="56315" y="3040788"/>
        <a:ext cx="4772573" cy="1040990"/>
      </dsp:txXfrm>
    </dsp:sp>
    <dsp:sp modelId="{D93F026F-B96C-4E09-94E2-3294D1A081A2}">
      <dsp:nvSpPr>
        <dsp:cNvPr id="0" name=""/>
        <dsp:cNvSpPr/>
      </dsp:nvSpPr>
      <dsp:spPr>
        <a:xfrm>
          <a:off x="0" y="4221613"/>
          <a:ext cx="4885203" cy="1153620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Universe grows darker and colder.</a:t>
          </a:r>
        </a:p>
      </dsp:txBody>
      <dsp:txXfrm>
        <a:off x="56315" y="4277928"/>
        <a:ext cx="4772573" cy="10409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D7F1ED-1ABD-4055-A1B9-F8821225F79C}">
      <dsp:nvSpPr>
        <dsp:cNvPr id="0" name=""/>
        <dsp:cNvSpPr/>
      </dsp:nvSpPr>
      <dsp:spPr>
        <a:xfrm>
          <a:off x="0" y="718"/>
          <a:ext cx="4885203" cy="168113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099060-8FE0-4C94-976A-4794D5CC0F5B}">
      <dsp:nvSpPr>
        <dsp:cNvPr id="0" name=""/>
        <dsp:cNvSpPr/>
      </dsp:nvSpPr>
      <dsp:spPr>
        <a:xfrm>
          <a:off x="508544" y="378974"/>
          <a:ext cx="924626" cy="92462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D5DCE7-9866-4C3B-81A0-7FC091513475}">
      <dsp:nvSpPr>
        <dsp:cNvPr id="0" name=""/>
        <dsp:cNvSpPr/>
      </dsp:nvSpPr>
      <dsp:spPr>
        <a:xfrm>
          <a:off x="1941716" y="718"/>
          <a:ext cx="2943486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Universe has “phantom” dark energy (stronger than regular dark energy) </a:t>
          </a:r>
        </a:p>
      </dsp:txBody>
      <dsp:txXfrm>
        <a:off x="1941716" y="718"/>
        <a:ext cx="2943486" cy="1681139"/>
      </dsp:txXfrm>
    </dsp:sp>
    <dsp:sp modelId="{3C9D02F7-ACC4-497A-B80E-565976A7AEFE}">
      <dsp:nvSpPr>
        <dsp:cNvPr id="0" name=""/>
        <dsp:cNvSpPr/>
      </dsp:nvSpPr>
      <dsp:spPr>
        <a:xfrm>
          <a:off x="0" y="2102143"/>
          <a:ext cx="4885203" cy="168113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AA61DD-DE0A-4392-80F7-0503886ED0B0}">
      <dsp:nvSpPr>
        <dsp:cNvPr id="0" name=""/>
        <dsp:cNvSpPr/>
      </dsp:nvSpPr>
      <dsp:spPr>
        <a:xfrm>
          <a:off x="508544" y="2480399"/>
          <a:ext cx="924626" cy="92462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A7DC14-E43C-4C69-9265-FBC331ABA4E3}">
      <dsp:nvSpPr>
        <dsp:cNvPr id="0" name=""/>
        <dsp:cNvSpPr/>
      </dsp:nvSpPr>
      <dsp:spPr>
        <a:xfrm>
          <a:off x="1941716" y="2102143"/>
          <a:ext cx="2943486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Universe keeps expanding at a faster rate</a:t>
          </a:r>
        </a:p>
      </dsp:txBody>
      <dsp:txXfrm>
        <a:off x="1941716" y="2102143"/>
        <a:ext cx="2943486" cy="1681139"/>
      </dsp:txXfrm>
    </dsp:sp>
    <dsp:sp modelId="{ED65BF33-A329-49FF-8B67-69E4C678F6E6}">
      <dsp:nvSpPr>
        <dsp:cNvPr id="0" name=""/>
        <dsp:cNvSpPr/>
      </dsp:nvSpPr>
      <dsp:spPr>
        <a:xfrm>
          <a:off x="0" y="4203567"/>
          <a:ext cx="4885203" cy="168113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798397-905F-48A9-9E59-80D6D9BFDDE1}">
      <dsp:nvSpPr>
        <dsp:cNvPr id="0" name=""/>
        <dsp:cNvSpPr/>
      </dsp:nvSpPr>
      <dsp:spPr>
        <a:xfrm>
          <a:off x="508544" y="4581824"/>
          <a:ext cx="924626" cy="92462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5438A9-9406-45D5-8CBA-88D52AB1BEB8}">
      <dsp:nvSpPr>
        <dsp:cNvPr id="0" name=""/>
        <dsp:cNvSpPr/>
      </dsp:nvSpPr>
      <dsp:spPr>
        <a:xfrm>
          <a:off x="1941716" y="4203567"/>
          <a:ext cx="2943486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Eventually, everything rips apart and disintegrates into fundamental particles and radiation </a:t>
          </a:r>
        </a:p>
      </dsp:txBody>
      <dsp:txXfrm>
        <a:off x="1941716" y="4203567"/>
        <a:ext cx="2943486" cy="16811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E08D9E-D13E-4CBA-8D31-656A8233D6D1}">
      <dsp:nvSpPr>
        <dsp:cNvPr id="0" name=""/>
        <dsp:cNvSpPr/>
      </dsp:nvSpPr>
      <dsp:spPr>
        <a:xfrm>
          <a:off x="0" y="138771"/>
          <a:ext cx="4885203" cy="274778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/>
            <a:t>Expansion begins to slow and gravity takes over.</a:t>
          </a:r>
        </a:p>
      </dsp:txBody>
      <dsp:txXfrm>
        <a:off x="134136" y="272907"/>
        <a:ext cx="4616931" cy="2479509"/>
      </dsp:txXfrm>
    </dsp:sp>
    <dsp:sp modelId="{6A2DE326-96F9-45A3-B1DC-3B16091B1DB9}">
      <dsp:nvSpPr>
        <dsp:cNvPr id="0" name=""/>
        <dsp:cNvSpPr/>
      </dsp:nvSpPr>
      <dsp:spPr>
        <a:xfrm>
          <a:off x="0" y="2998873"/>
          <a:ext cx="4885203" cy="274778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/>
            <a:t>Universe begins to contract and ends up in a singularity (then another big bang?)</a:t>
          </a:r>
        </a:p>
      </dsp:txBody>
      <dsp:txXfrm>
        <a:off x="134136" y="3133009"/>
        <a:ext cx="4616931" cy="24795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85D54F1-7E77-433D-9A15-63C5DB605BF7}" type="datetimeFigureOut">
              <a:rPr lang="en-US"/>
              <a:pPr>
                <a:defRPr/>
              </a:pPr>
              <a:t>4/28/2019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820228C-FF2A-45BD-8584-2CF93ECCB3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5375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A11A091-82F3-4849-9C54-9B52CF48A997}" type="datetimeFigureOut">
              <a:rPr lang="en-US"/>
              <a:pPr>
                <a:defRPr/>
              </a:pPr>
              <a:t>4/28/2019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77D5558-F900-4A77-BBF5-8781311300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2234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947A5E-78F9-4346-A726-4B4EB9DAF17A}" type="datetimeFigureOut">
              <a:rPr lang="en-US"/>
              <a:pPr>
                <a:defRPr/>
              </a:pPr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9F0DFD-E746-45A8-8DDD-901A1E4D0A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3E967D-54F4-4DB7-99A2-92A7A260F24E}" type="datetimeFigureOut">
              <a:rPr lang="en-US"/>
              <a:pPr>
                <a:defRPr/>
              </a:pPr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52A424-1B4E-4F54-AA72-A7D428E0E3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08ED4-D067-4054-BDFF-9E7C1B33BE62}" type="datetimeFigureOut">
              <a:rPr lang="en-US"/>
              <a:pPr>
                <a:defRPr/>
              </a:pPr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9ACDA0-7DCA-49D1-9ED4-2AA82AF5CC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9146FC-2578-4F29-8A50-851BE4E952F9}" type="datetimeFigureOut">
              <a:rPr lang="en-US"/>
              <a:pPr>
                <a:defRPr/>
              </a:pPr>
              <a:t>4/28/2019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5ECE5-0811-45E2-BDA7-89D7E9E55A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D5FC55-9A52-4F56-B919-9D5C16B7C968}" type="datetimeFigureOut">
              <a:rPr lang="en-US"/>
              <a:pPr>
                <a:defRPr/>
              </a:pPr>
              <a:t>4/28/2019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214596-5482-4310-B5F0-755695BCB8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DFD69-AC47-4E76-A8F8-618F2F3F565A}" type="datetimeFigureOut">
              <a:rPr lang="en-US"/>
              <a:pPr>
                <a:defRPr/>
              </a:pPr>
              <a:t>4/28/2019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8D3A1-4224-4231-B7BE-0F55CDB6E2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C97087-81AA-4340-9DB2-AFAD497AABE5}" type="datetimeFigureOut">
              <a:rPr lang="en-US"/>
              <a:pPr>
                <a:defRPr/>
              </a:pPr>
              <a:t>4/28/2019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65CCA-6F41-4E32-BEE0-75A614137B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A72E7C-45D9-4746-8336-6224AE6705E6}" type="datetimeFigureOut">
              <a:rPr lang="en-US"/>
              <a:pPr>
                <a:defRPr/>
              </a:pPr>
              <a:t>4/28/2019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B6B48-C091-4D35-844B-3D78709849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2FA40-821F-4EDE-8F3D-999FACB50AC3}" type="datetimeFigureOut">
              <a:rPr lang="en-US"/>
              <a:pPr>
                <a:defRPr/>
              </a:pPr>
              <a:t>4/28/2019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A8998-0A70-47CB-8846-67D9C458D7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CCE25-B325-43B2-88D8-6F7C58E393B3}" type="datetimeFigureOut">
              <a:rPr lang="en-US"/>
              <a:pPr>
                <a:defRPr/>
              </a:pPr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2AE6E-95EB-4C2C-B790-3073FB840A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B13EF-2DCF-4AA7-8834-6590F603DFB2}" type="datetimeFigureOut">
              <a:rPr lang="en-US"/>
              <a:pPr>
                <a:defRPr/>
              </a:pPr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801D0-0D5B-46A2-BA32-2E55198BFE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E38BA82-AE42-4092-9307-580BD43BDD81}" type="datetimeFigureOut">
              <a:rPr lang="en-US"/>
              <a:pPr>
                <a:defRPr/>
              </a:pPr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FEB0A41-4F94-4027-9C81-356B99CF6E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0" name="Rectangle 69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6158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480059" y="2053641"/>
            <a:ext cx="2751871" cy="2760098"/>
          </a:xfrm>
        </p:spPr>
        <p:txBody>
          <a:bodyPr>
            <a:normAutofit/>
          </a:bodyPr>
          <a:lstStyle/>
          <a:p>
            <a:pPr eaLnBrk="1" hangingPunct="1"/>
            <a:r>
              <a:rPr lang="en-US" b="1" dirty="0">
                <a:solidFill>
                  <a:srgbClr val="FFFFFF"/>
                </a:solidFill>
              </a:rPr>
              <a:t>Age of the Universe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7930" y="801866"/>
            <a:ext cx="3979563" cy="5230634"/>
          </a:xfrm>
        </p:spPr>
        <p:txBody>
          <a:bodyPr anchor="ctr">
            <a:normAutofit/>
          </a:bodyPr>
          <a:lstStyle/>
          <a:p>
            <a:pPr eaLnBrk="1" hangingPunct="1">
              <a:buFont typeface="Arial" charset="0"/>
              <a:buNone/>
            </a:pPr>
            <a:r>
              <a:rPr lang="en-US" sz="2400" dirty="0">
                <a:solidFill>
                  <a:srgbClr val="000000"/>
                </a:solidFill>
              </a:rPr>
              <a:t>How do we know?  </a:t>
            </a:r>
          </a:p>
          <a:p>
            <a:pPr eaLnBrk="1" hangingPunct="1">
              <a:buFont typeface="Arial" charset="0"/>
              <a:buNone/>
            </a:pPr>
            <a:endParaRPr lang="en-US" sz="2400" dirty="0">
              <a:solidFill>
                <a:srgbClr val="000000"/>
              </a:solidFill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en-US" sz="2400" dirty="0">
                <a:solidFill>
                  <a:srgbClr val="000000"/>
                </a:solidFill>
              </a:rPr>
              <a:t>Look at the oldest stars.</a:t>
            </a:r>
          </a:p>
          <a:p>
            <a:pPr eaLnBrk="1" hangingPunct="1">
              <a:buFont typeface="Arial" charset="0"/>
              <a:buAutoNum type="arabicPeriod"/>
            </a:pPr>
            <a:endParaRPr lang="en-US" sz="2400" dirty="0">
              <a:solidFill>
                <a:srgbClr val="000000"/>
              </a:solidFill>
            </a:endParaRPr>
          </a:p>
          <a:p>
            <a:pPr eaLnBrk="1" hangingPunct="1">
              <a:buFont typeface="Arial" charset="0"/>
              <a:buAutoNum type="arabicPeriod"/>
            </a:pPr>
            <a:r>
              <a:rPr lang="en-US" sz="2400" dirty="0">
                <a:solidFill>
                  <a:srgbClr val="000000"/>
                </a:solidFill>
              </a:rPr>
              <a:t>Measure rate of expansion and extrapolate back to Big Bang.</a:t>
            </a:r>
          </a:p>
          <a:p>
            <a:pPr eaLnBrk="1" hangingPunct="1">
              <a:buFont typeface="Arial" charset="0"/>
              <a:buAutoNum type="arabicPeriod"/>
            </a:pPr>
            <a:endParaRPr lang="en-US" sz="2400" dirty="0">
              <a:solidFill>
                <a:srgbClr val="000000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en-US" sz="2400" dirty="0">
                <a:solidFill>
                  <a:srgbClr val="000000"/>
                </a:solidFill>
              </a:rPr>
              <a:t>Universe is 13.8 billion years old.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3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72000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25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83551" y="4633546"/>
            <a:ext cx="8579094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0A6F0E6-DE86-435F-B889-2BACC8789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653" y="4756638"/>
            <a:ext cx="8354891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4700" b="1" dirty="0">
                <a:solidFill>
                  <a:srgbClr val="FFFFFF"/>
                </a:solidFill>
              </a:rPr>
              <a:t>Shape of Universe</a:t>
            </a:r>
          </a:p>
        </p:txBody>
      </p:sp>
      <p:pic>
        <p:nvPicPr>
          <p:cNvPr id="8" name="Content Placeholder 7" descr="A close up of a logo&#10;&#10;Description automatically generated">
            <a:extLst>
              <a:ext uri="{FF2B5EF4-FFF2-40B4-BE49-F238E27FC236}">
                <a16:creationId xmlns:a16="http://schemas.microsoft.com/office/drawing/2014/main" id="{4F791709-5429-428E-A212-99250E88AB8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40030" y="465178"/>
            <a:ext cx="4091937" cy="3682743"/>
          </a:xfrm>
          <a:prstGeom prst="rect">
            <a:avLst/>
          </a:prstGeom>
        </p:spPr>
      </p:pic>
      <p:pic>
        <p:nvPicPr>
          <p:cNvPr id="10" name="Content Placeholder 9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E9452B9A-2626-4032-94F2-7B356008E3D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812032" y="996589"/>
            <a:ext cx="4091938" cy="2619920"/>
          </a:xfrm>
          <a:prstGeom prst="rect">
            <a:avLst/>
          </a:prstGeom>
        </p:spPr>
      </p:pic>
      <p:cxnSp>
        <p:nvCxnSpPr>
          <p:cNvPr id="32" name="Straight Connector 27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57350" y="5738691"/>
            <a:ext cx="58293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0911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5B602736-B5A3-48DD-9E79-FF6BFC12DF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050" y="247650"/>
            <a:ext cx="70739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4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EAC97872-7B0A-46B0-B2E8-68DF9E0B53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810704"/>
            <a:ext cx="8178799" cy="5236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922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EBE47C-885E-4799-9416-7204CEA4CE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792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ED030800-507A-43E8-A74F-6897210F1C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6517" y="0"/>
            <a:ext cx="61709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014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7D1C8540-85DC-40AB-B55A-58FBC03B6A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3458"/>
            <a:ext cx="9144000" cy="6091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309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072" y="470925"/>
            <a:ext cx="3285756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4C2A52-73EA-4642-815D-F5BD42860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271" y="1012004"/>
            <a:ext cx="2562119" cy="4795408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FFFFFF"/>
                </a:solidFill>
              </a:rPr>
              <a:t>Big Freeze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739B553-33C5-4600-B288-2C55965561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6523504"/>
              </p:ext>
            </p:extLst>
          </p:nvPr>
        </p:nvGraphicFramePr>
        <p:xfrm>
          <a:off x="3895725" y="470924"/>
          <a:ext cx="4885203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167769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072" y="470925"/>
            <a:ext cx="3285756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EB1934-CC94-4318-981F-BCD71E25E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271" y="1012004"/>
            <a:ext cx="2562119" cy="4795408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FFFFFF"/>
                </a:solidFill>
              </a:rPr>
              <a:t>Big Rip</a:t>
            </a:r>
          </a:p>
        </p:txBody>
      </p: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36DA574F-E9A3-42D7-AC46-0666E141DA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6381303"/>
              </p:ext>
            </p:extLst>
          </p:nvPr>
        </p:nvGraphicFramePr>
        <p:xfrm>
          <a:off x="3895725" y="470924"/>
          <a:ext cx="4885203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24065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072" y="470925"/>
            <a:ext cx="3285756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098F3F-62D9-460B-8FDC-2C9196D33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271" y="1012004"/>
            <a:ext cx="2562119" cy="4795408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FFFFFF"/>
                </a:solidFill>
              </a:rPr>
              <a:t>Big Crunch</a:t>
            </a:r>
          </a:p>
        </p:txBody>
      </p: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42F81623-782F-4641-B8FC-C34872388C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6657184"/>
              </p:ext>
            </p:extLst>
          </p:nvPr>
        </p:nvGraphicFramePr>
        <p:xfrm>
          <a:off x="3895725" y="470924"/>
          <a:ext cx="4885203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23674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222C503-73CC-4F84-9B5A-40ED53A77F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5018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69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09" name="Title 1"/>
          <p:cNvSpPr>
            <a:spLocks noGrp="1"/>
          </p:cNvSpPr>
          <p:nvPr>
            <p:ph type="title"/>
          </p:nvPr>
        </p:nvSpPr>
        <p:spPr>
          <a:xfrm>
            <a:off x="252413" y="385763"/>
            <a:ext cx="3048000" cy="1595437"/>
          </a:xfr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 defTabSz="914400" eaLnBrk="1" hangingPunct="1">
              <a:lnSpc>
                <a:spcPct val="90000"/>
              </a:lnSpc>
            </a:pPr>
            <a:r>
              <a:rPr lang="en-US" sz="4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Eternal Inflation</a:t>
            </a:r>
            <a:endParaRPr lang="en-US" sz="2400" b="1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45B8AD0-885C-4F62-B51E-A58BD2EC94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6688" y="1981201"/>
            <a:ext cx="3133725" cy="4810124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endParaRPr lang="en-US" sz="1700" dirty="0">
              <a:solidFill>
                <a:schemeClr val="bg1"/>
              </a:solidFill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no single Big Bang</a:t>
            </a:r>
          </a:p>
          <a:p>
            <a:pPr defTabSz="914400" eaLnBrk="1" hangingPunct="1">
              <a:lnSpc>
                <a:spcPct val="90000"/>
              </a:lnSpc>
            </a:pPr>
            <a:endParaRPr lang="en-US" sz="2400" dirty="0">
              <a:solidFill>
                <a:schemeClr val="bg1"/>
              </a:solidFill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inflation keeps repeating from uninflated areas of the universe.</a:t>
            </a:r>
          </a:p>
          <a:p>
            <a:pPr defTabSz="914400" eaLnBrk="1" hangingPunct="1">
              <a:lnSpc>
                <a:spcPct val="90000"/>
              </a:lnSpc>
            </a:pPr>
            <a:endParaRPr lang="en-US" sz="2400" dirty="0">
              <a:solidFill>
                <a:schemeClr val="bg1"/>
              </a:solidFill>
            </a:endParaRPr>
          </a:p>
          <a:p>
            <a:pPr defTabSz="914400" eaLnBrk="1" hangingPunct="1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our universe is not unique… there may be many at once (</a:t>
            </a:r>
            <a:r>
              <a:rPr lang="en-US" sz="2400" u="sng" dirty="0">
                <a:solidFill>
                  <a:schemeClr val="bg1"/>
                </a:solidFill>
              </a:rPr>
              <a:t>multiverses</a:t>
            </a:r>
            <a:r>
              <a:rPr lang="en-US" sz="2400" dirty="0">
                <a:solidFill>
                  <a:schemeClr val="bg1"/>
                </a:solidFill>
              </a:rPr>
              <a:t>).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bg1"/>
              </a:solidFill>
            </a:endParaRPr>
          </a:p>
        </p:txBody>
      </p:sp>
      <p:pic>
        <p:nvPicPr>
          <p:cNvPr id="5" name="Content Placeholder 4" descr="A close up of an apple&#10;&#10;Description automatically generated">
            <a:extLst>
              <a:ext uri="{FF2B5EF4-FFF2-40B4-BE49-F238E27FC236}">
                <a16:creationId xmlns:a16="http://schemas.microsoft.com/office/drawing/2014/main" id="{3C3439AB-CC36-4E13-BFEF-808BAE7B50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73322" y="1197911"/>
            <a:ext cx="4688077" cy="430131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760F99-0FB3-48A0-B728-7BFA65781F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612" y="0"/>
            <a:ext cx="86527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4833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4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2DA72A9-3E86-42C5-AD10-9B4F64E77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99" y="509588"/>
            <a:ext cx="8408193" cy="1042987"/>
          </a:xfrm>
        </p:spPr>
        <p:txBody>
          <a:bodyPr vert="horz" lIns="91440" tIns="45720" rIns="91440" bIns="45720" rtlCol="0" anchor="ctr">
            <a:no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4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Multiverse?</a:t>
            </a:r>
          </a:p>
        </p:txBody>
      </p:sp>
      <p:pic>
        <p:nvPicPr>
          <p:cNvPr id="10" name="Content Placeholder 9" descr="A picture containing nature&#10;&#10;Description automatically generated">
            <a:extLst>
              <a:ext uri="{FF2B5EF4-FFF2-40B4-BE49-F238E27FC236}">
                <a16:creationId xmlns:a16="http://schemas.microsoft.com/office/drawing/2014/main" id="{EC9DC998-97FA-4F64-8423-08117A86B7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7439" y="1675227"/>
            <a:ext cx="7709121" cy="439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0205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BB8AA1-8039-486B-87ED-39A5DFF0E2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0" y="635000"/>
            <a:ext cx="8509000" cy="55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9178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169</Words>
  <Application>Microsoft Office PowerPoint</Application>
  <PresentationFormat>On-screen Show (4:3)</PresentationFormat>
  <Paragraphs>29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Age of the Universe</vt:lpstr>
      <vt:lpstr>Shape of Universe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Big Freeze</vt:lpstr>
      <vt:lpstr>Big Rip</vt:lpstr>
      <vt:lpstr>Big Crunch</vt:lpstr>
      <vt:lpstr>PowerPoint Presentation</vt:lpstr>
      <vt:lpstr>Eternal Inflation</vt:lpstr>
      <vt:lpstr>PowerPoint Presentation</vt:lpstr>
      <vt:lpstr>Multiverse?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 of the Universe</dc:title>
  <dc:creator>M F</dc:creator>
  <cp:lastModifiedBy>M F</cp:lastModifiedBy>
  <cp:revision>5</cp:revision>
  <dcterms:created xsi:type="dcterms:W3CDTF">2019-04-29T00:23:16Z</dcterms:created>
  <dcterms:modified xsi:type="dcterms:W3CDTF">2019-04-29T00:48:55Z</dcterms:modified>
</cp:coreProperties>
</file>