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21" r:id="rId2"/>
    <p:sldId id="338" r:id="rId3"/>
    <p:sldId id="340" r:id="rId4"/>
    <p:sldId id="350" r:id="rId5"/>
    <p:sldId id="351" r:id="rId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7" d="100"/>
          <a:sy n="37" d="100"/>
        </p:scale>
        <p:origin x="-40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10EAA02-E532-41E7-94A5-BFEDEA30F8F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371DAB4-7B63-4CC4-A5F1-6D02AE03CB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38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550867-802C-4DD3-850B-D21A149546BB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2FB0E9E-A570-477F-AC47-C93B1FFD2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99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31845-4412-4E24-B947-FF3A0F92CA4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5A133-E099-46D6-8289-BE9D8EA1F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9AA66-4284-481D-BA46-5C0B095214E8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ACC98-F60D-4899-8B39-3495BBF10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CE57-CFD2-4476-89A2-58D455D3FA9E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3BE8E-D77E-465B-BF18-2D9F8048C8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41386-2590-404A-BCE9-6C97ED8146A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E5401-8AEE-4FD8-876D-A1E747A50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A2B18-7538-48B9-B832-73B65790949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B079B-92E9-49A9-AA34-7FF0B841C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8AA47-3281-4F6A-AC39-1E93AEACCADC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CB327-B206-4818-BD44-562C7ACF2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10814-9079-4992-8CC7-CCD8ED83D50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10A6B-FF6E-4FD9-AC64-71A0890B9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DE78D-0712-46F8-9A6B-CF4F46EFC611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C1510-F9DF-41FA-BA23-0FB44D9B1F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5E93D-AF96-4252-A7B4-9856714DAF76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A26E1-820C-4092-822B-EDB79F643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01A6F-2306-412C-A522-84122F18E409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2596E-EC28-4C70-B9E9-456A7C3080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937EB-95C7-44FE-81FB-D4CD78B5D9E3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89118-EBD9-4137-97C4-3EAFB4DCF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BFE1D7-AB09-4F94-A6BF-9622E1FEF88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82F33C-D97F-42FC-AC8F-67F09CEAB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Time Travel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Special </a:t>
            </a:r>
            <a:r>
              <a:rPr lang="en-US" dirty="0" smtClean="0"/>
              <a:t>Relativity </a:t>
            </a:r>
            <a:r>
              <a:rPr lang="en-US" dirty="0" smtClean="0"/>
              <a:t>allows for time travel into the future and the past.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Special Relativity:    E = mc</a:t>
            </a:r>
            <a:r>
              <a:rPr lang="en-US" baseline="30000" dirty="0" smtClean="0"/>
              <a:t>2 </a:t>
            </a:r>
          </a:p>
          <a:p>
            <a:pPr eaLnBrk="1" hangingPunct="1">
              <a:buFont typeface="Arial" charset="0"/>
              <a:buNone/>
            </a:pPr>
            <a:endParaRPr lang="en-US" baseline="30000" dirty="0" smtClean="0"/>
          </a:p>
          <a:p>
            <a:pPr eaLnBrk="1" hangingPunct="1">
              <a:buFont typeface="Arial" charset="0"/>
              <a:buNone/>
            </a:pPr>
            <a:r>
              <a:rPr lang="en-US" baseline="30000" dirty="0" smtClean="0"/>
              <a:t>	</a:t>
            </a:r>
            <a:r>
              <a:rPr lang="en-US" dirty="0" smtClean="0"/>
              <a:t>-  the speed of light (c) is </a:t>
            </a:r>
            <a:r>
              <a:rPr lang="en-US" dirty="0" smtClean="0"/>
              <a:t>constant, so changes in velocity or mass must change time.</a:t>
            </a: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	-  </a:t>
            </a:r>
            <a:r>
              <a:rPr lang="en-US" dirty="0"/>
              <a:t>t</a:t>
            </a:r>
            <a:r>
              <a:rPr lang="en-US" dirty="0" smtClean="0"/>
              <a:t>here</a:t>
            </a:r>
            <a:r>
              <a:rPr lang="en-US" dirty="0" smtClean="0"/>
              <a:t> </a:t>
            </a:r>
            <a:r>
              <a:rPr lang="en-US" dirty="0" smtClean="0"/>
              <a:t>is no absolute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Travel Forward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</a:pPr>
            <a:r>
              <a:rPr lang="en-US" i="1" dirty="0" smtClean="0"/>
              <a:t>Easy </a:t>
            </a:r>
            <a:r>
              <a:rPr lang="en-US" i="1" dirty="0" smtClean="0"/>
              <a:t>to </a:t>
            </a:r>
            <a:r>
              <a:rPr lang="en-US" i="1" dirty="0" smtClean="0"/>
              <a:t>travel to future… it’s all depends on frame of reference.</a:t>
            </a:r>
            <a:endParaRPr lang="en-US" i="1" dirty="0" smtClean="0"/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r>
              <a:rPr lang="en-US" u="sng" dirty="0" smtClean="0"/>
              <a:t>Velocity dilation</a:t>
            </a:r>
            <a:r>
              <a:rPr lang="en-US" dirty="0" smtClean="0"/>
              <a:t>  -  as </a:t>
            </a:r>
            <a:r>
              <a:rPr lang="en-US" dirty="0" smtClean="0"/>
              <a:t>speed </a:t>
            </a:r>
            <a:r>
              <a:rPr lang="en-US" dirty="0" smtClean="0"/>
              <a:t>increases, time </a:t>
            </a:r>
            <a:r>
              <a:rPr lang="en-US" dirty="0" smtClean="0"/>
              <a:t>slows down</a:t>
            </a:r>
            <a:r>
              <a:rPr lang="en-US" dirty="0" smtClean="0"/>
              <a:t>.  Ex.  You age slower flying in an airplane.</a:t>
            </a:r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  <a:p>
            <a:pPr>
              <a:buFont typeface="Arial" charset="0"/>
              <a:buNone/>
            </a:pPr>
            <a:r>
              <a:rPr lang="en-US" u="sng" dirty="0" smtClean="0"/>
              <a:t>Gravity dilation</a:t>
            </a:r>
            <a:r>
              <a:rPr lang="en-US" dirty="0" smtClean="0"/>
              <a:t>  -  </a:t>
            </a:r>
            <a:r>
              <a:rPr lang="en-US" dirty="0" smtClean="0"/>
              <a:t>as mass </a:t>
            </a:r>
            <a:r>
              <a:rPr lang="en-US" dirty="0" smtClean="0"/>
              <a:t>increases, time </a:t>
            </a:r>
            <a:r>
              <a:rPr lang="en-US" dirty="0" smtClean="0"/>
              <a:t>slows down</a:t>
            </a:r>
            <a:r>
              <a:rPr lang="en-US" dirty="0" smtClean="0"/>
              <a:t>.   Ex.  Your head is aging faster than your feet.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Time Dilation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endParaRPr lang="en-US" u="sng" dirty="0" smtClean="0"/>
          </a:p>
          <a:p>
            <a:pPr>
              <a:buFont typeface="Arial" charset="0"/>
              <a:buNone/>
              <a:defRPr/>
            </a:pPr>
            <a:r>
              <a:rPr lang="en-US" dirty="0" smtClean="0"/>
              <a:t>	</a:t>
            </a:r>
            <a:r>
              <a:rPr lang="en-US" u="sng" dirty="0" smtClean="0"/>
              <a:t>Twin </a:t>
            </a:r>
            <a:r>
              <a:rPr lang="en-US" u="sng" dirty="0" smtClean="0"/>
              <a:t>Paradox</a:t>
            </a:r>
            <a:r>
              <a:rPr lang="en-US" dirty="0" smtClean="0"/>
              <a:t>  -  one brother travels at 99% speed of light for one year.  He returns and is </a:t>
            </a:r>
            <a:r>
              <a:rPr lang="en-US" dirty="0" smtClean="0"/>
              <a:t>years </a:t>
            </a:r>
            <a:r>
              <a:rPr lang="en-US" dirty="0" smtClean="0"/>
              <a:t>younger </a:t>
            </a:r>
            <a:r>
              <a:rPr lang="en-US" dirty="0" smtClean="0"/>
              <a:t>than his brother.</a:t>
            </a:r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r>
              <a:rPr lang="en-US" i="1" dirty="0" smtClean="0"/>
              <a:t>	</a:t>
            </a:r>
            <a:r>
              <a:rPr lang="en-US" i="1" dirty="0" smtClean="0"/>
              <a:t>-  </a:t>
            </a:r>
            <a:r>
              <a:rPr lang="en-US" dirty="0" smtClean="0"/>
              <a:t>yet</a:t>
            </a:r>
            <a:r>
              <a:rPr lang="en-US" dirty="0" smtClean="0"/>
              <a:t>, time passes normally for both brothers.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Travel to the Past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Travel to the past is not easy.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 smtClean="0"/>
              <a:t>	</a:t>
            </a:r>
            <a:r>
              <a:rPr lang="en-US" u="sng" dirty="0" smtClean="0"/>
              <a:t>Grandfather Paradox</a:t>
            </a:r>
            <a:r>
              <a:rPr lang="en-US" dirty="0" smtClean="0"/>
              <a:t> -  if you travel to the past and kill your grandfather, you wouldn’t exist.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7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Possible Solutions?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A parallel universe begins for that person.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 smtClean="0"/>
              <a:t>You cannot kill your grandfather… the universe will not allow it to happen.</a:t>
            </a:r>
          </a:p>
          <a:p>
            <a:pPr marL="514350" indent="-514350">
              <a:buAutoNum type="arabicPeriod" startAt="2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53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120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Time Travel</vt:lpstr>
      <vt:lpstr>Travel Forward</vt:lpstr>
      <vt:lpstr>Time Dilation</vt:lpstr>
      <vt:lpstr>Travel to the Past</vt:lpstr>
      <vt:lpstr>Possible Solutions?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mf</cp:lastModifiedBy>
  <cp:revision>38</cp:revision>
  <cp:lastPrinted>2012-05-04T01:30:10Z</cp:lastPrinted>
  <dcterms:created xsi:type="dcterms:W3CDTF">2012-05-29T00:34:14Z</dcterms:created>
  <dcterms:modified xsi:type="dcterms:W3CDTF">2013-09-05T18:18:38Z</dcterms:modified>
</cp:coreProperties>
</file>