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1" r:id="rId5"/>
    <p:sldId id="273" r:id="rId6"/>
    <p:sldId id="266" r:id="rId7"/>
    <p:sldId id="261" r:id="rId8"/>
    <p:sldId id="264" r:id="rId9"/>
    <p:sldId id="272" r:id="rId10"/>
    <p:sldId id="262" r:id="rId11"/>
    <p:sldId id="269" r:id="rId12"/>
    <p:sldId id="268" r:id="rId13"/>
    <p:sldId id="263" r:id="rId14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8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>
            <a:extLst>
              <a:ext uri="{FF2B5EF4-FFF2-40B4-BE49-F238E27FC236}">
                <a16:creationId xmlns:a16="http://schemas.microsoft.com/office/drawing/2014/main" id="{38647704-B789-416F-B06E-B9F8245A2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Font typeface="Times New Roman" pitchFamily="-108" charset="0"/>
              <a:buNone/>
              <a:defRPr/>
            </a:pPr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53B0F153-A9EC-4EF4-B420-A1E757C9CF3A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070A1FB-086E-4201-B2FC-83AECCC855F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4">
            <a:extLst>
              <a:ext uri="{FF2B5EF4-FFF2-40B4-BE49-F238E27FC236}">
                <a16:creationId xmlns:a16="http://schemas.microsoft.com/office/drawing/2014/main" id="{BF3F65EA-8BC7-4658-B6E2-ED393915690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F8B2319E-B9D5-441F-A6F5-D71F16DE9A8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C973BD96-83B9-405C-9640-C9B950E7B39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D38AC280-3A15-4313-9943-7F975F26869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90732F79-0DF9-405E-A1F6-009EDB11E8C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pitchFamily="-1" charset="-128"/>
        <a:cs typeface="ＭＳ Ｐゴシック" pitchFamily="-108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-1" charset="0"/>
        <a:ea typeface="ＭＳ Ｐゴシック" pitchFamily="-1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8" charset="0"/>
      <a:defRPr sz="1200" kern="1200">
        <a:solidFill>
          <a:srgbClr val="000000"/>
        </a:solidFill>
        <a:latin typeface="Times New Roman" pitchFamily="-1" charset="0"/>
        <a:ea typeface="ＭＳ Ｐゴシック" pitchFamily="-1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8" charset="0"/>
      <a:defRPr sz="1200" kern="1200">
        <a:solidFill>
          <a:srgbClr val="000000"/>
        </a:solidFill>
        <a:latin typeface="Times New Roman" pitchFamily="-1" charset="0"/>
        <a:ea typeface="ＭＳ Ｐゴシック" pitchFamily="-1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8" charset="0"/>
      <a:defRPr sz="1200" kern="1200">
        <a:solidFill>
          <a:srgbClr val="000000"/>
        </a:solidFill>
        <a:latin typeface="Times New Roman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ACEC0985-2E2D-432C-8D36-AE03C238EB1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577761E-9450-4AB8-9146-9F87133DD15D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6387" name="Text Box 1">
            <a:extLst>
              <a:ext uri="{FF2B5EF4-FFF2-40B4-BE49-F238E27FC236}">
                <a16:creationId xmlns:a16="http://schemas.microsoft.com/office/drawing/2014/main" id="{EEEC49FE-4E62-4F52-9642-FF764F2B47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8" name="Text Box 2">
            <a:extLst>
              <a:ext uri="{FF2B5EF4-FFF2-40B4-BE49-F238E27FC236}">
                <a16:creationId xmlns:a16="http://schemas.microsoft.com/office/drawing/2014/main" id="{007B5099-342F-48D7-B1D7-581C4775C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6AD52E7-1FD9-4724-8A3C-74FD7893099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AB7E30C-4CDB-4091-A735-949E49737C85}" type="slidenum">
              <a:rPr lang="en-US" altLang="en-US" sz="1200">
                <a:solidFill>
                  <a:srgbClr val="000000"/>
                </a:solidFill>
              </a:rPr>
              <a:pPr/>
              <a:t>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7E820B67-4207-4CE7-B1FC-4BC06F0FAA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6" name="Text Box 2">
            <a:extLst>
              <a:ext uri="{FF2B5EF4-FFF2-40B4-BE49-F238E27FC236}">
                <a16:creationId xmlns:a16="http://schemas.microsoft.com/office/drawing/2014/main" id="{82548762-D2F8-4BFE-BE45-F6638F2DC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DFCCE93-5C73-4BC1-B995-8D2C846353F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B1EAB8-55D0-46ED-B11A-81456E11E235}" type="slidenum">
              <a:rPr lang="en-US" altLang="en-US" sz="1200">
                <a:solidFill>
                  <a:srgbClr val="000000"/>
                </a:solidFill>
              </a:rPr>
              <a:pPr/>
              <a:t>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0483" name="Text Box 1">
            <a:extLst>
              <a:ext uri="{FF2B5EF4-FFF2-40B4-BE49-F238E27FC236}">
                <a16:creationId xmlns:a16="http://schemas.microsoft.com/office/drawing/2014/main" id="{CFBF6404-7CE2-45C9-94CC-BF31860E7E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4" name="Text Box 2">
            <a:extLst>
              <a:ext uri="{FF2B5EF4-FFF2-40B4-BE49-F238E27FC236}">
                <a16:creationId xmlns:a16="http://schemas.microsoft.com/office/drawing/2014/main" id="{BA621878-10D2-4991-B289-559793981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CA6A2F42-36A1-4AAE-9418-016B062EA98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fld id="{EC6E54BA-2120-4ABF-9395-E538110F8E7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579" name="Text Box 1">
            <a:extLst>
              <a:ext uri="{FF2B5EF4-FFF2-40B4-BE49-F238E27FC236}">
                <a16:creationId xmlns:a16="http://schemas.microsoft.com/office/drawing/2014/main" id="{D7B372D3-4C62-4E61-897B-7962741E0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CB35A0DF-D57A-4C2C-B53F-A16A68161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1077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0D2B8DAF-7470-4F0B-8CCB-B60968E3F3E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427A4A8-2A81-4176-976A-E9D76FCDD52C}" type="slidenum">
              <a:rPr lang="en-US" altLang="en-US" sz="1200">
                <a:solidFill>
                  <a:srgbClr val="000000"/>
                </a:solidFill>
              </a:rPr>
              <a:pPr/>
              <a:t>7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7651" name="Text Box 1">
            <a:extLst>
              <a:ext uri="{FF2B5EF4-FFF2-40B4-BE49-F238E27FC236}">
                <a16:creationId xmlns:a16="http://schemas.microsoft.com/office/drawing/2014/main" id="{73A123EE-48E7-4236-876B-40933306E1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2" name="Text Box 2">
            <a:extLst>
              <a:ext uri="{FF2B5EF4-FFF2-40B4-BE49-F238E27FC236}">
                <a16:creationId xmlns:a16="http://schemas.microsoft.com/office/drawing/2014/main" id="{DA4E67C0-FB29-4FE2-8B89-637CA9F20B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02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4780546-132D-47D3-A1ED-0A13FFF18F8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AC1CA9-0E90-4BBA-9466-EA603752FFC2}" type="slidenum">
              <a:rPr lang="en-US" altLang="en-US" sz="1200">
                <a:solidFill>
                  <a:srgbClr val="000000"/>
                </a:solidFill>
              </a:rPr>
              <a:pPr/>
              <a:t>10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85086076-1DCD-4D7E-8C81-89E237A699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Text Box 2">
            <a:extLst>
              <a:ext uri="{FF2B5EF4-FFF2-40B4-BE49-F238E27FC236}">
                <a16:creationId xmlns:a16="http://schemas.microsoft.com/office/drawing/2014/main" id="{31635C8B-4E2E-4E38-B09A-26C8B8F79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04A92BB5-1867-48B9-86E4-CCCEF4B56E6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B7E32CC-858F-430F-BA9E-2783FB896B2A}" type="slidenum">
              <a:rPr lang="en-US" altLang="en-US" sz="1200">
                <a:solidFill>
                  <a:srgbClr val="000000"/>
                </a:solidFill>
              </a:rPr>
              <a:pPr/>
              <a:t>13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58BE366C-24F4-488B-8D9E-D94CFCA1BE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4820" name="Text Box 2">
            <a:extLst>
              <a:ext uri="{FF2B5EF4-FFF2-40B4-BE49-F238E27FC236}">
                <a16:creationId xmlns:a16="http://schemas.microsoft.com/office/drawing/2014/main" id="{309A47B6-C231-47FD-A091-4BEEC5D289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FADED-23A9-419B-96F8-508D81CD3AF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03B46-7835-43CF-AFA3-815B77941C7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1ED208-751B-4552-9C4B-303B179A77D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8D077-92B2-4ABA-9933-0C7645C603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93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C28B12-DED0-474B-B569-B227D30FFD4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CB912-C24C-4CDE-B85D-C71BF67459C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1F9556-75BA-425C-B000-11326BD92AD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89817A-BF9F-4899-93FC-CCD8A79F8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85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955530-3D26-4F1B-B5D2-C0D5C3A8277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ECB7B1-DA7C-44DA-A5EE-9959BACEEFA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49DE6-C654-45F2-9D93-3FB0B398CEB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01A510-2487-4291-9949-D84FA89DFB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165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3AE52D9-51C0-48A7-A428-D55CCBFB11F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0C63593-1B93-43D5-B43E-4DF5D37A6D3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1AB8F46-C4B1-42B0-A940-C6894D488A2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1956C7-89C7-4DBF-B6AE-6D8AC771F0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830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303A17-5CB9-4FA3-8593-B34AEB3594A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617B95B-4C21-42F9-B064-6E028BB655E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595D31A-044F-4A21-BA70-EA6CFA65401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E9BF1-5C7C-4310-B4C3-6D0136A0A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4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BCE61FC-6E77-4E0E-9D05-2BB063E5B7B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CDDA8B-E5D4-4EF8-BA94-A0DFF386AFF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E0681E-8D8A-40DE-81B5-9BFECE81373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8CEAF9-AE9E-4EC4-8C82-3083C89CEC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25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C1A7F1A-C187-4FB7-912B-A39187596D9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24BD548-96B9-4D09-A57F-1EFF9289FED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338EFC-4E9E-4007-BB48-AE0F868C527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E69270-0EBB-4D52-B7CB-83444149A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10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6CA838-F9C9-4D54-9721-D03E520E5BB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09DC531-CDFD-40D0-822A-96D679A06B9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71029D-5632-44AE-B027-A867ACD0782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FE862-333C-4689-A47E-11ABA5EA2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73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343635C-7E7A-4FF9-B0B8-6A507BAEF57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3CC7B6F-B1EC-4F4D-9659-ADDA21041F9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B6CFDF9-32FA-4349-B1CD-DFAA0116271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3390FE-E107-43C7-9A07-3F3ECD24B4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39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4699DB-86E5-48A1-9108-18B65B96705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541F4-907C-4356-8696-736B28AB0B9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A4B143-2569-4C57-A0BC-D01A76275A7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76180-0398-443B-BE77-F680E496BC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458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630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630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E6F8F9-856C-4EEE-9096-376AE586438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730E19-0FCB-4CB0-8C80-3C810223516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784B30-A28D-4B80-BE98-76C8FCAE07A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C7B27-5875-4F4A-9B43-D0E6E2C63A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12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63550"/>
            <a:ext cx="7770813" cy="5630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33B2028-107D-4735-9760-E4F1A2CE6C7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C383BB-7A9B-4D03-A462-3C901B85DFB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A09420-4A22-4B39-A262-DD394D11D52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17290-0AF8-4905-B831-188593F39B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5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9A1113FB-3B69-4AE5-A035-6623416BBF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8BE4D8A1-1926-40A0-93CF-BB327E8775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CEDF008-B31F-4535-B2D4-80ED83DC37A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FB700B5-34CD-4B0D-8207-F49F3F08B257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CE5201-143B-476C-B55D-7DD8C14AE0D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fld id="{33EF6049-A5C2-48E8-92B4-63126C87B6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4400">
          <a:solidFill>
            <a:srgbClr val="000000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A063156B-5477-4DAD-A854-81B8ED8BB3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8437" y="533400"/>
            <a:ext cx="77724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 dirty="0">
                <a:latin typeface="Calibri" panose="020F0502020204030204" pitchFamily="34" charset="0"/>
              </a:rPr>
              <a:t>What are meandering streams?</a:t>
            </a: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81EF4107-194E-42A5-B59D-B9A71B878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1">
            <a:extLst>
              <a:ext uri="{FF2B5EF4-FFF2-40B4-BE49-F238E27FC236}">
                <a16:creationId xmlns:a16="http://schemas.microsoft.com/office/drawing/2014/main" id="{10F7BF28-3584-453F-96E3-2A8DAF497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43467"/>
            <a:ext cx="3352800" cy="1871133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Straight Stream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85A78719-1F2F-4B96-964C-275BDD2AE7E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3048000"/>
            <a:ext cx="3429000" cy="2514600"/>
          </a:xfrm>
        </p:spPr>
        <p:txBody>
          <a:bodyPr vert="horz" lIns="91440" tIns="45720" rIns="91440" bIns="45720" rtlCol="0">
            <a:normAutofit/>
          </a:bodyPr>
          <a:lstStyle/>
          <a:p>
            <a:pPr marL="382588"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does water travel fastest?</a:t>
            </a:r>
          </a:p>
          <a:p>
            <a:pPr marL="382588"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2588"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middle near the surface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49F3E0B-8BD7-450C-8A4E-D08704014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73322" y="1590538"/>
            <a:ext cx="4688077" cy="351605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409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1">
            <a:extLst>
              <a:ext uri="{FF2B5EF4-FFF2-40B4-BE49-F238E27FC236}">
                <a16:creationId xmlns:a16="http://schemas.microsoft.com/office/drawing/2014/main" id="{A58AA60A-8097-4BE3-9B13-A54EDD1AE6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Straight Stream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C10EF7-3BDF-4532-9220-BCFD4F52E88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2601" y="2638044"/>
            <a:ext cx="2522980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marL="341313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1700" kern="1200" dirty="0">
              <a:solidFill>
                <a:schemeClr val="bg1"/>
              </a:solidFill>
            </a:endParaRPr>
          </a:p>
          <a:p>
            <a:pPr marL="112713" defTabSz="914400" eaLnBrk="1" hangingPunct="1">
              <a:lnSpc>
                <a:spcPct val="90000"/>
              </a:lnSpc>
              <a:buClrTx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Why?</a:t>
            </a:r>
          </a:p>
          <a:p>
            <a:pPr marL="341313" indent="-228600" defTabSz="914400" eaLnBrk="1" hangingPunct="1">
              <a:lnSpc>
                <a:spcPct val="90000"/>
              </a:lnSpc>
              <a:buClrTx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2713" defTabSz="914400" eaLnBrk="1" hangingPunct="1">
              <a:lnSpc>
                <a:spcPct val="90000"/>
              </a:lnSpc>
              <a:buClrTx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8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Friction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45D394-4954-4667-8F82-D9E5EC50C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73322" y="1590538"/>
            <a:ext cx="4688077" cy="351605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sp>
        <p:nvSpPr>
          <p:cNvPr id="23554" name="Rectangle 1">
            <a:extLst>
              <a:ext uri="{FF2B5EF4-FFF2-40B4-BE49-F238E27FC236}">
                <a16:creationId xmlns:a16="http://schemas.microsoft.com/office/drawing/2014/main" id="{B5F2EFA4-5E8C-46C5-9A49-305A32F45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3200400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Meandering Stream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6297FF1-467A-43F1-90F2-4BED98FDE03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1981200"/>
            <a:ext cx="3352800" cy="48006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 eaLnBrk="1" hangingPunct="1">
              <a:lnSpc>
                <a:spcPct val="90000"/>
              </a:lnSpc>
              <a:buClrTx/>
              <a:buFont typeface="Arial" panose="020B0604020202020204" pitchFamily="34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1700" kern="12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is water fastest?</a:t>
            </a:r>
          </a:p>
          <a:p>
            <a:pPr algn="ctr"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outside corner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So, erosion occurs here 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is water slower? </a:t>
            </a:r>
          </a:p>
          <a:p>
            <a:pPr algn="ctr"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inside corner</a:t>
            </a: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eaLnBrk="1" hangingPunct="1">
              <a:lnSpc>
                <a:spcPct val="90000"/>
              </a:lnSpc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So, deposition occurs</a:t>
            </a:r>
          </a:p>
          <a:p>
            <a:pPr indent="-228600" defTabSz="914400" eaLnBrk="1" hangingPunct="1">
              <a:lnSpc>
                <a:spcPct val="90000"/>
              </a:lnSpc>
              <a:buClrTx/>
              <a:buFont typeface="Arial" panose="020B0604020202020204" pitchFamily="34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1700" kern="12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A close up of a map&#10;&#10;Description automatically generated">
            <a:extLst>
              <a:ext uri="{FF2B5EF4-FFF2-40B4-BE49-F238E27FC236}">
                <a16:creationId xmlns:a16="http://schemas.microsoft.com/office/drawing/2014/main" id="{D1A6785F-406B-48F5-B265-390F92005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73322" y="1590538"/>
            <a:ext cx="4688077" cy="35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217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717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 up of a map&#10;&#10;Description automatically generated">
            <a:extLst>
              <a:ext uri="{FF2B5EF4-FFF2-40B4-BE49-F238E27FC236}">
                <a16:creationId xmlns:a16="http://schemas.microsoft.com/office/drawing/2014/main" id="{69AAEDBF-5A96-4D8D-9131-B63E45926386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219200" y="914400"/>
            <a:ext cx="6629400" cy="5029200"/>
          </a:xfrm>
        </p:spPr>
      </p:pic>
    </p:spTree>
    <p:extLst>
      <p:ext uri="{BB962C8B-B14F-4D97-AF65-F5344CB8AC3E}">
        <p14:creationId xmlns:p14="http://schemas.microsoft.com/office/powerpoint/2010/main" val="282386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MEANDERING STREAM">
            <a:extLst>
              <a:ext uri="{FF2B5EF4-FFF2-40B4-BE49-F238E27FC236}">
                <a16:creationId xmlns:a16="http://schemas.microsoft.com/office/drawing/2014/main" id="{1924F75E-76C3-464B-9052-AECB974BBEE3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0150" y="1276350"/>
            <a:ext cx="6742113" cy="40052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>
            <a:extLst>
              <a:ext uri="{FF2B5EF4-FFF2-40B4-BE49-F238E27FC236}">
                <a16:creationId xmlns:a16="http://schemas.microsoft.com/office/drawing/2014/main" id="{4C4B522E-FE40-4E16-A7F7-DAC89626F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930275"/>
            <a:ext cx="3870325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BA2871F-FDB7-47B1-9485-EEB082E5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latin typeface="Calibri" panose="020F0502020204030204" pitchFamily="34" charset="0"/>
              </a:rPr>
              <a:t>Meanders</a:t>
            </a:r>
          </a:p>
        </p:txBody>
      </p:sp>
      <p:pic>
        <p:nvPicPr>
          <p:cNvPr id="25603" name="Content Placeholder 3" descr="meanders.jpg">
            <a:extLst>
              <a:ext uri="{FF2B5EF4-FFF2-40B4-BE49-F238E27FC236}">
                <a16:creationId xmlns:a16="http://schemas.microsoft.com/office/drawing/2014/main" id="{4CF260E7-9FAF-4C6A-87AA-7B8435946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47" r="-20847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A picture containing nature&#10;&#10;Description automatically generated">
            <a:extLst>
              <a:ext uri="{FF2B5EF4-FFF2-40B4-BE49-F238E27FC236}">
                <a16:creationId xmlns:a16="http://schemas.microsoft.com/office/drawing/2014/main" id="{B4EA06F1-AFE6-4538-ACB5-7C767F826F2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2018506" y="1596231"/>
            <a:ext cx="5105400" cy="3365500"/>
          </a:xfrm>
        </p:spPr>
      </p:pic>
    </p:spTree>
    <p:extLst>
      <p:ext uri="{BB962C8B-B14F-4D97-AF65-F5344CB8AC3E}">
        <p14:creationId xmlns:p14="http://schemas.microsoft.com/office/powerpoint/2010/main" val="254343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B9737FFE-D5B2-4400-96CB-A187F088BD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>
                <a:latin typeface="Calibri" panose="020F0502020204030204" pitchFamily="34" charset="0"/>
              </a:rPr>
              <a:t>Cut Banks and Point Bars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16FEEF1C-7EE8-4FBA-B8F2-87FDF4D30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6629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2" descr="streambankerosion.jpg">
            <a:extLst>
              <a:ext uri="{FF2B5EF4-FFF2-40B4-BE49-F238E27FC236}">
                <a16:creationId xmlns:a16="http://schemas.microsoft.com/office/drawing/2014/main" id="{448812E0-D2A3-4170-8403-6B54C9953F44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6" b="-4256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BEDE3-A3AE-4768-A024-C71D9E43F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kern="1200">
                <a:solidFill>
                  <a:srgbClr val="FFFFFF"/>
                </a:solidFill>
              </a:rPr>
              <a:t>Braided River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 descr="A view of a mountain&#10;&#10;Description automatically generated">
            <a:extLst>
              <a:ext uri="{FF2B5EF4-FFF2-40B4-BE49-F238E27FC236}">
                <a16:creationId xmlns:a16="http://schemas.microsoft.com/office/drawing/2014/main" id="{C4819EF1-5241-4DAF-A946-605B51AB1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75" y="2891160"/>
            <a:ext cx="4091938" cy="3068953"/>
          </a:xfrm>
          <a:prstGeom prst="rect">
            <a:avLst/>
          </a:prstGeom>
        </p:spPr>
      </p:pic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Content Placeholder 5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C7527EAE-5FE9-4C2E-A6D2-3D2AF26419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72"/>
          <a:stretch/>
        </p:blipFill>
        <p:spPr>
          <a:xfrm>
            <a:off x="4833804" y="3381406"/>
            <a:ext cx="4091938" cy="20884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59AFAD48-048B-4057-BBC8-01992D2FE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>
                <a:latin typeface="Calibri" panose="020F0502020204030204" pitchFamily="34" charset="0"/>
              </a:rPr>
              <a:t>Oxbow Lake</a:t>
            </a:r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B95513CA-6E9E-4C87-8973-D748C6805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696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67</Words>
  <Application>Microsoft Office PowerPoint</Application>
  <PresentationFormat>On-screen Show (4:3)</PresentationFormat>
  <Paragraphs>32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What are meandering streams?</vt:lpstr>
      <vt:lpstr>Straight Stream</vt:lpstr>
      <vt:lpstr>Straight Stream</vt:lpstr>
      <vt:lpstr>Meandering Stream</vt:lpstr>
      <vt:lpstr>PowerPoint Presentation</vt:lpstr>
      <vt:lpstr>PowerPoint Presentation</vt:lpstr>
      <vt:lpstr>PowerPoint Presentation</vt:lpstr>
      <vt:lpstr>Meanders</vt:lpstr>
      <vt:lpstr>PowerPoint Presentation</vt:lpstr>
      <vt:lpstr>Cut Banks and Point Bars</vt:lpstr>
      <vt:lpstr>PowerPoint Presentation</vt:lpstr>
      <vt:lpstr>Braided River</vt:lpstr>
      <vt:lpstr>Oxbow Lake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 Meandering</dc:title>
  <dc:creator>M F</dc:creator>
  <cp:lastModifiedBy>M F</cp:lastModifiedBy>
  <cp:revision>11</cp:revision>
  <dcterms:created xsi:type="dcterms:W3CDTF">2019-01-03T23:25:50Z</dcterms:created>
  <dcterms:modified xsi:type="dcterms:W3CDTF">2021-05-12T17:54:24Z</dcterms:modified>
</cp:coreProperties>
</file>