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</p:sldMasterIdLst>
  <p:notesMasterIdLst>
    <p:notesMasterId r:id="rId12"/>
  </p:notesMasterIdLst>
  <p:handoutMasterIdLst>
    <p:handoutMasterId r:id="rId13"/>
  </p:handoutMasterIdLst>
  <p:sldIdLst>
    <p:sldId id="268" r:id="rId2"/>
    <p:sldId id="289" r:id="rId3"/>
    <p:sldId id="274" r:id="rId4"/>
    <p:sldId id="293" r:id="rId5"/>
    <p:sldId id="294" r:id="rId6"/>
    <p:sldId id="296" r:id="rId7"/>
    <p:sldId id="297" r:id="rId8"/>
    <p:sldId id="298" r:id="rId9"/>
    <p:sldId id="299" r:id="rId10"/>
    <p:sldId id="295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9" autoAdjust="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7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097DE37-B01A-4D4B-A275-E017ACFAA8A2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362907C-62A1-4415-AE8C-97B201EF4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7E8B77-C9D6-431E-A4B3-521A9019745C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12FF639-5CE9-4801-ADF8-13FC28660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B8C54-790B-424F-BFEB-CAF18B4E86B8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D1E02-BC34-4C21-A066-09585341F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1F8B4-834E-4B7D-A2D5-F6C60BC68744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2D167-E9AB-4CAD-BD99-D3C2423F8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C4693-4302-4439-BB2F-A294CFA83505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F5DED-3DA6-4BF3-9B94-7A0FC6AA5D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E20B1-5984-4DE5-A404-2A637D6CB4D2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6AD84-16C3-4CB1-BFB2-CE4DAC2EF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2DAE5-0C86-4973-B2F2-B018CDB97F12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43E5-CDD1-42FE-9FAD-F40DB6C8E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0DA11-C3A3-4595-B503-2FA1E067FB4C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192A2-7252-4D41-B66F-929F90672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FC4F0-46AB-4CFE-98D1-CB59A34132E7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F17EF-A9EC-4C55-9122-759BC5539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D64CA-7F12-4AE2-9ADA-0DAF0468F222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0ABB5-64F3-4355-801E-915207276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00B1E-37BD-4DA1-BF31-CB11E2495365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68645-56D8-4FFB-A406-A5D883402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D5993-4232-47F0-8D4F-47E0D7388FBA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EB174-971E-41BD-9529-7503BA54A8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5D13A-9A7B-4A6D-A32A-404EDBF1EEE6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AA358-24AF-4C8C-9F48-8F2CE492E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E3CB8-2A97-49B4-8AC4-2259C27949A9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A4411-0210-4AD0-96C3-8B6206EBAB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DF6C-E3C4-4B51-BB34-495ACE240DA6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7E64C-244B-4911-92BB-35C1D7692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2F5B8BA-A698-4EA5-8CF6-8CDF0A491AFE}" type="datetimeFigureOut">
              <a:rPr lang="en-US"/>
              <a:pPr>
                <a:defRPr/>
              </a:pPr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0984F93A-AEB8-4A58-8364-1B8199C33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Star Formation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	Star</a:t>
            </a:r>
            <a:r>
              <a:rPr lang="en-US" smtClean="0"/>
              <a:t>  =  large balls of gas that produce energy and shine…. unless old.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	Nuclear Fusion</a:t>
            </a:r>
            <a:r>
              <a:rPr lang="en-US" smtClean="0"/>
              <a:t>  =  combines light elements to create heavy ones…. requires extreme high heat and pressure.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Star Evolution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b="1" u="sng" smtClean="0"/>
          </a:p>
          <a:p>
            <a:pPr>
              <a:buFont typeface="Arial" charset="0"/>
              <a:buNone/>
            </a:pPr>
            <a:endParaRPr lang="en-US" b="1" u="sng" smtClean="0"/>
          </a:p>
          <a:p>
            <a:pPr algn="ctr">
              <a:buFont typeface="Arial" charset="0"/>
              <a:buNone/>
            </a:pPr>
            <a:r>
              <a:rPr lang="en-US" b="1" u="sng" smtClean="0"/>
              <a:t>How star evolves depends on its mass!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Depends on Mass</a:t>
            </a:r>
          </a:p>
        </p:txBody>
      </p:sp>
      <p:pic>
        <p:nvPicPr>
          <p:cNvPr id="19458" name="Picture 5" descr="Stellar_Evolution_larg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Content Placeholder 4" descr="HRdiagram.jpg"/>
          <p:cNvPicPr>
            <a:picLocks noGrp="1" noChangeAspect="1"/>
          </p:cNvPicPr>
          <p:nvPr>
            <p:ph/>
          </p:nvPr>
        </p:nvPicPr>
        <p:blipFill>
          <a:blip r:embed="rId2"/>
          <a:srcRect t="-3577" b="-357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Content Placeholder 2" descr="HRdiagram1.jpg"/>
          <p:cNvPicPr>
            <a:picLocks noGrp="1" noChangeAspect="1"/>
          </p:cNvPicPr>
          <p:nvPr>
            <p:ph/>
          </p:nvPr>
        </p:nvPicPr>
        <p:blipFill>
          <a:blip r:embed="rId2"/>
          <a:srcRect l="-21683" r="-2168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Star Types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Arial" charset="0"/>
              <a:buAutoNum type="arabicPeriod"/>
            </a:pPr>
            <a:endParaRPr lang="en-US" sz="2800" i="1" smtClean="0"/>
          </a:p>
          <a:p>
            <a:pPr marL="609600" indent="-609600">
              <a:lnSpc>
                <a:spcPct val="90000"/>
              </a:lnSpc>
              <a:buFont typeface="Arial" charset="0"/>
              <a:buAutoNum type="arabicPeriod"/>
            </a:pPr>
            <a:endParaRPr lang="en-US" sz="2800" i="1" smtClean="0"/>
          </a:p>
          <a:p>
            <a:pPr marL="609600" indent="-609600">
              <a:lnSpc>
                <a:spcPct val="90000"/>
              </a:lnSpc>
              <a:buFont typeface="Arial" charset="0"/>
              <a:buAutoNum type="arabicPeriod"/>
            </a:pPr>
            <a:r>
              <a:rPr lang="en-US" sz="2800" i="1" u="sng" smtClean="0"/>
              <a:t>Main Sequence Stars</a:t>
            </a:r>
            <a:r>
              <a:rPr lang="en-US" sz="2800" smtClean="0"/>
              <a:t>  =  early to middle age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endParaRPr lang="en-US" sz="2800" smtClean="0"/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	90% of all stars.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	luminosity increases with temperature.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	</a:t>
            </a:r>
            <a:r>
              <a:rPr lang="en-US" sz="2800" b="1" smtClean="0"/>
              <a:t>Red is cool and blue is hot.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Star Types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Arial" charset="0"/>
              <a:buAutoNum type="arabicPeriod" startAt="2"/>
            </a:pPr>
            <a:r>
              <a:rPr lang="en-US" sz="2800" i="1" u="sng" smtClean="0"/>
              <a:t>Giant Stars</a:t>
            </a:r>
            <a:r>
              <a:rPr lang="en-US" sz="2800" smtClean="0"/>
              <a:t>  =  late stage</a:t>
            </a:r>
          </a:p>
          <a:p>
            <a:pPr marL="609600" indent="-609600">
              <a:buFont typeface="Arial" charset="0"/>
              <a:buNone/>
            </a:pPr>
            <a:endParaRPr lang="en-US" sz="2800" smtClean="0"/>
          </a:p>
          <a:p>
            <a:pPr marL="609600" indent="-609600">
              <a:buFont typeface="Arial" charset="0"/>
              <a:buNone/>
            </a:pPr>
            <a:r>
              <a:rPr lang="en-US" sz="2800" smtClean="0"/>
              <a:t>	Late stage for 97% of main sequence stars.</a:t>
            </a:r>
          </a:p>
          <a:p>
            <a:pPr marL="609600" indent="-609600">
              <a:buFont typeface="Arial" charset="0"/>
              <a:buNone/>
            </a:pPr>
            <a:r>
              <a:rPr lang="en-US" sz="2800" smtClean="0"/>
              <a:t>	Last only several million years.</a:t>
            </a:r>
          </a:p>
          <a:p>
            <a:pPr marL="609600" indent="-609600">
              <a:buFont typeface="Arial" charset="0"/>
              <a:buNone/>
            </a:pPr>
            <a:r>
              <a:rPr lang="en-US" sz="2800" smtClean="0"/>
              <a:t>	Giant stars under ~8x mass of Sun become white 	dwarfs… if bigger they explode (supernova)</a:t>
            </a:r>
          </a:p>
          <a:p>
            <a:pPr marL="609600" indent="-609600">
              <a:buFont typeface="Arial" charset="0"/>
              <a:buNone/>
            </a:pPr>
            <a:r>
              <a:rPr lang="en-US" sz="2800" smtClean="0"/>
              <a:t>	</a:t>
            </a:r>
          </a:p>
          <a:p>
            <a:pPr marL="609600" indent="-609600">
              <a:buFont typeface="Arial" charset="0"/>
              <a:buNone/>
            </a:pPr>
            <a:r>
              <a:rPr lang="en-US" sz="2800" smtClean="0"/>
              <a:t>The sun will become a Giant before it dies.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Star Types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Arial" charset="0"/>
              <a:buAutoNum type="arabicPeriod" startAt="3"/>
            </a:pPr>
            <a:r>
              <a:rPr lang="en-US" sz="2800" i="1" u="sng" smtClean="0"/>
              <a:t>Super Giants</a:t>
            </a:r>
            <a:r>
              <a:rPr lang="en-US" sz="2800" smtClean="0"/>
              <a:t>  =  late stage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endParaRPr lang="en-US" sz="2800" smtClean="0"/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	Same as Giants, but rarer and larger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	Up to a billion times larger than the sun.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	Usually explode in supernova.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endParaRPr lang="en-US" sz="2800" smtClean="0"/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Supernova  =  exploding star.  Lasts a few weeks or months.  Very bright in sky.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Star Types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Arial" charset="0"/>
              <a:buAutoNum type="arabicPeriod" startAt="4"/>
            </a:pPr>
            <a:r>
              <a:rPr lang="en-US" sz="3000" i="1" u="sng" smtClean="0"/>
              <a:t>White Dwarfs</a:t>
            </a:r>
            <a:r>
              <a:rPr lang="en-US" sz="3000" smtClean="0"/>
              <a:t>  =  final stage for small to medium size star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endParaRPr lang="en-US" sz="3000" smtClean="0"/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3000" smtClean="0"/>
              <a:t>	size of Earth with mass of Sun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3000" smtClean="0"/>
              <a:t>	no nuclear fusion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endParaRPr lang="en-US" sz="3000" smtClean="0"/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r>
              <a:rPr lang="en-US" sz="3000" smtClean="0"/>
              <a:t>5.  </a:t>
            </a:r>
            <a:r>
              <a:rPr lang="en-US" sz="3000" i="1" u="sng" smtClean="0"/>
              <a:t>Black Dwarfs</a:t>
            </a:r>
            <a:r>
              <a:rPr lang="en-US" sz="3000" smtClean="0"/>
              <a:t>  =  When white dwarf completely cools down.  None exist – age of universe not long enough for white dwarf to cool down.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Nebula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Nebula  =</a:t>
            </a:r>
            <a:r>
              <a:rPr lang="en-US" smtClean="0"/>
              <a:t>  cloud of gas and dust.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i="1" smtClean="0"/>
              <a:t>Planetary Nebula</a:t>
            </a:r>
            <a:r>
              <a:rPr lang="en-US" smtClean="0"/>
              <a:t>  = 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	Nothing to do with planets.</a:t>
            </a:r>
          </a:p>
          <a:p>
            <a:pPr>
              <a:buFont typeface="Arial" charset="0"/>
              <a:buNone/>
            </a:pPr>
            <a:r>
              <a:rPr lang="en-US" smtClean="0"/>
              <a:t>	Shell of gas given off by late stage small star.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216</Words>
  <Application>Microsoft Office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Star Formation</vt:lpstr>
      <vt:lpstr>Star Evolution</vt:lpstr>
      <vt:lpstr>Depends on Mass</vt:lpstr>
      <vt:lpstr>Slide 4</vt:lpstr>
      <vt:lpstr>Slide 5</vt:lpstr>
      <vt:lpstr>Star Types</vt:lpstr>
      <vt:lpstr>Star Types</vt:lpstr>
      <vt:lpstr>Star Types</vt:lpstr>
      <vt:lpstr>Star Types</vt:lpstr>
      <vt:lpstr>Nebula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mf</dc:creator>
  <cp:lastModifiedBy>Benjamin N. Cardozo H.S.</cp:lastModifiedBy>
  <cp:revision>57</cp:revision>
  <cp:lastPrinted>2012-01-09T00:05:43Z</cp:lastPrinted>
  <dcterms:created xsi:type="dcterms:W3CDTF">2012-02-08T11:50:48Z</dcterms:created>
  <dcterms:modified xsi:type="dcterms:W3CDTF">2013-04-03T13:10:23Z</dcterms:modified>
</cp:coreProperties>
</file>