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40" r:id="rId2"/>
    <p:sldId id="347" r:id="rId3"/>
    <p:sldId id="363" r:id="rId4"/>
    <p:sldId id="358" r:id="rId5"/>
    <p:sldId id="359" r:id="rId6"/>
    <p:sldId id="357" r:id="rId7"/>
    <p:sldId id="360" r:id="rId8"/>
    <p:sldId id="361" r:id="rId9"/>
    <p:sldId id="362" r:id="rId1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3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10EAA02-E532-41E7-94A5-BFEDEA30F8F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371DAB4-7B63-4CC4-A5F1-6D02AE03CB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711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9550867-802C-4DD3-850B-D21A149546BB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2FB0E9E-A570-477F-AC47-C93B1FFD2F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034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31845-4412-4E24-B947-FF3A0F92CA4A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5A133-E099-46D6-8289-BE9D8EA1F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9AA66-4284-481D-BA46-5C0B095214E8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ACC98-F60D-4899-8B39-3495BBF10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CE57-CFD2-4476-89A2-58D455D3FA9E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3BE8E-D77E-465B-BF18-2D9F8048C8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41386-2590-404A-BCE9-6C97ED8146A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E5401-8AEE-4FD8-876D-A1E747A501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A2B18-7538-48B9-B832-73B65790949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B079B-92E9-49A9-AA34-7FF0B841C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8AA47-3281-4F6A-AC39-1E93AEACCADC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CB327-B206-4818-BD44-562C7ACF2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10814-9079-4992-8CC7-CCD8ED83D50A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10A6B-FF6E-4FD9-AC64-71A0890B96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DE78D-0712-46F8-9A6B-CF4F46EFC611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C1510-F9DF-41FA-BA23-0FB44D9B1F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5E93D-AF96-4252-A7B4-9856714DAF7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A26E1-820C-4092-822B-EDB79F643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01A6F-2306-412C-A522-84122F18E409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2596E-EC28-4C70-B9E9-456A7C3080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937EB-95C7-44FE-81FB-D4CD78B5D9E3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89118-EBD9-4137-97C4-3EAFB4DCF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BFE1D7-AB09-4F94-A6BF-9622E1FEF88A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82F33C-D97F-42FC-AC8F-67F09CEAB3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Space Travel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None/>
              <a:defRPr/>
            </a:pPr>
            <a:r>
              <a:rPr lang="en-US" dirty="0" smtClean="0"/>
              <a:t>Many limits to traveling in space.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  <a:p>
            <a:pPr>
              <a:buFont typeface="Arial" charset="0"/>
              <a:buNone/>
              <a:defRPr/>
            </a:pPr>
            <a:r>
              <a:rPr lang="en-US" dirty="0" smtClean="0"/>
              <a:t>Distances are incomprehensible.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  <a:p>
            <a:pPr>
              <a:buFont typeface="Arial" charset="0"/>
              <a:buNone/>
              <a:defRPr/>
            </a:pPr>
            <a:r>
              <a:rPr lang="en-US" dirty="0" smtClean="0"/>
              <a:t>4 light years to nearest star… our fastest spaceship (not even built yet) would take over 1,000 years.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  <a:p>
            <a:pPr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Fuel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Propellant is fuel stored in rocket that is ejected from engine backwards to create thrust. 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dirty="0" smtClean="0"/>
              <a:t>Chemical and liquid propellants most </a:t>
            </a:r>
            <a:r>
              <a:rPr lang="en-US" dirty="0" smtClean="0"/>
              <a:t>common.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Need new form of fuel or energy to travel to stars.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Wormholes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Forget propulsion… how about moving through </a:t>
            </a:r>
            <a:r>
              <a:rPr lang="en-US" dirty="0" err="1" smtClean="0"/>
              <a:t>spacetime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Special and General Relativity allow 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Bend </a:t>
            </a:r>
            <a:r>
              <a:rPr lang="en-US" dirty="0" err="1" smtClean="0"/>
              <a:t>spacetime</a:t>
            </a:r>
            <a:r>
              <a:rPr lang="en-US" dirty="0" smtClean="0"/>
              <a:t> over on itself, then travel through hole…. easy!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01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0"/>
            <a:ext cx="70338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3"/>
            <a:ext cx="9144000" cy="650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2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0"/>
            <a:ext cx="70338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7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NASA Worksheet </a:t>
            </a:r>
            <a:r>
              <a:rPr lang="en-US" b="1" dirty="0" smtClean="0"/>
              <a:t>Questions</a:t>
            </a:r>
            <a:endParaRPr lang="en-US" b="1" dirty="0" smtClean="0"/>
          </a:p>
        </p:txBody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400" smtClean="0"/>
              <a:t>What are terms for “faster-than-light” travel?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endParaRPr lang="en-US" sz="2400" smtClean="0"/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400" smtClean="0"/>
              <a:t>What are 5 perspectives for achieving this?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endParaRPr lang="en-US" sz="2400" smtClean="0"/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400" smtClean="0"/>
              <a:t>What is the difference between breaking the sound barrier and breaking the light barrier?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endParaRPr lang="en-US" sz="2400" smtClean="0"/>
          </a:p>
          <a:p>
            <a:pPr marL="609600" indent="-609600">
              <a:lnSpc>
                <a:spcPct val="80000"/>
              </a:lnSpc>
              <a:buFont typeface="Arial" charset="0"/>
              <a:buAutoNum type="arabicPeriod" startAt="4"/>
            </a:pPr>
            <a:r>
              <a:rPr lang="en-US" sz="2400" smtClean="0"/>
              <a:t>What are two rules of special relativity?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 startAt="4"/>
            </a:pPr>
            <a:endParaRPr lang="en-US" sz="2400" smtClean="0"/>
          </a:p>
          <a:p>
            <a:pPr marL="609600" indent="-609600">
              <a:lnSpc>
                <a:spcPct val="80000"/>
              </a:lnSpc>
              <a:buFont typeface="Arial" charset="0"/>
              <a:buAutoNum type="arabicPeriod" startAt="4"/>
            </a:pPr>
            <a:r>
              <a:rPr lang="en-US" sz="2400" smtClean="0"/>
              <a:t>What information is governed by electromagnetism?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 startAt="4"/>
            </a:pPr>
            <a:endParaRPr lang="en-US" sz="2400" smtClean="0"/>
          </a:p>
          <a:p>
            <a:pPr marL="609600" indent="-609600">
              <a:lnSpc>
                <a:spcPct val="80000"/>
              </a:lnSpc>
              <a:buFont typeface="Arial" charset="0"/>
              <a:buAutoNum type="arabicPeriod" startAt="4"/>
            </a:pPr>
            <a:r>
              <a:rPr lang="en-US" sz="2400" smtClean="0"/>
              <a:t>How much energy do you need to move the speed of light?</a:t>
            </a:r>
          </a:p>
        </p:txBody>
      </p:sp>
    </p:spTree>
    <p:extLst>
      <p:ext uri="{BB962C8B-B14F-4D97-AF65-F5344CB8AC3E}">
        <p14:creationId xmlns:p14="http://schemas.microsoft.com/office/powerpoint/2010/main" val="367913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Questions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000" smtClean="0"/>
              <a:t>How long will it take Voyager to reach our nearest star (proxima centauri)?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endParaRPr lang="en-US" sz="2000" smtClean="0"/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000" smtClean="0"/>
              <a:t>What is thrust?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endParaRPr lang="en-US" sz="2000" smtClean="0"/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000" smtClean="0"/>
              <a:t>What is specific impulse?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endParaRPr lang="en-US" sz="2000" smtClean="0"/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000" smtClean="0"/>
              <a:t>Will chemical fuel work?  Why or why not?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endParaRPr lang="en-US" sz="2000" smtClean="0"/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000" smtClean="0"/>
              <a:t>How about nuclear fuel?  Why or why not?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endParaRPr lang="en-US" sz="2000" smtClean="0"/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000" smtClean="0"/>
              <a:t>What would be the best propellant? 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endParaRPr lang="en-US" sz="2000" smtClean="0"/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000" smtClean="0"/>
              <a:t>What forces do we need to modify for better propulsion?</a:t>
            </a:r>
          </a:p>
        </p:txBody>
      </p:sp>
    </p:spTree>
    <p:extLst>
      <p:ext uri="{BB962C8B-B14F-4D97-AF65-F5344CB8AC3E}">
        <p14:creationId xmlns:p14="http://schemas.microsoft.com/office/powerpoint/2010/main" val="17139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How is a wormhole (shortcut) made?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How do we build a wormhole?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Describe </a:t>
            </a:r>
            <a:r>
              <a:rPr lang="en-US" dirty="0" err="1" smtClean="0"/>
              <a:t>Alcubierre’s</a:t>
            </a:r>
            <a:r>
              <a:rPr lang="en-US" dirty="0" smtClean="0"/>
              <a:t> Warp Drive?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What is </a:t>
            </a:r>
            <a:r>
              <a:rPr lang="en-US" dirty="0" err="1" smtClean="0"/>
              <a:t>Alcubierre’s</a:t>
            </a:r>
            <a:r>
              <a:rPr lang="en-US" dirty="0" smtClean="0"/>
              <a:t> Theory based on?  Why?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What is negative mass propulsion?  Does negative mass exist?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What is a space drive?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Describe 4 different space drives?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5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281</Words>
  <Application>Microsoft Office PowerPoint</Application>
  <PresentationFormat>On-screen Show (4:3)</PresentationFormat>
  <Paragraphs>61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Space Travel</vt:lpstr>
      <vt:lpstr>Fuel</vt:lpstr>
      <vt:lpstr>Wormholes</vt:lpstr>
      <vt:lpstr>PowerPoint Presentation</vt:lpstr>
      <vt:lpstr>PowerPoint Presentation</vt:lpstr>
      <vt:lpstr>PowerPoint Presentation</vt:lpstr>
      <vt:lpstr>NASA Worksheet Questions</vt:lpstr>
      <vt:lpstr>Questions</vt:lpstr>
      <vt:lpstr>Questions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mf</cp:lastModifiedBy>
  <cp:revision>36</cp:revision>
  <cp:lastPrinted>2012-05-04T01:30:10Z</cp:lastPrinted>
  <dcterms:created xsi:type="dcterms:W3CDTF">2012-05-29T00:34:14Z</dcterms:created>
  <dcterms:modified xsi:type="dcterms:W3CDTF">2013-09-05T18:17:55Z</dcterms:modified>
</cp:coreProperties>
</file>