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9" r:id="rId4"/>
  </p:sldIdLst>
  <p:sldSz cx="9144000" cy="6858000" type="screen4x3"/>
  <p:notesSz cx="6858000" cy="91440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526" y="3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>
            <a:extLst>
              <a:ext uri="{FF2B5EF4-FFF2-40B4-BE49-F238E27FC236}">
                <a16:creationId xmlns:a16="http://schemas.microsoft.com/office/drawing/2014/main" id="{37605085-2F2A-4A3F-8A4D-6D238C7FFE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>
              <a:latin typeface="Arial" charset="0"/>
              <a:ea typeface="+mn-ea"/>
            </a:endParaRPr>
          </a:p>
        </p:txBody>
      </p:sp>
      <p:sp>
        <p:nvSpPr>
          <p:cNvPr id="2050" name="AutoShape 2">
            <a:extLst>
              <a:ext uri="{FF2B5EF4-FFF2-40B4-BE49-F238E27FC236}">
                <a16:creationId xmlns:a16="http://schemas.microsoft.com/office/drawing/2014/main" id="{48237608-F021-4DC3-95FF-D6D7CD474B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>
              <a:latin typeface="Arial" charset="0"/>
              <a:ea typeface="+mn-ea"/>
            </a:endParaRPr>
          </a:p>
        </p:txBody>
      </p:sp>
      <p:sp>
        <p:nvSpPr>
          <p:cNvPr id="2051" name="AutoShape 3">
            <a:extLst>
              <a:ext uri="{FF2B5EF4-FFF2-40B4-BE49-F238E27FC236}">
                <a16:creationId xmlns:a16="http://schemas.microsoft.com/office/drawing/2014/main" id="{33E49A44-D94E-477F-8284-2A808A74EB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>
              <a:latin typeface="Arial" charset="0"/>
              <a:ea typeface="+mn-ea"/>
            </a:endParaRPr>
          </a:p>
        </p:txBody>
      </p:sp>
      <p:sp>
        <p:nvSpPr>
          <p:cNvPr id="2052" name="AutoShape 4">
            <a:extLst>
              <a:ext uri="{FF2B5EF4-FFF2-40B4-BE49-F238E27FC236}">
                <a16:creationId xmlns:a16="http://schemas.microsoft.com/office/drawing/2014/main" id="{019D46C8-CB21-4AB1-815A-F5D1B8B855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>
              <a:latin typeface="Arial" charset="0"/>
              <a:ea typeface="+mn-ea"/>
            </a:endParaRPr>
          </a:p>
        </p:txBody>
      </p:sp>
      <p:sp>
        <p:nvSpPr>
          <p:cNvPr id="2053" name="Text Box 5">
            <a:extLst>
              <a:ext uri="{FF2B5EF4-FFF2-40B4-BE49-F238E27FC236}">
                <a16:creationId xmlns:a16="http://schemas.microsoft.com/office/drawing/2014/main" id="{41F9ACBF-6F9C-4DBB-8B84-8B5A6F245C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>
              <a:latin typeface="Arial" charset="0"/>
              <a:ea typeface="+mn-ea"/>
            </a:endParaRPr>
          </a:p>
        </p:txBody>
      </p:sp>
      <p:sp>
        <p:nvSpPr>
          <p:cNvPr id="2054" name="Text Box 6">
            <a:extLst>
              <a:ext uri="{FF2B5EF4-FFF2-40B4-BE49-F238E27FC236}">
                <a16:creationId xmlns:a16="http://schemas.microsoft.com/office/drawing/2014/main" id="{3D736421-184C-48F7-A5FC-FBA479FED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>
              <a:latin typeface="Arial" charset="0"/>
              <a:ea typeface="+mn-ea"/>
            </a:endParaRPr>
          </a:p>
        </p:txBody>
      </p:sp>
      <p:sp>
        <p:nvSpPr>
          <p:cNvPr id="13320" name="Rectangle 7">
            <a:extLst>
              <a:ext uri="{FF2B5EF4-FFF2-40B4-BE49-F238E27FC236}">
                <a16:creationId xmlns:a16="http://schemas.microsoft.com/office/drawing/2014/main" id="{C3056D98-F529-45FA-ADF9-4CDDD7FFDDF5}"/>
              </a:ext>
            </a:extLst>
          </p:cNvPr>
          <p:cNvSpPr>
            <a:spLocks noGrp="1" noChangeArrowheads="1"/>
          </p:cNvSpPr>
          <p:nvPr>
            <p:ph type="sldImg"/>
          </p:nvPr>
        </p:nvSpPr>
        <p:spPr bwMode="auto">
          <a:xfrm>
            <a:off x="1143000" y="685800"/>
            <a:ext cx="4565650" cy="3422650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6" name="Rectangle 8">
            <a:extLst>
              <a:ext uri="{FF2B5EF4-FFF2-40B4-BE49-F238E27FC236}">
                <a16:creationId xmlns:a16="http://schemas.microsoft.com/office/drawing/2014/main" id="{743576E7-4134-49F0-9DD3-8050161198BA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2850" cy="4108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2057" name="Text Box 9">
            <a:extLst>
              <a:ext uri="{FF2B5EF4-FFF2-40B4-BE49-F238E27FC236}">
                <a16:creationId xmlns:a16="http://schemas.microsoft.com/office/drawing/2014/main" id="{2D2C0386-89EC-4753-9EB4-C3CB3BE6F3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>
              <a:latin typeface="Arial" charset="0"/>
              <a:ea typeface="+mn-ea"/>
            </a:endParaRPr>
          </a:p>
        </p:txBody>
      </p:sp>
      <p:sp>
        <p:nvSpPr>
          <p:cNvPr id="2058" name="Rectangle 10">
            <a:extLst>
              <a:ext uri="{FF2B5EF4-FFF2-40B4-BE49-F238E27FC236}">
                <a16:creationId xmlns:a16="http://schemas.microsoft.com/office/drawing/2014/main" id="{91A88648-D451-4750-8767-57CEF5E576E8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3886200" y="8686800"/>
            <a:ext cx="2965450" cy="450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fld id="{F1ABAFB3-5967-42E9-AAE5-D07B83E105E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pitchFamily="-1" charset="-128"/>
        <a:cs typeface="ＭＳ Ｐゴシック" pitchFamily="-1" charset="-128"/>
      </a:defRPr>
    </a:lvl1pPr>
    <a:lvl2pPr marL="37931725" indent="-37474525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pitchFamily="-1" charset="-128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pitchFamily="-1" charset="-128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pitchFamily="-1" charset="-128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pitchFamily="-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">
            <a:extLst>
              <a:ext uri="{FF2B5EF4-FFF2-40B4-BE49-F238E27FC236}">
                <a16:creationId xmlns:a16="http://schemas.microsoft.com/office/drawing/2014/main" id="{796EADCA-D744-47DF-8542-E1D4FD711031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C9C0EB4-7892-4BDD-AD5D-9D2D2E0D65B6}" type="slidenum">
              <a:rPr lang="en-US" altLang="en-US" sz="1200">
                <a:solidFill>
                  <a:srgbClr val="000000"/>
                </a:solidFill>
              </a:rPr>
              <a:pPr/>
              <a:t>1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15363" name="Text Box 1">
            <a:extLst>
              <a:ext uri="{FF2B5EF4-FFF2-40B4-BE49-F238E27FC236}">
                <a16:creationId xmlns:a16="http://schemas.microsoft.com/office/drawing/2014/main" id="{2FE82ED8-FC58-4188-BA01-6CA78A0B5C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buClrTx/>
              <a:buFontTx/>
              <a:buNone/>
            </a:pPr>
            <a:fld id="{8A19E394-645C-4ED8-9CBF-4BCB8DACB390}" type="slidenum">
              <a:rPr lang="en-US" altLang="en-US" sz="1200">
                <a:solidFill>
                  <a:srgbClr val="000000"/>
                </a:solidFill>
              </a:rPr>
              <a:pPr algn="r">
                <a:buClrTx/>
                <a:buFontTx/>
                <a:buNone/>
              </a:pPr>
              <a:t>1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15364" name="Text Box 2">
            <a:extLst>
              <a:ext uri="{FF2B5EF4-FFF2-40B4-BE49-F238E27FC236}">
                <a16:creationId xmlns:a16="http://schemas.microsoft.com/office/drawing/2014/main" id="{2C4E7F87-D81E-4511-9CE4-536D55F4474A}"/>
              </a:ext>
            </a:extLst>
          </p:cNvPr>
          <p:cNvSpPr>
            <a:spLocks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15365" name="Text Box 3">
            <a:extLst>
              <a:ext uri="{FF2B5EF4-FFF2-40B4-BE49-F238E27FC236}">
                <a16:creationId xmlns:a16="http://schemas.microsoft.com/office/drawing/2014/main" id="{A42C75F6-B4B0-4960-BA38-94B73A3AD017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">
            <a:extLst>
              <a:ext uri="{FF2B5EF4-FFF2-40B4-BE49-F238E27FC236}">
                <a16:creationId xmlns:a16="http://schemas.microsoft.com/office/drawing/2014/main" id="{F21C7821-2E42-454D-B60A-CEAF0E1E40C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7061652-C8EB-4E5A-A0DA-8D0203850AEB}" type="slidenum">
              <a:rPr lang="en-US" altLang="en-US" sz="1200">
                <a:solidFill>
                  <a:srgbClr val="000000"/>
                </a:solidFill>
              </a:rPr>
              <a:pPr/>
              <a:t>2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17411" name="Text Box 1">
            <a:extLst>
              <a:ext uri="{FF2B5EF4-FFF2-40B4-BE49-F238E27FC236}">
                <a16:creationId xmlns:a16="http://schemas.microsoft.com/office/drawing/2014/main" id="{36F1DF96-925F-461A-9562-4A25D4F3A48F}"/>
              </a:ext>
            </a:extLst>
          </p:cNvPr>
          <p:cNvSpPr>
            <a:spLocks noChangeArrowheads="1"/>
          </p:cNvSpPr>
          <p:nvPr>
            <p:ph type="sldImg"/>
          </p:nvPr>
        </p:nvSpPr>
        <p:spPr>
          <a:xfrm>
            <a:off x="1143000" y="685800"/>
            <a:ext cx="4567238" cy="3424238"/>
          </a:xfrm>
          <a:solidFill>
            <a:srgbClr val="FFFFFF"/>
          </a:solidFill>
          <a:ln/>
        </p:spPr>
      </p:sp>
      <p:sp>
        <p:nvSpPr>
          <p:cNvPr id="17412" name="Text Box 2">
            <a:extLst>
              <a:ext uri="{FF2B5EF4-FFF2-40B4-BE49-F238E27FC236}">
                <a16:creationId xmlns:a16="http://schemas.microsoft.com/office/drawing/2014/main" id="{E3F65ADC-0D76-4F6A-A3D8-9793EC0C91A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xfrm>
            <a:off x="914400" y="4343400"/>
            <a:ext cx="5024438" cy="41100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">
            <a:extLst>
              <a:ext uri="{FF2B5EF4-FFF2-40B4-BE49-F238E27FC236}">
                <a16:creationId xmlns:a16="http://schemas.microsoft.com/office/drawing/2014/main" id="{D601A24F-FBDD-4A44-B619-428DF76FFE2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7B0FBCE-F705-4D0C-BE02-B4DAA4B02D42}" type="slidenum">
              <a:rPr lang="en-US" altLang="en-US" sz="1200">
                <a:solidFill>
                  <a:srgbClr val="000000"/>
                </a:solidFill>
              </a:rPr>
              <a:pPr/>
              <a:t>3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19459" name="Text Box 1">
            <a:extLst>
              <a:ext uri="{FF2B5EF4-FFF2-40B4-BE49-F238E27FC236}">
                <a16:creationId xmlns:a16="http://schemas.microsoft.com/office/drawing/2014/main" id="{FC47BC9F-F49A-454F-A1C7-E4C81F937177}"/>
              </a:ext>
            </a:extLst>
          </p:cNvPr>
          <p:cNvSpPr>
            <a:spLocks noChangeArrowheads="1"/>
          </p:cNvSpPr>
          <p:nvPr>
            <p:ph type="sldImg"/>
          </p:nvPr>
        </p:nvSpPr>
        <p:spPr>
          <a:xfrm>
            <a:off x="1143000" y="685800"/>
            <a:ext cx="4567238" cy="3424238"/>
          </a:xfrm>
          <a:solidFill>
            <a:srgbClr val="FFFFFF"/>
          </a:solidFill>
          <a:ln/>
        </p:spPr>
      </p:sp>
      <p:sp>
        <p:nvSpPr>
          <p:cNvPr id="19460" name="Text Box 2">
            <a:extLst>
              <a:ext uri="{FF2B5EF4-FFF2-40B4-BE49-F238E27FC236}">
                <a16:creationId xmlns:a16="http://schemas.microsoft.com/office/drawing/2014/main" id="{F92DFEBC-C0A5-4768-83A3-90692DF82EF4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xfrm>
            <a:off x="914400" y="4343400"/>
            <a:ext cx="5024438" cy="41100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04FACE6-A295-44AD-9C8D-AAE53B2B0334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9D541C-BD8F-4B8C-B5B0-70C1B65D7D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2643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09D4EDE-EB48-4433-9DD6-E2CA80952AB8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94D564-B14B-4B9A-A910-512E69FBBA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4914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8166A7C-2724-4114-B729-044976936D17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897C05-1E1F-4675-88CD-58BF06E4E1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1407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6825" cy="4108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981200"/>
            <a:ext cx="3806825" cy="4108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01DB51D-E49D-4520-9AE3-F0B861047D4B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433C51-8E13-4416-BAE8-D1687F88DE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9601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2A2B4094-3AAD-4401-95F6-C36AC255B165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2C178A-5B19-4D3B-AF80-A93DCA6863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1541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0CC99EA-F39C-4A67-B29D-F7334F7AD4A1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5D3DEA-383B-41B5-8FD3-3C9334A545A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2763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38C5BE37-7972-43EF-AD1B-E7F1B36FD0BD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D3F456-2B75-401C-B0B0-63D99A3EE1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8148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2E095B7-E27B-4901-A366-088A98A79739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553C75-12EE-4E13-8A61-EE5049E4C8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7277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A1F5488-2C50-43FC-A333-985B0E87168F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911810-28A2-4EFD-B074-AA74A8F469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8305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E625223-692A-403A-88E9-8C783E4BCBD2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9013E0-692B-468F-819B-D64FB2946A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919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0338" y="463550"/>
            <a:ext cx="1941512" cy="56261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63550"/>
            <a:ext cx="5672138" cy="56261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7769357-1906-44DD-A02D-FA7A4CC3BDD1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E4EEB0-4BC0-4934-BE63-F864EF6F29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2438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81554CF9-A90B-41EE-AF42-BF679E95C8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63550"/>
            <a:ext cx="7766050" cy="143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8408F4CC-DABA-4DE6-A7EA-6AA4BF1B2E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66050" cy="410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535AA2FE-1B27-409B-9BED-D480640233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6248400"/>
            <a:ext cx="19050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>
              <a:latin typeface="Arial" charset="0"/>
              <a:ea typeface="+mn-ea"/>
            </a:endParaRPr>
          </a:p>
        </p:txBody>
      </p:sp>
      <p:sp>
        <p:nvSpPr>
          <p:cNvPr id="1028" name="Text Box 4">
            <a:extLst>
              <a:ext uri="{FF2B5EF4-FFF2-40B4-BE49-F238E27FC236}">
                <a16:creationId xmlns:a16="http://schemas.microsoft.com/office/drawing/2014/main" id="{AF573071-BFD2-46AE-8B0F-5E005E0223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6248400"/>
            <a:ext cx="2895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>
              <a:latin typeface="Arial" charset="0"/>
              <a:ea typeface="+mn-ea"/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8FEB7F1-3643-4273-96D7-068811838674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1898650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defRPr>
                <a:solidFill>
                  <a:srgbClr val="000000"/>
                </a:solidFill>
              </a:defRPr>
            </a:lvl1pPr>
          </a:lstStyle>
          <a:p>
            <a:fld id="{BAC91781-6C4E-4F46-87C8-8C8F5A81463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5pPr>
      <a:lvl6pPr marL="25146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6pPr>
      <a:lvl7pPr marL="29718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7pPr>
      <a:lvl8pPr marL="34290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8pPr>
      <a:lvl9pPr marL="38862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">
            <a:extLst>
              <a:ext uri="{FF2B5EF4-FFF2-40B4-BE49-F238E27FC236}">
                <a16:creationId xmlns:a16="http://schemas.microsoft.com/office/drawing/2014/main" id="{015A75FD-9C92-46CD-B668-7DF8A2F20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en-US" sz="4400" b="1">
                <a:solidFill>
                  <a:srgbClr val="000000"/>
                </a:solidFill>
              </a:rPr>
              <a:t>Soil</a:t>
            </a:r>
          </a:p>
        </p:txBody>
      </p:sp>
      <p:sp>
        <p:nvSpPr>
          <p:cNvPr id="3074" name="Text Box 2">
            <a:extLst>
              <a:ext uri="{FF2B5EF4-FFF2-40B4-BE49-F238E27FC236}">
                <a16:creationId xmlns:a16="http://schemas.microsoft.com/office/drawing/2014/main" id="{8F3EDE55-980E-4298-9122-86D4863EFE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6764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533400" indent="-527050">
              <a:tabLst>
                <a:tab pos="533400" algn="l"/>
                <a:tab pos="990600" algn="l"/>
                <a:tab pos="1447800" algn="l"/>
                <a:tab pos="1905000" algn="l"/>
                <a:tab pos="2362200" algn="l"/>
                <a:tab pos="2819400" algn="l"/>
                <a:tab pos="3276600" algn="l"/>
                <a:tab pos="3733800" algn="l"/>
                <a:tab pos="4191000" algn="l"/>
                <a:tab pos="4648200" algn="l"/>
                <a:tab pos="5105400" algn="l"/>
                <a:tab pos="5562600" algn="l"/>
                <a:tab pos="6019800" algn="l"/>
                <a:tab pos="6477000" algn="l"/>
                <a:tab pos="6934200" algn="l"/>
                <a:tab pos="7391400" algn="l"/>
                <a:tab pos="7848600" algn="l"/>
                <a:tab pos="8305800" algn="l"/>
                <a:tab pos="8763000" algn="l"/>
                <a:tab pos="9220200" algn="l"/>
                <a:tab pos="9677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tabLst>
                <a:tab pos="533400" algn="l"/>
                <a:tab pos="990600" algn="l"/>
                <a:tab pos="1447800" algn="l"/>
                <a:tab pos="1905000" algn="l"/>
                <a:tab pos="2362200" algn="l"/>
                <a:tab pos="2819400" algn="l"/>
                <a:tab pos="3276600" algn="l"/>
                <a:tab pos="3733800" algn="l"/>
                <a:tab pos="4191000" algn="l"/>
                <a:tab pos="4648200" algn="l"/>
                <a:tab pos="5105400" algn="l"/>
                <a:tab pos="5562600" algn="l"/>
                <a:tab pos="6019800" algn="l"/>
                <a:tab pos="6477000" algn="l"/>
                <a:tab pos="6934200" algn="l"/>
                <a:tab pos="7391400" algn="l"/>
                <a:tab pos="7848600" algn="l"/>
                <a:tab pos="8305800" algn="l"/>
                <a:tab pos="8763000" algn="l"/>
                <a:tab pos="9220200" algn="l"/>
                <a:tab pos="9677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tabLst>
                <a:tab pos="533400" algn="l"/>
                <a:tab pos="990600" algn="l"/>
                <a:tab pos="1447800" algn="l"/>
                <a:tab pos="1905000" algn="l"/>
                <a:tab pos="2362200" algn="l"/>
                <a:tab pos="2819400" algn="l"/>
                <a:tab pos="3276600" algn="l"/>
                <a:tab pos="3733800" algn="l"/>
                <a:tab pos="4191000" algn="l"/>
                <a:tab pos="4648200" algn="l"/>
                <a:tab pos="5105400" algn="l"/>
                <a:tab pos="5562600" algn="l"/>
                <a:tab pos="6019800" algn="l"/>
                <a:tab pos="6477000" algn="l"/>
                <a:tab pos="6934200" algn="l"/>
                <a:tab pos="7391400" algn="l"/>
                <a:tab pos="7848600" algn="l"/>
                <a:tab pos="8305800" algn="l"/>
                <a:tab pos="8763000" algn="l"/>
                <a:tab pos="9220200" algn="l"/>
                <a:tab pos="9677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tabLst>
                <a:tab pos="533400" algn="l"/>
                <a:tab pos="990600" algn="l"/>
                <a:tab pos="1447800" algn="l"/>
                <a:tab pos="1905000" algn="l"/>
                <a:tab pos="2362200" algn="l"/>
                <a:tab pos="2819400" algn="l"/>
                <a:tab pos="3276600" algn="l"/>
                <a:tab pos="3733800" algn="l"/>
                <a:tab pos="4191000" algn="l"/>
                <a:tab pos="4648200" algn="l"/>
                <a:tab pos="5105400" algn="l"/>
                <a:tab pos="5562600" algn="l"/>
                <a:tab pos="6019800" algn="l"/>
                <a:tab pos="6477000" algn="l"/>
                <a:tab pos="6934200" algn="l"/>
                <a:tab pos="7391400" algn="l"/>
                <a:tab pos="7848600" algn="l"/>
                <a:tab pos="8305800" algn="l"/>
                <a:tab pos="8763000" algn="l"/>
                <a:tab pos="9220200" algn="l"/>
                <a:tab pos="9677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tabLst>
                <a:tab pos="533400" algn="l"/>
                <a:tab pos="990600" algn="l"/>
                <a:tab pos="1447800" algn="l"/>
                <a:tab pos="1905000" algn="l"/>
                <a:tab pos="2362200" algn="l"/>
                <a:tab pos="2819400" algn="l"/>
                <a:tab pos="3276600" algn="l"/>
                <a:tab pos="3733800" algn="l"/>
                <a:tab pos="4191000" algn="l"/>
                <a:tab pos="4648200" algn="l"/>
                <a:tab pos="5105400" algn="l"/>
                <a:tab pos="5562600" algn="l"/>
                <a:tab pos="6019800" algn="l"/>
                <a:tab pos="6477000" algn="l"/>
                <a:tab pos="6934200" algn="l"/>
                <a:tab pos="7391400" algn="l"/>
                <a:tab pos="7848600" algn="l"/>
                <a:tab pos="8305800" algn="l"/>
                <a:tab pos="8763000" algn="l"/>
                <a:tab pos="9220200" algn="l"/>
                <a:tab pos="9677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33400" algn="l"/>
                <a:tab pos="990600" algn="l"/>
                <a:tab pos="1447800" algn="l"/>
                <a:tab pos="1905000" algn="l"/>
                <a:tab pos="2362200" algn="l"/>
                <a:tab pos="2819400" algn="l"/>
                <a:tab pos="3276600" algn="l"/>
                <a:tab pos="3733800" algn="l"/>
                <a:tab pos="4191000" algn="l"/>
                <a:tab pos="4648200" algn="l"/>
                <a:tab pos="5105400" algn="l"/>
                <a:tab pos="5562600" algn="l"/>
                <a:tab pos="6019800" algn="l"/>
                <a:tab pos="6477000" algn="l"/>
                <a:tab pos="6934200" algn="l"/>
                <a:tab pos="7391400" algn="l"/>
                <a:tab pos="7848600" algn="l"/>
                <a:tab pos="8305800" algn="l"/>
                <a:tab pos="8763000" algn="l"/>
                <a:tab pos="9220200" algn="l"/>
                <a:tab pos="9677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33400" algn="l"/>
                <a:tab pos="990600" algn="l"/>
                <a:tab pos="1447800" algn="l"/>
                <a:tab pos="1905000" algn="l"/>
                <a:tab pos="2362200" algn="l"/>
                <a:tab pos="2819400" algn="l"/>
                <a:tab pos="3276600" algn="l"/>
                <a:tab pos="3733800" algn="l"/>
                <a:tab pos="4191000" algn="l"/>
                <a:tab pos="4648200" algn="l"/>
                <a:tab pos="5105400" algn="l"/>
                <a:tab pos="5562600" algn="l"/>
                <a:tab pos="6019800" algn="l"/>
                <a:tab pos="6477000" algn="l"/>
                <a:tab pos="6934200" algn="l"/>
                <a:tab pos="7391400" algn="l"/>
                <a:tab pos="7848600" algn="l"/>
                <a:tab pos="8305800" algn="l"/>
                <a:tab pos="8763000" algn="l"/>
                <a:tab pos="9220200" algn="l"/>
                <a:tab pos="9677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33400" algn="l"/>
                <a:tab pos="990600" algn="l"/>
                <a:tab pos="1447800" algn="l"/>
                <a:tab pos="1905000" algn="l"/>
                <a:tab pos="2362200" algn="l"/>
                <a:tab pos="2819400" algn="l"/>
                <a:tab pos="3276600" algn="l"/>
                <a:tab pos="3733800" algn="l"/>
                <a:tab pos="4191000" algn="l"/>
                <a:tab pos="4648200" algn="l"/>
                <a:tab pos="5105400" algn="l"/>
                <a:tab pos="5562600" algn="l"/>
                <a:tab pos="6019800" algn="l"/>
                <a:tab pos="6477000" algn="l"/>
                <a:tab pos="6934200" algn="l"/>
                <a:tab pos="7391400" algn="l"/>
                <a:tab pos="7848600" algn="l"/>
                <a:tab pos="8305800" algn="l"/>
                <a:tab pos="8763000" algn="l"/>
                <a:tab pos="9220200" algn="l"/>
                <a:tab pos="9677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33400" algn="l"/>
                <a:tab pos="990600" algn="l"/>
                <a:tab pos="1447800" algn="l"/>
                <a:tab pos="1905000" algn="l"/>
                <a:tab pos="2362200" algn="l"/>
                <a:tab pos="2819400" algn="l"/>
                <a:tab pos="3276600" algn="l"/>
                <a:tab pos="3733800" algn="l"/>
                <a:tab pos="4191000" algn="l"/>
                <a:tab pos="4648200" algn="l"/>
                <a:tab pos="5105400" algn="l"/>
                <a:tab pos="5562600" algn="l"/>
                <a:tab pos="6019800" algn="l"/>
                <a:tab pos="6477000" algn="l"/>
                <a:tab pos="6934200" algn="l"/>
                <a:tab pos="7391400" algn="l"/>
                <a:tab pos="7848600" algn="l"/>
                <a:tab pos="8305800" algn="l"/>
                <a:tab pos="8763000" algn="l"/>
                <a:tab pos="9220200" algn="l"/>
                <a:tab pos="9677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700"/>
              </a:spcBef>
              <a:buClrTx/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000000"/>
              </a:solidFill>
              <a:latin typeface="Times New Roman" panose="02020603050405020304" pitchFamily="18" charset="0"/>
              <a:cs typeface="DejaVu Sans" charset="0"/>
            </a:endParaRPr>
          </a:p>
          <a:p>
            <a:pPr eaLnBrk="1" hangingPunct="1">
              <a:spcBef>
                <a:spcPts val="700"/>
              </a:spcBef>
              <a:buClrTx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product of weathering of rocks</a:t>
            </a:r>
          </a:p>
          <a:p>
            <a:pPr eaLnBrk="1" hangingPunct="1">
              <a:spcBef>
                <a:spcPts val="700"/>
              </a:spcBef>
              <a:buClrTx/>
              <a:buFontTx/>
              <a:buNone/>
            </a:pPr>
            <a:endParaRPr lang="en-US" altLang="en-US" sz="2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ts val="700"/>
              </a:spcBef>
              <a:buClrTx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Soil is made from rocks, minerals (mainly sand and clay), and organic material.</a:t>
            </a:r>
          </a:p>
          <a:p>
            <a:pPr eaLnBrk="1" hangingPunct="1">
              <a:spcBef>
                <a:spcPts val="700"/>
              </a:spcBef>
              <a:buClrTx/>
              <a:buFontTx/>
              <a:buNone/>
            </a:pPr>
            <a:endParaRPr lang="en-US" altLang="en-US" sz="2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ts val="700"/>
              </a:spcBef>
              <a:buClrTx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Soil forms layers of different characteristics called horizons.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>
            <a:extLst>
              <a:ext uri="{FF2B5EF4-FFF2-40B4-BE49-F238E27FC236}">
                <a16:creationId xmlns:a16="http://schemas.microsoft.com/office/drawing/2014/main" id="{D6B8E35A-5A48-4244-B6E3-B072A01A6C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Horizons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AE5695-44FF-4367-9631-CA7A1C7840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6825" cy="4419600"/>
          </a:xfrm>
        </p:spPr>
        <p:txBody>
          <a:bodyPr/>
          <a:lstStyle/>
          <a:p>
            <a:pPr marL="0" indent="1588"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  -  </a:t>
            </a:r>
            <a:r>
              <a:rPr lang="en-US" altLang="en-US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Top Soil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=	 small sediments and organic material</a:t>
            </a:r>
          </a:p>
          <a:p>
            <a:pPr marL="0" indent="1588"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1588"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 	 -  </a:t>
            </a:r>
            <a:r>
              <a:rPr lang="en-US" altLang="en-US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Sub Soil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=  lighter in color, no organic material</a:t>
            </a:r>
          </a:p>
          <a:p>
            <a:pPr marL="0" indent="1588"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1588"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 	 -  </a:t>
            </a:r>
            <a:r>
              <a:rPr lang="en-US" altLang="en-US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Partly-weathered Bedrock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=  larger rocks</a:t>
            </a:r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388" name="Content Placeholder 7" descr="soil2.jpg">
            <a:extLst>
              <a:ext uri="{FF2B5EF4-FFF2-40B4-BE49-F238E27FC236}">
                <a16:creationId xmlns:a16="http://schemas.microsoft.com/office/drawing/2014/main" id="{E3FB0DE4-A01E-43C8-AB83-CD6702DA657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523" b="-18523"/>
          <a:stretch>
            <a:fillRect/>
          </a:stretch>
        </p:blipFill>
        <p:spPr>
          <a:xfrm>
            <a:off x="4645025" y="1600200"/>
            <a:ext cx="4117975" cy="4489450"/>
          </a:xfrm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>
            <a:extLst>
              <a:ext uri="{FF2B5EF4-FFF2-40B4-BE49-F238E27FC236}">
                <a16:creationId xmlns:a16="http://schemas.microsoft.com/office/drawing/2014/main" id="{9D075A50-47F9-464E-B0EE-E0007166C2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63550"/>
            <a:ext cx="7767638" cy="1435100"/>
          </a:xfrm>
        </p:spPr>
        <p:txBody>
          <a:bodyPr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Soil Formation</a:t>
            </a:r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042E32BA-18D2-44F2-9989-A6F54495A7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67638" cy="4495800"/>
          </a:xfrm>
        </p:spPr>
        <p:txBody>
          <a:bodyPr/>
          <a:lstStyle/>
          <a:p>
            <a:pPr indent="-341313">
              <a:buClrTx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Residual soil  =  located above the rock that it is formed from (parent rock).</a:t>
            </a:r>
          </a:p>
          <a:p>
            <a:pPr indent="-341313">
              <a:buClrTx/>
              <a:buFont typeface="Arial" panose="020B0604020202020204" pitchFamily="34" charset="0"/>
              <a:buChar char="•"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-341313">
              <a:buClrTx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Transported soil  =   has been moved from another location.</a:t>
            </a:r>
          </a:p>
          <a:p>
            <a:pPr indent="-341313">
              <a:buClrTx/>
              <a:buFont typeface="Arial" panose="020B0604020202020204" pitchFamily="34" charset="0"/>
              <a:buChar char="•"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-341313">
              <a:buClrTx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Most soil on Earth's surface is transported. </a:t>
            </a:r>
          </a:p>
          <a:p>
            <a:pPr indent="-341313">
              <a:buClrTx/>
              <a:buFont typeface="Arial" panose="020B0604020202020204" pitchFamily="34" charset="0"/>
              <a:buChar char="•"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-341313">
              <a:buClrTx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Climate and parent bedrock most important for type of soil.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1223</TotalTime>
  <Words>90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ＭＳ Ｐゴシック</vt:lpstr>
      <vt:lpstr>Times New Roman</vt:lpstr>
      <vt:lpstr>DejaVu Sans</vt:lpstr>
      <vt:lpstr>Office Theme</vt:lpstr>
      <vt:lpstr>PowerPoint Presentation</vt:lpstr>
      <vt:lpstr>Horizons</vt:lpstr>
      <vt:lpstr>Soil 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Minerals</dc:title>
  <dc:creator>mf</dc:creator>
  <cp:lastModifiedBy>M F</cp:lastModifiedBy>
  <cp:revision>23</cp:revision>
  <cp:lastPrinted>2010-03-24T00:53:24Z</cp:lastPrinted>
  <dcterms:created xsi:type="dcterms:W3CDTF">2011-05-16T09:59:30Z</dcterms:created>
  <dcterms:modified xsi:type="dcterms:W3CDTF">2019-01-01T16:02:40Z</dcterms:modified>
</cp:coreProperties>
</file>