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59" r:id="rId3"/>
    <p:sldId id="268" r:id="rId4"/>
    <p:sldId id="264" r:id="rId5"/>
    <p:sldId id="265" r:id="rId6"/>
    <p:sldId id="266" r:id="rId7"/>
    <p:sldId id="267" r:id="rId8"/>
    <p:sldId id="269" r:id="rId9"/>
    <p:sldId id="270" r:id="rId10"/>
    <p:sldId id="271" r:id="rId11"/>
    <p:sldId id="272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80" d="100"/>
          <a:sy n="80" d="100"/>
        </p:scale>
        <p:origin x="758" y="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SchemeForSuggestions">
  <dgm:title val="Color Scheme for Suggestions"/>
  <dgm:desc val="Color Scheme for Suggestions"/>
  <dgm:catLst>
    <dgm:cat type="Other" pri="2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bg1">
        <a:lumMod val="95000"/>
      </a:schemeClr>
    </dgm:fillClrLst>
    <dgm:linClrLst>
      <a:schemeClr val="bg1">
        <a:lumMod val="95000"/>
      </a:schemeClr>
    </dgm:linClrLst>
    <dgm:effectClrLst/>
    <dgm:txLinClrLst/>
    <dgm:txFillClrLst meth="repeat">
      <a:schemeClr val="tx1">
        <a:lumMod val="75000"/>
        <a:lumOff val="25000"/>
      </a:schemeClr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SchemeForSuggestions">
  <dgm:title val="Color Scheme for Suggestions"/>
  <dgm:desc val="Color Scheme for Suggestions"/>
  <dgm:catLst>
    <dgm:cat type="Other" pri="2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bg1">
        <a:lumMod val="95000"/>
      </a:schemeClr>
    </dgm:fillClrLst>
    <dgm:linClrLst>
      <a:schemeClr val="bg1">
        <a:lumMod val="95000"/>
      </a:schemeClr>
    </dgm:linClrLst>
    <dgm:effectClrLst/>
    <dgm:txLinClrLst/>
    <dgm:txFillClrLst meth="repeat">
      <a:schemeClr val="tx1">
        <a:lumMod val="75000"/>
        <a:lumOff val="25000"/>
      </a:schemeClr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SchemeForSuggestions">
  <dgm:title val="Color Scheme for Suggestions"/>
  <dgm:desc val="Color Scheme for Suggestions"/>
  <dgm:catLst>
    <dgm:cat type="Other" pri="2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bg1">
        <a:lumMod val="95000"/>
      </a:schemeClr>
    </dgm:fillClrLst>
    <dgm:linClrLst>
      <a:schemeClr val="bg1">
        <a:lumMod val="95000"/>
      </a:schemeClr>
    </dgm:linClrLst>
    <dgm:effectClrLst/>
    <dgm:txLinClrLst/>
    <dgm:txFillClrLst meth="repeat">
      <a:schemeClr val="tx1">
        <a:lumMod val="75000"/>
        <a:lumOff val="25000"/>
      </a:schemeClr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SchemeForSuggestions">
  <dgm:title val="Color Scheme for Suggestions"/>
  <dgm:desc val="Color Scheme for Suggestions"/>
  <dgm:catLst>
    <dgm:cat type="Other" pri="2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bg1">
        <a:lumMod val="95000"/>
      </a:schemeClr>
    </dgm:fillClrLst>
    <dgm:linClrLst>
      <a:schemeClr val="bg1">
        <a:lumMod val="95000"/>
      </a:schemeClr>
    </dgm:linClrLst>
    <dgm:effectClrLst/>
    <dgm:txLinClrLst/>
    <dgm:txFillClrLst meth="repeat">
      <a:schemeClr val="tx1">
        <a:lumMod val="75000"/>
        <a:lumOff val="25000"/>
      </a:schemeClr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SchemeForSuggestions">
  <dgm:title val="Color Scheme for Suggestions"/>
  <dgm:desc val="Color Scheme for Suggestions"/>
  <dgm:catLst>
    <dgm:cat type="Other" pri="2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bg1">
        <a:lumMod val="95000"/>
      </a:schemeClr>
    </dgm:fillClrLst>
    <dgm:linClrLst>
      <a:schemeClr val="bg1">
        <a:lumMod val="95000"/>
      </a:schemeClr>
    </dgm:linClrLst>
    <dgm:effectClrLst/>
    <dgm:txLinClrLst/>
    <dgm:txFillClrLst meth="repeat">
      <a:schemeClr val="tx1">
        <a:lumMod val="75000"/>
        <a:lumOff val="25000"/>
      </a:schemeClr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SchemeForSuggestions">
  <dgm:title val="Color Scheme for Suggestions"/>
  <dgm:desc val="Color Scheme for Suggestions"/>
  <dgm:catLst>
    <dgm:cat type="Other" pri="2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bg1">
        <a:lumMod val="95000"/>
      </a:schemeClr>
    </dgm:fillClrLst>
    <dgm:linClrLst>
      <a:schemeClr val="bg1">
        <a:lumMod val="95000"/>
      </a:schemeClr>
    </dgm:linClrLst>
    <dgm:effectClrLst/>
    <dgm:txLinClrLst/>
    <dgm:txFillClrLst meth="repeat">
      <a:schemeClr val="tx1">
        <a:lumMod val="75000"/>
        <a:lumOff val="25000"/>
      </a:schemeClr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8E123-C580-426F-B73B-F662A5A8659A}" type="doc">
      <dgm:prSet loTypeId="urn:microsoft.com/office/officeart/2005/8/layout/vList2" loCatId="list" qsTypeId="urn:microsoft.com/office/officeart/2005/8/quickstyle/simple1" qsCatId="simple" csTypeId="urn:microsoft.com/office/officeart/2005/8/colors/ColorSchemeForSuggestions" csCatId="other" phldr="1"/>
      <dgm:spPr/>
      <dgm:t>
        <a:bodyPr/>
        <a:lstStyle/>
        <a:p>
          <a:endParaRPr lang="en-US"/>
        </a:p>
      </dgm:t>
    </dgm:pt>
    <dgm:pt modelId="{DC80A9E7-D159-47DB-9504-1D059339C260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/>
            <a:t>Birth to 18 months  --  Totally dependent on others</a:t>
          </a:r>
        </a:p>
      </dgm:t>
    </dgm:pt>
    <dgm:pt modelId="{E6DD50B1-E4BF-4319-8FD5-3E3F68E25187}" type="parTrans" cxnId="{3C0DD0D5-DEE4-4663-A242-8B1112E36124}">
      <dgm:prSet/>
      <dgm:spPr/>
      <dgm:t>
        <a:bodyPr/>
        <a:lstStyle/>
        <a:p>
          <a:endParaRPr lang="en-US"/>
        </a:p>
      </dgm:t>
    </dgm:pt>
    <dgm:pt modelId="{B7A4E723-EA53-4337-A7BB-EA7E2A8F4F6D}" type="sibTrans" cxnId="{3C0DD0D5-DEE4-4663-A242-8B1112E36124}">
      <dgm:prSet/>
      <dgm:spPr/>
      <dgm:t>
        <a:bodyPr/>
        <a:lstStyle/>
        <a:p>
          <a:endParaRPr lang="en-US"/>
        </a:p>
      </dgm:t>
    </dgm:pt>
    <dgm:pt modelId="{B8E09D98-9C0D-4877-AA9C-6B1F547E7AB3}">
      <dgm:prSet/>
      <dgm:spPr/>
      <dgm:t>
        <a:bodyPr/>
        <a:lstStyle/>
        <a:p>
          <a:r>
            <a:rPr lang="en-US" dirty="0"/>
            <a:t>If caregiver consistently meets needs: child develops trust</a:t>
          </a:r>
        </a:p>
      </dgm:t>
    </dgm:pt>
    <dgm:pt modelId="{8DB62538-B44A-4ED2-BDF6-CB8BAD2DA1B9}" type="parTrans" cxnId="{B4050381-6220-4F8F-AD0B-DADF84C99456}">
      <dgm:prSet/>
      <dgm:spPr/>
      <dgm:t>
        <a:bodyPr/>
        <a:lstStyle/>
        <a:p>
          <a:endParaRPr lang="en-US"/>
        </a:p>
      </dgm:t>
    </dgm:pt>
    <dgm:pt modelId="{6D7AB7C2-F7BD-4D21-AFFC-24A03BA1BD95}" type="sibTrans" cxnId="{B4050381-6220-4F8F-AD0B-DADF84C99456}">
      <dgm:prSet/>
      <dgm:spPr/>
      <dgm:t>
        <a:bodyPr/>
        <a:lstStyle/>
        <a:p>
          <a:endParaRPr lang="en-US"/>
        </a:p>
      </dgm:t>
    </dgm:pt>
    <dgm:pt modelId="{46834586-E734-449B-A852-3E67DBCD9135}">
      <dgm:prSet/>
      <dgm:spPr/>
      <dgm:t>
        <a:bodyPr/>
        <a:lstStyle/>
        <a:p>
          <a:r>
            <a:rPr lang="en-US" dirty="0"/>
            <a:t>If caregiver does not meet needs: mistrust</a:t>
          </a:r>
        </a:p>
      </dgm:t>
    </dgm:pt>
    <dgm:pt modelId="{1D20E603-665F-4BE5-B92B-E190885F4D01}" type="parTrans" cxnId="{B5A36FF5-3BFA-450B-AD29-8AFCAE4B72A3}">
      <dgm:prSet/>
      <dgm:spPr/>
      <dgm:t>
        <a:bodyPr/>
        <a:lstStyle/>
        <a:p>
          <a:endParaRPr lang="en-US"/>
        </a:p>
      </dgm:t>
    </dgm:pt>
    <dgm:pt modelId="{9A7AF3EF-DE99-4D97-897B-44CC853777D3}" type="sibTrans" cxnId="{B5A36FF5-3BFA-450B-AD29-8AFCAE4B72A3}">
      <dgm:prSet/>
      <dgm:spPr/>
      <dgm:t>
        <a:bodyPr/>
        <a:lstStyle/>
        <a:p>
          <a:endParaRPr lang="en-US"/>
        </a:p>
      </dgm:t>
    </dgm:pt>
    <dgm:pt modelId="{8F6212CF-2277-4356-AF76-CF7EFB529CBA}">
      <dgm:prSet/>
      <dgm:spPr/>
      <dgm:t>
        <a:bodyPr/>
        <a:lstStyle/>
        <a:p>
          <a:r>
            <a:rPr lang="en-US"/>
            <a:t>Basic strength: Hope</a:t>
          </a:r>
        </a:p>
      </dgm:t>
    </dgm:pt>
    <dgm:pt modelId="{931EFC2D-A98D-4755-912C-D808136035BA}" type="parTrans" cxnId="{FB2DBACE-35A8-4B4C-9E4F-023C25B0C557}">
      <dgm:prSet/>
      <dgm:spPr/>
      <dgm:t>
        <a:bodyPr/>
        <a:lstStyle/>
        <a:p>
          <a:endParaRPr lang="en-US"/>
        </a:p>
      </dgm:t>
    </dgm:pt>
    <dgm:pt modelId="{743C9900-6D33-4AFB-AF07-A313BFAFBB58}" type="sibTrans" cxnId="{FB2DBACE-35A8-4B4C-9E4F-023C25B0C557}">
      <dgm:prSet/>
      <dgm:spPr/>
      <dgm:t>
        <a:bodyPr/>
        <a:lstStyle/>
        <a:p>
          <a:endParaRPr lang="en-US"/>
        </a:p>
      </dgm:t>
    </dgm:pt>
    <dgm:pt modelId="{0DE5C84B-D475-4546-8E26-15C65C95661D}" type="pres">
      <dgm:prSet presAssocID="{3228E123-C580-426F-B73B-F662A5A8659A}" presName="linear" presStyleCnt="0">
        <dgm:presLayoutVars>
          <dgm:animLvl val="lvl"/>
          <dgm:resizeHandles val="exact"/>
        </dgm:presLayoutVars>
      </dgm:prSet>
      <dgm:spPr/>
    </dgm:pt>
    <dgm:pt modelId="{F0F31D0A-D7E3-4F23-9D4B-1AE8814DA481}" type="pres">
      <dgm:prSet presAssocID="{DC80A9E7-D159-47DB-9504-1D059339C26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0D6D860-7F29-48A3-9F96-B662C6CAFB53}" type="pres">
      <dgm:prSet presAssocID="{B7A4E723-EA53-4337-A7BB-EA7E2A8F4F6D}" presName="spacer" presStyleCnt="0"/>
      <dgm:spPr/>
    </dgm:pt>
    <dgm:pt modelId="{50CC7254-1861-46AF-AC35-008A71ACAEC2}" type="pres">
      <dgm:prSet presAssocID="{B8E09D98-9C0D-4877-AA9C-6B1F547E7AB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5C604D1-77F9-493D-A177-60192353B41C}" type="pres">
      <dgm:prSet presAssocID="{6D7AB7C2-F7BD-4D21-AFFC-24A03BA1BD95}" presName="spacer" presStyleCnt="0"/>
      <dgm:spPr/>
    </dgm:pt>
    <dgm:pt modelId="{317D9397-8992-4DF0-8449-0AC487D91F78}" type="pres">
      <dgm:prSet presAssocID="{46834586-E734-449B-A852-3E67DBCD9135}" presName="parentText" presStyleLbl="node1" presStyleIdx="2" presStyleCnt="4" custLinFactNeighborX="5013" custLinFactNeighborY="14293">
        <dgm:presLayoutVars>
          <dgm:chMax val="0"/>
          <dgm:bulletEnabled val="1"/>
        </dgm:presLayoutVars>
      </dgm:prSet>
      <dgm:spPr/>
    </dgm:pt>
    <dgm:pt modelId="{3AFDEC0A-AB25-4E39-812B-F0B3CA72B7AC}" type="pres">
      <dgm:prSet presAssocID="{9A7AF3EF-DE99-4D97-897B-44CC853777D3}" presName="spacer" presStyleCnt="0"/>
      <dgm:spPr/>
    </dgm:pt>
    <dgm:pt modelId="{80B867C5-8AF4-44A1-A3E1-C5176652D3B1}" type="pres">
      <dgm:prSet presAssocID="{8F6212CF-2277-4356-AF76-CF7EFB529CB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A3C0F01E-C885-4FF4-A685-35540EB9A95B}" type="presOf" srcId="{3228E123-C580-426F-B73B-F662A5A8659A}" destId="{0DE5C84B-D475-4546-8E26-15C65C95661D}" srcOrd="0" destOrd="0" presId="urn:microsoft.com/office/officeart/2005/8/layout/vList2"/>
    <dgm:cxn modelId="{C004156D-8BF5-4B3A-8894-5794BE6E09D4}" type="presOf" srcId="{46834586-E734-449B-A852-3E67DBCD9135}" destId="{317D9397-8992-4DF0-8449-0AC487D91F78}" srcOrd="0" destOrd="0" presId="urn:microsoft.com/office/officeart/2005/8/layout/vList2"/>
    <dgm:cxn modelId="{B67C866F-4EEB-4FED-9A4A-197FEA39B888}" type="presOf" srcId="{B8E09D98-9C0D-4877-AA9C-6B1F547E7AB3}" destId="{50CC7254-1861-46AF-AC35-008A71ACAEC2}" srcOrd="0" destOrd="0" presId="urn:microsoft.com/office/officeart/2005/8/layout/vList2"/>
    <dgm:cxn modelId="{B4050381-6220-4F8F-AD0B-DADF84C99456}" srcId="{3228E123-C580-426F-B73B-F662A5A8659A}" destId="{B8E09D98-9C0D-4877-AA9C-6B1F547E7AB3}" srcOrd="1" destOrd="0" parTransId="{8DB62538-B44A-4ED2-BDF6-CB8BAD2DA1B9}" sibTransId="{6D7AB7C2-F7BD-4D21-AFFC-24A03BA1BD95}"/>
    <dgm:cxn modelId="{ED4E7BB5-5D4E-4D13-B26A-3FD8B4BA131C}" type="presOf" srcId="{DC80A9E7-D159-47DB-9504-1D059339C260}" destId="{F0F31D0A-D7E3-4F23-9D4B-1AE8814DA481}" srcOrd="0" destOrd="0" presId="urn:microsoft.com/office/officeart/2005/8/layout/vList2"/>
    <dgm:cxn modelId="{FB2DBACE-35A8-4B4C-9E4F-023C25B0C557}" srcId="{3228E123-C580-426F-B73B-F662A5A8659A}" destId="{8F6212CF-2277-4356-AF76-CF7EFB529CBA}" srcOrd="3" destOrd="0" parTransId="{931EFC2D-A98D-4755-912C-D808136035BA}" sibTransId="{743C9900-6D33-4AFB-AF07-A313BFAFBB58}"/>
    <dgm:cxn modelId="{3C0DD0D5-DEE4-4663-A242-8B1112E36124}" srcId="{3228E123-C580-426F-B73B-F662A5A8659A}" destId="{DC80A9E7-D159-47DB-9504-1D059339C260}" srcOrd="0" destOrd="0" parTransId="{E6DD50B1-E4BF-4319-8FD5-3E3F68E25187}" sibTransId="{B7A4E723-EA53-4337-A7BB-EA7E2A8F4F6D}"/>
    <dgm:cxn modelId="{F80D55DB-A5F6-43C4-8904-7931E119F5E0}" type="presOf" srcId="{8F6212CF-2277-4356-AF76-CF7EFB529CBA}" destId="{80B867C5-8AF4-44A1-A3E1-C5176652D3B1}" srcOrd="0" destOrd="0" presId="urn:microsoft.com/office/officeart/2005/8/layout/vList2"/>
    <dgm:cxn modelId="{B5A36FF5-3BFA-450B-AD29-8AFCAE4B72A3}" srcId="{3228E123-C580-426F-B73B-F662A5A8659A}" destId="{46834586-E734-449B-A852-3E67DBCD9135}" srcOrd="2" destOrd="0" parTransId="{1D20E603-665F-4BE5-B92B-E190885F4D01}" sibTransId="{9A7AF3EF-DE99-4D97-897B-44CC853777D3}"/>
    <dgm:cxn modelId="{F26FB0FA-83B6-4FE7-AF89-6943B86343BF}" type="presParOf" srcId="{0DE5C84B-D475-4546-8E26-15C65C95661D}" destId="{F0F31D0A-D7E3-4F23-9D4B-1AE8814DA481}" srcOrd="0" destOrd="0" presId="urn:microsoft.com/office/officeart/2005/8/layout/vList2"/>
    <dgm:cxn modelId="{D2A71ADE-AFFE-437F-B1B6-13A400ED34A5}" type="presParOf" srcId="{0DE5C84B-D475-4546-8E26-15C65C95661D}" destId="{B0D6D860-7F29-48A3-9F96-B662C6CAFB53}" srcOrd="1" destOrd="0" presId="urn:microsoft.com/office/officeart/2005/8/layout/vList2"/>
    <dgm:cxn modelId="{3CA56A17-5132-430A-A785-DE833EBA9206}" type="presParOf" srcId="{0DE5C84B-D475-4546-8E26-15C65C95661D}" destId="{50CC7254-1861-46AF-AC35-008A71ACAEC2}" srcOrd="2" destOrd="0" presId="urn:microsoft.com/office/officeart/2005/8/layout/vList2"/>
    <dgm:cxn modelId="{89AE80A1-B48A-47B2-8DD1-578C640C95EE}" type="presParOf" srcId="{0DE5C84B-D475-4546-8E26-15C65C95661D}" destId="{35C604D1-77F9-493D-A177-60192353B41C}" srcOrd="3" destOrd="0" presId="urn:microsoft.com/office/officeart/2005/8/layout/vList2"/>
    <dgm:cxn modelId="{5E565D38-415E-49B7-9884-FE9F54C3D2F6}" type="presParOf" srcId="{0DE5C84B-D475-4546-8E26-15C65C95661D}" destId="{317D9397-8992-4DF0-8449-0AC487D91F78}" srcOrd="4" destOrd="0" presId="urn:microsoft.com/office/officeart/2005/8/layout/vList2"/>
    <dgm:cxn modelId="{71CF6443-8264-40DD-9F7B-B2C44779980A}" type="presParOf" srcId="{0DE5C84B-D475-4546-8E26-15C65C95661D}" destId="{3AFDEC0A-AB25-4E39-812B-F0B3CA72B7AC}" srcOrd="5" destOrd="0" presId="urn:microsoft.com/office/officeart/2005/8/layout/vList2"/>
    <dgm:cxn modelId="{C1BFB5D2-C6E3-4836-B99E-BE09C7412DCB}" type="presParOf" srcId="{0DE5C84B-D475-4546-8E26-15C65C95661D}" destId="{80B867C5-8AF4-44A1-A3E1-C5176652D3B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4CDF2F-1B2A-4D6E-8647-B0A7C017FDEE}" type="doc">
      <dgm:prSet loTypeId="urn:microsoft.com/office/officeart/2005/8/layout/vList2" loCatId="list" qsTypeId="urn:microsoft.com/office/officeart/2005/8/quickstyle/simple1" qsCatId="simple" csTypeId="urn:microsoft.com/office/officeart/2005/8/colors/ColorSchemeForSuggestions" csCatId="other" phldr="1"/>
      <dgm:spPr/>
      <dgm:t>
        <a:bodyPr/>
        <a:lstStyle/>
        <a:p>
          <a:endParaRPr lang="en-US"/>
        </a:p>
      </dgm:t>
    </dgm:pt>
    <dgm:pt modelId="{A512ECB8-4B5C-40A9-9CFE-D81F736DB0CB}">
      <dgm:prSet/>
      <dgm:spPr/>
      <dgm:t>
        <a:bodyPr/>
        <a:lstStyle/>
        <a:p>
          <a:r>
            <a:rPr lang="en-US"/>
            <a:t>Ages 1-3</a:t>
          </a:r>
        </a:p>
      </dgm:t>
    </dgm:pt>
    <dgm:pt modelId="{50DCB606-9E97-4C74-AF01-C9AD85D2807D}" type="parTrans" cxnId="{1BB4C0D2-AE4A-49C0-8891-42A5CB3D79D2}">
      <dgm:prSet/>
      <dgm:spPr/>
      <dgm:t>
        <a:bodyPr/>
        <a:lstStyle/>
        <a:p>
          <a:endParaRPr lang="en-US"/>
        </a:p>
      </dgm:t>
    </dgm:pt>
    <dgm:pt modelId="{D81FEC11-6B8C-438C-A29A-C28FC496DFA8}" type="sibTrans" cxnId="{1BB4C0D2-AE4A-49C0-8891-42A5CB3D79D2}">
      <dgm:prSet/>
      <dgm:spPr/>
      <dgm:t>
        <a:bodyPr/>
        <a:lstStyle/>
        <a:p>
          <a:endParaRPr lang="en-US"/>
        </a:p>
      </dgm:t>
    </dgm:pt>
    <dgm:pt modelId="{B8B9EEFE-462E-422C-ABA1-44E1722973F0}">
      <dgm:prSet/>
      <dgm:spPr/>
      <dgm:t>
        <a:bodyPr/>
        <a:lstStyle/>
        <a:p>
          <a:r>
            <a:rPr lang="en-US"/>
            <a:t>Child able to exercise some degree of choice</a:t>
          </a:r>
        </a:p>
      </dgm:t>
    </dgm:pt>
    <dgm:pt modelId="{F6673153-22D2-4AB8-8153-D4CC1806608E}" type="parTrans" cxnId="{E2EDCC62-02F1-4F2B-99E5-FFEFB51AA283}">
      <dgm:prSet/>
      <dgm:spPr/>
      <dgm:t>
        <a:bodyPr/>
        <a:lstStyle/>
        <a:p>
          <a:endParaRPr lang="en-US"/>
        </a:p>
      </dgm:t>
    </dgm:pt>
    <dgm:pt modelId="{A5E6709D-9450-4054-B41A-105E428B5DA3}" type="sibTrans" cxnId="{E2EDCC62-02F1-4F2B-99E5-FFEFB51AA283}">
      <dgm:prSet/>
      <dgm:spPr/>
      <dgm:t>
        <a:bodyPr/>
        <a:lstStyle/>
        <a:p>
          <a:endParaRPr lang="en-US"/>
        </a:p>
      </dgm:t>
    </dgm:pt>
    <dgm:pt modelId="{528C433B-38F5-46FF-A858-7AA1D1D0876E}">
      <dgm:prSet/>
      <dgm:spPr/>
      <dgm:t>
        <a:bodyPr/>
        <a:lstStyle/>
        <a:p>
          <a:r>
            <a:rPr lang="en-US" dirty="0"/>
            <a:t>If independence is thwarted, child develops feelings of self-doubt, shame in dealing with others</a:t>
          </a:r>
        </a:p>
      </dgm:t>
    </dgm:pt>
    <dgm:pt modelId="{F13CFFCD-00E0-4621-99CF-2D2B3667E9FF}" type="parTrans" cxnId="{5D60CB57-B847-4449-8C02-EFEC1A98EC76}">
      <dgm:prSet/>
      <dgm:spPr/>
      <dgm:t>
        <a:bodyPr/>
        <a:lstStyle/>
        <a:p>
          <a:endParaRPr lang="en-US"/>
        </a:p>
      </dgm:t>
    </dgm:pt>
    <dgm:pt modelId="{1808CD54-394A-444E-B8E7-F3529FE0952C}" type="sibTrans" cxnId="{5D60CB57-B847-4449-8C02-EFEC1A98EC76}">
      <dgm:prSet/>
      <dgm:spPr/>
      <dgm:t>
        <a:bodyPr/>
        <a:lstStyle/>
        <a:p>
          <a:endParaRPr lang="en-US"/>
        </a:p>
      </dgm:t>
    </dgm:pt>
    <dgm:pt modelId="{385DC3A7-FD94-4A37-9C9F-4E90B4E26EFE}">
      <dgm:prSet/>
      <dgm:spPr/>
      <dgm:t>
        <a:bodyPr/>
        <a:lstStyle/>
        <a:p>
          <a:r>
            <a:rPr lang="en-US"/>
            <a:t>Basic Strength: Will	</a:t>
          </a:r>
        </a:p>
      </dgm:t>
    </dgm:pt>
    <dgm:pt modelId="{D25FB5BC-387F-4E82-A0B8-9D4480C1A3CC}" type="parTrans" cxnId="{E2583B9D-60CB-4292-A67B-9C142FBEA0CC}">
      <dgm:prSet/>
      <dgm:spPr/>
      <dgm:t>
        <a:bodyPr/>
        <a:lstStyle/>
        <a:p>
          <a:endParaRPr lang="en-US"/>
        </a:p>
      </dgm:t>
    </dgm:pt>
    <dgm:pt modelId="{88644871-FA55-4EE1-A9E9-785AB1C64E41}" type="sibTrans" cxnId="{E2583B9D-60CB-4292-A67B-9C142FBEA0CC}">
      <dgm:prSet/>
      <dgm:spPr/>
      <dgm:t>
        <a:bodyPr/>
        <a:lstStyle/>
        <a:p>
          <a:endParaRPr lang="en-US"/>
        </a:p>
      </dgm:t>
    </dgm:pt>
    <dgm:pt modelId="{3A6CF850-B398-4837-95CA-E098F73635BF}" type="pres">
      <dgm:prSet presAssocID="{3D4CDF2F-1B2A-4D6E-8647-B0A7C017FDEE}" presName="linear" presStyleCnt="0">
        <dgm:presLayoutVars>
          <dgm:animLvl val="lvl"/>
          <dgm:resizeHandles val="exact"/>
        </dgm:presLayoutVars>
      </dgm:prSet>
      <dgm:spPr/>
    </dgm:pt>
    <dgm:pt modelId="{13CBC966-F5A2-4505-BD49-C5D9D091BF16}" type="pres">
      <dgm:prSet presAssocID="{A512ECB8-4B5C-40A9-9CFE-D81F736DB0C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A312D8B-6388-4DF7-9D75-6777E95DD83A}" type="pres">
      <dgm:prSet presAssocID="{D81FEC11-6B8C-438C-A29A-C28FC496DFA8}" presName="spacer" presStyleCnt="0"/>
      <dgm:spPr/>
    </dgm:pt>
    <dgm:pt modelId="{BD56AA43-1634-4FAF-B3ED-EAB860923557}" type="pres">
      <dgm:prSet presAssocID="{B8B9EEFE-462E-422C-ABA1-44E1722973F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CD0B9C6-3000-43F0-85E9-3215A413912D}" type="pres">
      <dgm:prSet presAssocID="{A5E6709D-9450-4054-B41A-105E428B5DA3}" presName="spacer" presStyleCnt="0"/>
      <dgm:spPr/>
    </dgm:pt>
    <dgm:pt modelId="{93F21DF5-F1A9-437F-8DCB-6397F528C0AD}" type="pres">
      <dgm:prSet presAssocID="{528C433B-38F5-46FF-A858-7AA1D1D0876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1B66A6F-0A88-44AA-BD9D-D9C94EF50C61}" type="pres">
      <dgm:prSet presAssocID="{1808CD54-394A-444E-B8E7-F3529FE0952C}" presName="spacer" presStyleCnt="0"/>
      <dgm:spPr/>
    </dgm:pt>
    <dgm:pt modelId="{EC8E9140-6015-47BE-A082-3EB8EA0192DF}" type="pres">
      <dgm:prSet presAssocID="{385DC3A7-FD94-4A37-9C9F-4E90B4E26EFE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ECF6C0B-A1D7-434A-9923-F92307D5EF13}" type="presOf" srcId="{B8B9EEFE-462E-422C-ABA1-44E1722973F0}" destId="{BD56AA43-1634-4FAF-B3ED-EAB860923557}" srcOrd="0" destOrd="0" presId="urn:microsoft.com/office/officeart/2005/8/layout/vList2"/>
    <dgm:cxn modelId="{6CF28E19-F9AB-4D45-87D7-1B7698A3C0C7}" type="presOf" srcId="{385DC3A7-FD94-4A37-9C9F-4E90B4E26EFE}" destId="{EC8E9140-6015-47BE-A082-3EB8EA0192DF}" srcOrd="0" destOrd="0" presId="urn:microsoft.com/office/officeart/2005/8/layout/vList2"/>
    <dgm:cxn modelId="{E2EDCC62-02F1-4F2B-99E5-FFEFB51AA283}" srcId="{3D4CDF2F-1B2A-4D6E-8647-B0A7C017FDEE}" destId="{B8B9EEFE-462E-422C-ABA1-44E1722973F0}" srcOrd="1" destOrd="0" parTransId="{F6673153-22D2-4AB8-8153-D4CC1806608E}" sibTransId="{A5E6709D-9450-4054-B41A-105E428B5DA3}"/>
    <dgm:cxn modelId="{EB941F67-B8EA-4894-A413-C808BDD09F72}" type="presOf" srcId="{3D4CDF2F-1B2A-4D6E-8647-B0A7C017FDEE}" destId="{3A6CF850-B398-4837-95CA-E098F73635BF}" srcOrd="0" destOrd="0" presId="urn:microsoft.com/office/officeart/2005/8/layout/vList2"/>
    <dgm:cxn modelId="{5D60CB57-B847-4449-8C02-EFEC1A98EC76}" srcId="{3D4CDF2F-1B2A-4D6E-8647-B0A7C017FDEE}" destId="{528C433B-38F5-46FF-A858-7AA1D1D0876E}" srcOrd="2" destOrd="0" parTransId="{F13CFFCD-00E0-4621-99CF-2D2B3667E9FF}" sibTransId="{1808CD54-394A-444E-B8E7-F3529FE0952C}"/>
    <dgm:cxn modelId="{E2583B9D-60CB-4292-A67B-9C142FBEA0CC}" srcId="{3D4CDF2F-1B2A-4D6E-8647-B0A7C017FDEE}" destId="{385DC3A7-FD94-4A37-9C9F-4E90B4E26EFE}" srcOrd="3" destOrd="0" parTransId="{D25FB5BC-387F-4E82-A0B8-9D4480C1A3CC}" sibTransId="{88644871-FA55-4EE1-A9E9-785AB1C64E41}"/>
    <dgm:cxn modelId="{DE86BFBE-F0CD-47EF-A852-3EFE294F4E02}" type="presOf" srcId="{528C433B-38F5-46FF-A858-7AA1D1D0876E}" destId="{93F21DF5-F1A9-437F-8DCB-6397F528C0AD}" srcOrd="0" destOrd="0" presId="urn:microsoft.com/office/officeart/2005/8/layout/vList2"/>
    <dgm:cxn modelId="{1BB4C0D2-AE4A-49C0-8891-42A5CB3D79D2}" srcId="{3D4CDF2F-1B2A-4D6E-8647-B0A7C017FDEE}" destId="{A512ECB8-4B5C-40A9-9CFE-D81F736DB0CB}" srcOrd="0" destOrd="0" parTransId="{50DCB606-9E97-4C74-AF01-C9AD85D2807D}" sibTransId="{D81FEC11-6B8C-438C-A29A-C28FC496DFA8}"/>
    <dgm:cxn modelId="{95CF0EFD-2140-4B6A-86B0-F4B1F063908B}" type="presOf" srcId="{A512ECB8-4B5C-40A9-9CFE-D81F736DB0CB}" destId="{13CBC966-F5A2-4505-BD49-C5D9D091BF16}" srcOrd="0" destOrd="0" presId="urn:microsoft.com/office/officeart/2005/8/layout/vList2"/>
    <dgm:cxn modelId="{B5118E76-94D4-4649-BDFC-32EC82EBA3F4}" type="presParOf" srcId="{3A6CF850-B398-4837-95CA-E098F73635BF}" destId="{13CBC966-F5A2-4505-BD49-C5D9D091BF16}" srcOrd="0" destOrd="0" presId="urn:microsoft.com/office/officeart/2005/8/layout/vList2"/>
    <dgm:cxn modelId="{C093028B-E999-4E17-9CCA-42D561BEE296}" type="presParOf" srcId="{3A6CF850-B398-4837-95CA-E098F73635BF}" destId="{BA312D8B-6388-4DF7-9D75-6777E95DD83A}" srcOrd="1" destOrd="0" presId="urn:microsoft.com/office/officeart/2005/8/layout/vList2"/>
    <dgm:cxn modelId="{2BA52A05-4F5C-4186-B361-F7D65A4075A3}" type="presParOf" srcId="{3A6CF850-B398-4837-95CA-E098F73635BF}" destId="{BD56AA43-1634-4FAF-B3ED-EAB860923557}" srcOrd="2" destOrd="0" presId="urn:microsoft.com/office/officeart/2005/8/layout/vList2"/>
    <dgm:cxn modelId="{1938391E-A38B-407C-9343-0F446E74E068}" type="presParOf" srcId="{3A6CF850-B398-4837-95CA-E098F73635BF}" destId="{FCD0B9C6-3000-43F0-85E9-3215A413912D}" srcOrd="3" destOrd="0" presId="urn:microsoft.com/office/officeart/2005/8/layout/vList2"/>
    <dgm:cxn modelId="{181FD1BE-C5CC-4F82-8654-3B5B3101C09F}" type="presParOf" srcId="{3A6CF850-B398-4837-95CA-E098F73635BF}" destId="{93F21DF5-F1A9-437F-8DCB-6397F528C0AD}" srcOrd="4" destOrd="0" presId="urn:microsoft.com/office/officeart/2005/8/layout/vList2"/>
    <dgm:cxn modelId="{4D9AE3D4-BAB8-41D2-8E76-6BA24A7218CB}" type="presParOf" srcId="{3A6CF850-B398-4837-95CA-E098F73635BF}" destId="{41B66A6F-0A88-44AA-BD9D-D9C94EF50C61}" srcOrd="5" destOrd="0" presId="urn:microsoft.com/office/officeart/2005/8/layout/vList2"/>
    <dgm:cxn modelId="{FEBBDB8F-7857-4AAB-BE6D-806FC321394E}" type="presParOf" srcId="{3A6CF850-B398-4837-95CA-E098F73635BF}" destId="{EC8E9140-6015-47BE-A082-3EB8EA0192D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5B7C3DE-7E72-46CD-89B0-B7B13A0ACAAB}" type="doc">
      <dgm:prSet loTypeId="urn:microsoft.com/office/officeart/2005/8/layout/vList2" loCatId="list" qsTypeId="urn:microsoft.com/office/officeart/2005/8/quickstyle/simple1" qsCatId="simple" csTypeId="urn:microsoft.com/office/officeart/2005/8/colors/ColorSchemeForSuggestions" csCatId="other" phldr="1"/>
      <dgm:spPr/>
      <dgm:t>
        <a:bodyPr/>
        <a:lstStyle/>
        <a:p>
          <a:endParaRPr lang="en-US"/>
        </a:p>
      </dgm:t>
    </dgm:pt>
    <dgm:pt modelId="{3CB23CAB-B28A-4C81-A58E-33AEDE056100}">
      <dgm:prSet/>
      <dgm:spPr/>
      <dgm:t>
        <a:bodyPr/>
        <a:lstStyle/>
        <a:p>
          <a:r>
            <a:rPr lang="en-US" dirty="0"/>
            <a:t>Ages 3-5</a:t>
          </a:r>
        </a:p>
      </dgm:t>
    </dgm:pt>
    <dgm:pt modelId="{2C37E9A1-9913-4A49-90BF-C40A0D64EEB0}" type="parTrans" cxnId="{B4DF08F6-7F64-43E3-8FBB-FDB88D76D958}">
      <dgm:prSet/>
      <dgm:spPr/>
      <dgm:t>
        <a:bodyPr/>
        <a:lstStyle/>
        <a:p>
          <a:endParaRPr lang="en-US"/>
        </a:p>
      </dgm:t>
    </dgm:pt>
    <dgm:pt modelId="{D1372326-D25C-4690-867B-6DD84A47C5E8}" type="sibTrans" cxnId="{B4DF08F6-7F64-43E3-8FBB-FDB88D76D958}">
      <dgm:prSet/>
      <dgm:spPr/>
      <dgm:t>
        <a:bodyPr/>
        <a:lstStyle/>
        <a:p>
          <a:endParaRPr lang="en-US"/>
        </a:p>
      </dgm:t>
    </dgm:pt>
    <dgm:pt modelId="{75232055-4B47-4E6D-8BE7-14FB87B49223}">
      <dgm:prSet/>
      <dgm:spPr/>
      <dgm:t>
        <a:bodyPr/>
        <a:lstStyle/>
        <a:p>
          <a:r>
            <a:rPr lang="en-US"/>
            <a:t>Child expresses desire to take initiative in activities</a:t>
          </a:r>
        </a:p>
      </dgm:t>
    </dgm:pt>
    <dgm:pt modelId="{2A72EDD1-82C8-4808-97C1-539834486F19}" type="parTrans" cxnId="{7A27C9C6-9BA9-4C4B-8281-01AD61953AD3}">
      <dgm:prSet/>
      <dgm:spPr/>
      <dgm:t>
        <a:bodyPr/>
        <a:lstStyle/>
        <a:p>
          <a:endParaRPr lang="en-US"/>
        </a:p>
      </dgm:t>
    </dgm:pt>
    <dgm:pt modelId="{DF4F8E29-0188-44E3-A646-D0DB1C30C4CC}" type="sibTrans" cxnId="{7A27C9C6-9BA9-4C4B-8281-01AD61953AD3}">
      <dgm:prSet/>
      <dgm:spPr/>
      <dgm:t>
        <a:bodyPr/>
        <a:lstStyle/>
        <a:p>
          <a:endParaRPr lang="en-US"/>
        </a:p>
      </dgm:t>
    </dgm:pt>
    <dgm:pt modelId="{BFC9F909-1421-4BB0-B8B7-0303AC1D7E20}">
      <dgm:prSet/>
      <dgm:spPr/>
      <dgm:t>
        <a:bodyPr/>
        <a:lstStyle/>
        <a:p>
          <a:r>
            <a:rPr lang="en-US" dirty="0"/>
            <a:t>If parents punish child for initiative, child develops feelings of guilt</a:t>
          </a:r>
        </a:p>
      </dgm:t>
    </dgm:pt>
    <dgm:pt modelId="{AA0C78F3-CB46-43BE-A88D-EF6167825F3D}" type="parTrans" cxnId="{8E777AA0-0108-408B-9AD1-C4ACE5188060}">
      <dgm:prSet/>
      <dgm:spPr/>
      <dgm:t>
        <a:bodyPr/>
        <a:lstStyle/>
        <a:p>
          <a:endParaRPr lang="en-US"/>
        </a:p>
      </dgm:t>
    </dgm:pt>
    <dgm:pt modelId="{DE274BB9-F9EB-45D8-A87E-EEE094BDF5C1}" type="sibTrans" cxnId="{8E777AA0-0108-408B-9AD1-C4ACE5188060}">
      <dgm:prSet/>
      <dgm:spPr/>
      <dgm:t>
        <a:bodyPr/>
        <a:lstStyle/>
        <a:p>
          <a:endParaRPr lang="en-US"/>
        </a:p>
      </dgm:t>
    </dgm:pt>
    <dgm:pt modelId="{54C1BB6E-BF95-442A-85C7-9034DC92F0F7}">
      <dgm:prSet/>
      <dgm:spPr/>
      <dgm:t>
        <a:bodyPr/>
        <a:lstStyle/>
        <a:p>
          <a:r>
            <a:rPr lang="en-US"/>
            <a:t>Basic strength: Purpose</a:t>
          </a:r>
        </a:p>
      </dgm:t>
    </dgm:pt>
    <dgm:pt modelId="{D12B5D59-7C43-4702-9107-E35F24BAB8DA}" type="parTrans" cxnId="{9BF78336-E4C4-4B9B-9AF6-CFF5B39DDDE3}">
      <dgm:prSet/>
      <dgm:spPr/>
      <dgm:t>
        <a:bodyPr/>
        <a:lstStyle/>
        <a:p>
          <a:endParaRPr lang="en-US"/>
        </a:p>
      </dgm:t>
    </dgm:pt>
    <dgm:pt modelId="{F32D80F7-7935-4ADC-BB8F-90D101199D22}" type="sibTrans" cxnId="{9BF78336-E4C4-4B9B-9AF6-CFF5B39DDDE3}">
      <dgm:prSet/>
      <dgm:spPr/>
      <dgm:t>
        <a:bodyPr/>
        <a:lstStyle/>
        <a:p>
          <a:endParaRPr lang="en-US"/>
        </a:p>
      </dgm:t>
    </dgm:pt>
    <dgm:pt modelId="{6E9A16D3-717E-447F-9CEB-8A7B490DD3DA}" type="pres">
      <dgm:prSet presAssocID="{C5B7C3DE-7E72-46CD-89B0-B7B13A0ACAAB}" presName="linear" presStyleCnt="0">
        <dgm:presLayoutVars>
          <dgm:animLvl val="lvl"/>
          <dgm:resizeHandles val="exact"/>
        </dgm:presLayoutVars>
      </dgm:prSet>
      <dgm:spPr/>
    </dgm:pt>
    <dgm:pt modelId="{F53BCB7B-D1BD-45CA-BB66-E0B2B9B247EC}" type="pres">
      <dgm:prSet presAssocID="{3CB23CAB-B28A-4C81-A58E-33AEDE056100}" presName="parentText" presStyleLbl="node1" presStyleIdx="0" presStyleCnt="4" custScaleY="97733">
        <dgm:presLayoutVars>
          <dgm:chMax val="0"/>
          <dgm:bulletEnabled val="1"/>
        </dgm:presLayoutVars>
      </dgm:prSet>
      <dgm:spPr/>
    </dgm:pt>
    <dgm:pt modelId="{F463E6BC-C7D7-4916-8126-125EDB2D2975}" type="pres">
      <dgm:prSet presAssocID="{D1372326-D25C-4690-867B-6DD84A47C5E8}" presName="spacer" presStyleCnt="0"/>
      <dgm:spPr/>
    </dgm:pt>
    <dgm:pt modelId="{9461C5BC-FE21-4F81-ABFB-14C131D178A3}" type="pres">
      <dgm:prSet presAssocID="{75232055-4B47-4E6D-8BE7-14FB87B4922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75E9CD1-9DFA-4781-8F80-D15A7E980382}" type="pres">
      <dgm:prSet presAssocID="{DF4F8E29-0188-44E3-A646-D0DB1C30C4CC}" presName="spacer" presStyleCnt="0"/>
      <dgm:spPr/>
    </dgm:pt>
    <dgm:pt modelId="{D9D77AAC-EBFA-46DA-8D47-4371F83AB106}" type="pres">
      <dgm:prSet presAssocID="{BFC9F909-1421-4BB0-B8B7-0303AC1D7E2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DF8CA09-7DAE-407F-9AB8-1A5B75F4F9C4}" type="pres">
      <dgm:prSet presAssocID="{DE274BB9-F9EB-45D8-A87E-EEE094BDF5C1}" presName="spacer" presStyleCnt="0"/>
      <dgm:spPr/>
    </dgm:pt>
    <dgm:pt modelId="{9FD4E917-3C9B-4E73-8182-5C7EBD5177F4}" type="pres">
      <dgm:prSet presAssocID="{54C1BB6E-BF95-442A-85C7-9034DC92F0F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BF78336-E4C4-4B9B-9AF6-CFF5B39DDDE3}" srcId="{C5B7C3DE-7E72-46CD-89B0-B7B13A0ACAAB}" destId="{54C1BB6E-BF95-442A-85C7-9034DC92F0F7}" srcOrd="3" destOrd="0" parTransId="{D12B5D59-7C43-4702-9107-E35F24BAB8DA}" sibTransId="{F32D80F7-7935-4ADC-BB8F-90D101199D22}"/>
    <dgm:cxn modelId="{DFB6EE5F-FCE3-4BC4-B882-F13AF93FCD9B}" type="presOf" srcId="{BFC9F909-1421-4BB0-B8B7-0303AC1D7E20}" destId="{D9D77AAC-EBFA-46DA-8D47-4371F83AB106}" srcOrd="0" destOrd="0" presId="urn:microsoft.com/office/officeart/2005/8/layout/vList2"/>
    <dgm:cxn modelId="{D6207853-D281-48F6-B210-DADAAC39B745}" type="presOf" srcId="{C5B7C3DE-7E72-46CD-89B0-B7B13A0ACAAB}" destId="{6E9A16D3-717E-447F-9CEB-8A7B490DD3DA}" srcOrd="0" destOrd="0" presId="urn:microsoft.com/office/officeart/2005/8/layout/vList2"/>
    <dgm:cxn modelId="{2FED9955-483C-47B7-968F-7043FE47DAB5}" type="presOf" srcId="{54C1BB6E-BF95-442A-85C7-9034DC92F0F7}" destId="{9FD4E917-3C9B-4E73-8182-5C7EBD5177F4}" srcOrd="0" destOrd="0" presId="urn:microsoft.com/office/officeart/2005/8/layout/vList2"/>
    <dgm:cxn modelId="{8E777AA0-0108-408B-9AD1-C4ACE5188060}" srcId="{C5B7C3DE-7E72-46CD-89B0-B7B13A0ACAAB}" destId="{BFC9F909-1421-4BB0-B8B7-0303AC1D7E20}" srcOrd="2" destOrd="0" parTransId="{AA0C78F3-CB46-43BE-A88D-EF6167825F3D}" sibTransId="{DE274BB9-F9EB-45D8-A87E-EEE094BDF5C1}"/>
    <dgm:cxn modelId="{A0020DB8-E351-4C92-A12B-CA6C24250BBC}" type="presOf" srcId="{75232055-4B47-4E6D-8BE7-14FB87B49223}" destId="{9461C5BC-FE21-4F81-ABFB-14C131D178A3}" srcOrd="0" destOrd="0" presId="urn:microsoft.com/office/officeart/2005/8/layout/vList2"/>
    <dgm:cxn modelId="{7A27C9C6-9BA9-4C4B-8281-01AD61953AD3}" srcId="{C5B7C3DE-7E72-46CD-89B0-B7B13A0ACAAB}" destId="{75232055-4B47-4E6D-8BE7-14FB87B49223}" srcOrd="1" destOrd="0" parTransId="{2A72EDD1-82C8-4808-97C1-539834486F19}" sibTransId="{DF4F8E29-0188-44E3-A646-D0DB1C30C4CC}"/>
    <dgm:cxn modelId="{A55201D0-4B88-4F5B-BB15-C72BC0897B4E}" type="presOf" srcId="{3CB23CAB-B28A-4C81-A58E-33AEDE056100}" destId="{F53BCB7B-D1BD-45CA-BB66-E0B2B9B247EC}" srcOrd="0" destOrd="0" presId="urn:microsoft.com/office/officeart/2005/8/layout/vList2"/>
    <dgm:cxn modelId="{B4DF08F6-7F64-43E3-8FBB-FDB88D76D958}" srcId="{C5B7C3DE-7E72-46CD-89B0-B7B13A0ACAAB}" destId="{3CB23CAB-B28A-4C81-A58E-33AEDE056100}" srcOrd="0" destOrd="0" parTransId="{2C37E9A1-9913-4A49-90BF-C40A0D64EEB0}" sibTransId="{D1372326-D25C-4690-867B-6DD84A47C5E8}"/>
    <dgm:cxn modelId="{E1112509-C27B-4CD2-ADFA-7D88A2E7F1FA}" type="presParOf" srcId="{6E9A16D3-717E-447F-9CEB-8A7B490DD3DA}" destId="{F53BCB7B-D1BD-45CA-BB66-E0B2B9B247EC}" srcOrd="0" destOrd="0" presId="urn:microsoft.com/office/officeart/2005/8/layout/vList2"/>
    <dgm:cxn modelId="{13B304D1-4B77-4B26-97E1-E34C74993296}" type="presParOf" srcId="{6E9A16D3-717E-447F-9CEB-8A7B490DD3DA}" destId="{F463E6BC-C7D7-4916-8126-125EDB2D2975}" srcOrd="1" destOrd="0" presId="urn:microsoft.com/office/officeart/2005/8/layout/vList2"/>
    <dgm:cxn modelId="{156AC112-360C-4074-BA9D-9BA838E3B3DE}" type="presParOf" srcId="{6E9A16D3-717E-447F-9CEB-8A7B490DD3DA}" destId="{9461C5BC-FE21-4F81-ABFB-14C131D178A3}" srcOrd="2" destOrd="0" presId="urn:microsoft.com/office/officeart/2005/8/layout/vList2"/>
    <dgm:cxn modelId="{B14AFA49-98DD-421D-B590-133228DEB935}" type="presParOf" srcId="{6E9A16D3-717E-447F-9CEB-8A7B490DD3DA}" destId="{875E9CD1-9DFA-4781-8F80-D15A7E980382}" srcOrd="3" destOrd="0" presId="urn:microsoft.com/office/officeart/2005/8/layout/vList2"/>
    <dgm:cxn modelId="{B1A3793B-A4D7-4B0C-AD9B-569B35D6C790}" type="presParOf" srcId="{6E9A16D3-717E-447F-9CEB-8A7B490DD3DA}" destId="{D9D77AAC-EBFA-46DA-8D47-4371F83AB106}" srcOrd="4" destOrd="0" presId="urn:microsoft.com/office/officeart/2005/8/layout/vList2"/>
    <dgm:cxn modelId="{59B254A3-421E-4410-B70A-6FE7D284FD71}" type="presParOf" srcId="{6E9A16D3-717E-447F-9CEB-8A7B490DD3DA}" destId="{7DF8CA09-7DAE-407F-9AB8-1A5B75F4F9C4}" srcOrd="5" destOrd="0" presId="urn:microsoft.com/office/officeart/2005/8/layout/vList2"/>
    <dgm:cxn modelId="{1BC93A74-905D-4F7A-99FF-8B82490AC6AC}" type="presParOf" srcId="{6E9A16D3-717E-447F-9CEB-8A7B490DD3DA}" destId="{9FD4E917-3C9B-4E73-8182-5C7EBD5177F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1EAFC17-29EE-432E-91A3-B76167A9CCF1}" type="doc">
      <dgm:prSet loTypeId="urn:microsoft.com/office/officeart/2005/8/layout/vList2" loCatId="list" qsTypeId="urn:microsoft.com/office/officeart/2005/8/quickstyle/simple1" qsCatId="simple" csTypeId="urn:microsoft.com/office/officeart/2005/8/colors/ColorSchemeForSuggestions" csCatId="other" phldr="1"/>
      <dgm:spPr/>
      <dgm:t>
        <a:bodyPr/>
        <a:lstStyle/>
        <a:p>
          <a:endParaRPr lang="en-US"/>
        </a:p>
      </dgm:t>
    </dgm:pt>
    <dgm:pt modelId="{86CDE306-3025-4CD6-A62B-446E7B6485C3}">
      <dgm:prSet/>
      <dgm:spPr/>
      <dgm:t>
        <a:bodyPr/>
        <a:lstStyle/>
        <a:p>
          <a:r>
            <a:rPr lang="en-US" dirty="0"/>
            <a:t>Ages 6-11</a:t>
          </a:r>
        </a:p>
      </dgm:t>
    </dgm:pt>
    <dgm:pt modelId="{6181C091-6E3A-4DF5-B6BF-CF53E5403D1E}" type="parTrans" cxnId="{EDF4557F-DC58-4D02-A594-F441949F6A99}">
      <dgm:prSet/>
      <dgm:spPr/>
      <dgm:t>
        <a:bodyPr/>
        <a:lstStyle/>
        <a:p>
          <a:endParaRPr lang="en-US"/>
        </a:p>
      </dgm:t>
    </dgm:pt>
    <dgm:pt modelId="{F65B095E-A665-4DE3-97C2-80B2968230E0}" type="sibTrans" cxnId="{EDF4557F-DC58-4D02-A594-F441949F6A99}">
      <dgm:prSet/>
      <dgm:spPr/>
      <dgm:t>
        <a:bodyPr/>
        <a:lstStyle/>
        <a:p>
          <a:endParaRPr lang="en-US"/>
        </a:p>
      </dgm:t>
    </dgm:pt>
    <dgm:pt modelId="{9692639C-846A-4A48-939D-C914FEE89B33}">
      <dgm:prSet/>
      <dgm:spPr/>
      <dgm:t>
        <a:bodyPr/>
        <a:lstStyle/>
        <a:p>
          <a:r>
            <a:rPr lang="en-US" dirty="0"/>
            <a:t>Child develops cognitive abilities to complete tasks (school work, play)</a:t>
          </a:r>
        </a:p>
      </dgm:t>
    </dgm:pt>
    <dgm:pt modelId="{D9152CC0-060C-4D6B-B233-E9D8C6DFC658}" type="parTrans" cxnId="{ABE06EDC-E361-494B-A866-41DB7F9A962A}">
      <dgm:prSet/>
      <dgm:spPr/>
      <dgm:t>
        <a:bodyPr/>
        <a:lstStyle/>
        <a:p>
          <a:endParaRPr lang="en-US"/>
        </a:p>
      </dgm:t>
    </dgm:pt>
    <dgm:pt modelId="{6E69B042-1176-4AE7-BBA3-AF57FADED18C}" type="sibTrans" cxnId="{ABE06EDC-E361-494B-A866-41DB7F9A962A}">
      <dgm:prSet/>
      <dgm:spPr/>
      <dgm:t>
        <a:bodyPr/>
        <a:lstStyle/>
        <a:p>
          <a:endParaRPr lang="en-US"/>
        </a:p>
      </dgm:t>
    </dgm:pt>
    <dgm:pt modelId="{1C578506-DC78-4E69-A556-D6528B95AEE5}">
      <dgm:prSet/>
      <dgm:spPr/>
      <dgm:t>
        <a:bodyPr/>
        <a:lstStyle/>
        <a:p>
          <a:r>
            <a:rPr lang="en-US" dirty="0"/>
            <a:t>If parents/teachers do not support child’s efforts, child develops feelings of inferiority and inadequacy</a:t>
          </a:r>
        </a:p>
      </dgm:t>
    </dgm:pt>
    <dgm:pt modelId="{1E2D7976-56A8-4687-B14A-596B702A769E}" type="parTrans" cxnId="{4A0F1E0A-ADE8-4DFF-9446-7AE4FC05E5CF}">
      <dgm:prSet/>
      <dgm:spPr/>
      <dgm:t>
        <a:bodyPr/>
        <a:lstStyle/>
        <a:p>
          <a:endParaRPr lang="en-US"/>
        </a:p>
      </dgm:t>
    </dgm:pt>
    <dgm:pt modelId="{1254BA22-BF3C-46E7-A559-DF075AFDDD78}" type="sibTrans" cxnId="{4A0F1E0A-ADE8-4DFF-9446-7AE4FC05E5CF}">
      <dgm:prSet/>
      <dgm:spPr/>
      <dgm:t>
        <a:bodyPr/>
        <a:lstStyle/>
        <a:p>
          <a:endParaRPr lang="en-US"/>
        </a:p>
      </dgm:t>
    </dgm:pt>
    <dgm:pt modelId="{F4B8D71E-BD6A-4376-ABDB-93DAC6DEEFC1}">
      <dgm:prSet/>
      <dgm:spPr/>
      <dgm:t>
        <a:bodyPr/>
        <a:lstStyle/>
        <a:p>
          <a:r>
            <a:rPr lang="en-US"/>
            <a:t>Basci strength: Competence</a:t>
          </a:r>
        </a:p>
      </dgm:t>
    </dgm:pt>
    <dgm:pt modelId="{3BDAE108-5069-450D-AD8D-0398FFE22C2E}" type="parTrans" cxnId="{6FD7AE95-7FD5-44EC-A206-9CF4B23EB7B6}">
      <dgm:prSet/>
      <dgm:spPr/>
      <dgm:t>
        <a:bodyPr/>
        <a:lstStyle/>
        <a:p>
          <a:endParaRPr lang="en-US"/>
        </a:p>
      </dgm:t>
    </dgm:pt>
    <dgm:pt modelId="{B7BF00DA-3EE9-4A0F-A309-DEAFFBE6948B}" type="sibTrans" cxnId="{6FD7AE95-7FD5-44EC-A206-9CF4B23EB7B6}">
      <dgm:prSet/>
      <dgm:spPr/>
      <dgm:t>
        <a:bodyPr/>
        <a:lstStyle/>
        <a:p>
          <a:endParaRPr lang="en-US"/>
        </a:p>
      </dgm:t>
    </dgm:pt>
    <dgm:pt modelId="{97A033DA-F3B0-49FA-84B9-7D9F2D6EB069}" type="pres">
      <dgm:prSet presAssocID="{A1EAFC17-29EE-432E-91A3-B76167A9CCF1}" presName="linear" presStyleCnt="0">
        <dgm:presLayoutVars>
          <dgm:animLvl val="lvl"/>
          <dgm:resizeHandles val="exact"/>
        </dgm:presLayoutVars>
      </dgm:prSet>
      <dgm:spPr/>
    </dgm:pt>
    <dgm:pt modelId="{821A817F-597A-484B-9660-CE82B0EADEFC}" type="pres">
      <dgm:prSet presAssocID="{86CDE306-3025-4CD6-A62B-446E7B6485C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7C768A5-126F-4C6E-91DD-6072570B439E}" type="pres">
      <dgm:prSet presAssocID="{F65B095E-A665-4DE3-97C2-80B2968230E0}" presName="spacer" presStyleCnt="0"/>
      <dgm:spPr/>
    </dgm:pt>
    <dgm:pt modelId="{821AAF6C-FC4D-4F7A-8F14-91DF6AAFF99B}" type="pres">
      <dgm:prSet presAssocID="{9692639C-846A-4A48-939D-C914FEE89B3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9215072-173E-4B20-B237-77C1E023831A}" type="pres">
      <dgm:prSet presAssocID="{6E69B042-1176-4AE7-BBA3-AF57FADED18C}" presName="spacer" presStyleCnt="0"/>
      <dgm:spPr/>
    </dgm:pt>
    <dgm:pt modelId="{67F39DF4-C397-4489-B055-651CCDFAD33E}" type="pres">
      <dgm:prSet presAssocID="{1C578506-DC78-4E69-A556-D6528B95AEE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6A20818-F32F-494A-8435-0419FC29BF2B}" type="pres">
      <dgm:prSet presAssocID="{1254BA22-BF3C-46E7-A559-DF075AFDDD78}" presName="spacer" presStyleCnt="0"/>
      <dgm:spPr/>
    </dgm:pt>
    <dgm:pt modelId="{133D8362-54B4-4986-A205-21AED56EF1C9}" type="pres">
      <dgm:prSet presAssocID="{F4B8D71E-BD6A-4376-ABDB-93DAC6DEEFC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A0F1E0A-ADE8-4DFF-9446-7AE4FC05E5CF}" srcId="{A1EAFC17-29EE-432E-91A3-B76167A9CCF1}" destId="{1C578506-DC78-4E69-A556-D6528B95AEE5}" srcOrd="2" destOrd="0" parTransId="{1E2D7976-56A8-4687-B14A-596B702A769E}" sibTransId="{1254BA22-BF3C-46E7-A559-DF075AFDDD78}"/>
    <dgm:cxn modelId="{89F50327-FA2B-4773-8D9B-6F24CE9E2F64}" type="presOf" srcId="{F4B8D71E-BD6A-4376-ABDB-93DAC6DEEFC1}" destId="{133D8362-54B4-4986-A205-21AED56EF1C9}" srcOrd="0" destOrd="0" presId="urn:microsoft.com/office/officeart/2005/8/layout/vList2"/>
    <dgm:cxn modelId="{38642928-77C2-414A-8BE1-3DE0A63C127F}" type="presOf" srcId="{1C578506-DC78-4E69-A556-D6528B95AEE5}" destId="{67F39DF4-C397-4489-B055-651CCDFAD33E}" srcOrd="0" destOrd="0" presId="urn:microsoft.com/office/officeart/2005/8/layout/vList2"/>
    <dgm:cxn modelId="{010FCA2B-B051-47D4-B316-5B1F913C5BE3}" type="presOf" srcId="{A1EAFC17-29EE-432E-91A3-B76167A9CCF1}" destId="{97A033DA-F3B0-49FA-84B9-7D9F2D6EB069}" srcOrd="0" destOrd="0" presId="urn:microsoft.com/office/officeart/2005/8/layout/vList2"/>
    <dgm:cxn modelId="{9CBAD877-96F0-476A-8109-49815B4207CF}" type="presOf" srcId="{9692639C-846A-4A48-939D-C914FEE89B33}" destId="{821AAF6C-FC4D-4F7A-8F14-91DF6AAFF99B}" srcOrd="0" destOrd="0" presId="urn:microsoft.com/office/officeart/2005/8/layout/vList2"/>
    <dgm:cxn modelId="{EDF4557F-DC58-4D02-A594-F441949F6A99}" srcId="{A1EAFC17-29EE-432E-91A3-B76167A9CCF1}" destId="{86CDE306-3025-4CD6-A62B-446E7B6485C3}" srcOrd="0" destOrd="0" parTransId="{6181C091-6E3A-4DF5-B6BF-CF53E5403D1E}" sibTransId="{F65B095E-A665-4DE3-97C2-80B2968230E0}"/>
    <dgm:cxn modelId="{6FD7AE95-7FD5-44EC-A206-9CF4B23EB7B6}" srcId="{A1EAFC17-29EE-432E-91A3-B76167A9CCF1}" destId="{F4B8D71E-BD6A-4376-ABDB-93DAC6DEEFC1}" srcOrd="3" destOrd="0" parTransId="{3BDAE108-5069-450D-AD8D-0398FFE22C2E}" sibTransId="{B7BF00DA-3EE9-4A0F-A309-DEAFFBE6948B}"/>
    <dgm:cxn modelId="{5DDF7AB6-C292-41CE-A88D-5109AB530CA9}" type="presOf" srcId="{86CDE306-3025-4CD6-A62B-446E7B6485C3}" destId="{821A817F-597A-484B-9660-CE82B0EADEFC}" srcOrd="0" destOrd="0" presId="urn:microsoft.com/office/officeart/2005/8/layout/vList2"/>
    <dgm:cxn modelId="{ABE06EDC-E361-494B-A866-41DB7F9A962A}" srcId="{A1EAFC17-29EE-432E-91A3-B76167A9CCF1}" destId="{9692639C-846A-4A48-939D-C914FEE89B33}" srcOrd="1" destOrd="0" parTransId="{D9152CC0-060C-4D6B-B233-E9D8C6DFC658}" sibTransId="{6E69B042-1176-4AE7-BBA3-AF57FADED18C}"/>
    <dgm:cxn modelId="{FB59B771-0DD9-4D69-877B-2CA3025D50BF}" type="presParOf" srcId="{97A033DA-F3B0-49FA-84B9-7D9F2D6EB069}" destId="{821A817F-597A-484B-9660-CE82B0EADEFC}" srcOrd="0" destOrd="0" presId="urn:microsoft.com/office/officeart/2005/8/layout/vList2"/>
    <dgm:cxn modelId="{CCBEE2C0-1885-4926-B4B7-0F6506D5F3EC}" type="presParOf" srcId="{97A033DA-F3B0-49FA-84B9-7D9F2D6EB069}" destId="{F7C768A5-126F-4C6E-91DD-6072570B439E}" srcOrd="1" destOrd="0" presId="urn:microsoft.com/office/officeart/2005/8/layout/vList2"/>
    <dgm:cxn modelId="{0D952649-37F3-4D81-858F-CD0796D69D63}" type="presParOf" srcId="{97A033DA-F3B0-49FA-84B9-7D9F2D6EB069}" destId="{821AAF6C-FC4D-4F7A-8F14-91DF6AAFF99B}" srcOrd="2" destOrd="0" presId="urn:microsoft.com/office/officeart/2005/8/layout/vList2"/>
    <dgm:cxn modelId="{32908E27-AD91-44F9-93B9-6D2EE87A12BB}" type="presParOf" srcId="{97A033DA-F3B0-49FA-84B9-7D9F2D6EB069}" destId="{C9215072-173E-4B20-B237-77C1E023831A}" srcOrd="3" destOrd="0" presId="urn:microsoft.com/office/officeart/2005/8/layout/vList2"/>
    <dgm:cxn modelId="{1A1561A4-C162-4B4F-9F90-0BB93D6C28C2}" type="presParOf" srcId="{97A033DA-F3B0-49FA-84B9-7D9F2D6EB069}" destId="{67F39DF4-C397-4489-B055-651CCDFAD33E}" srcOrd="4" destOrd="0" presId="urn:microsoft.com/office/officeart/2005/8/layout/vList2"/>
    <dgm:cxn modelId="{26B00732-981E-4800-A333-C3A9A2CA4EFC}" type="presParOf" srcId="{97A033DA-F3B0-49FA-84B9-7D9F2D6EB069}" destId="{76A20818-F32F-494A-8435-0419FC29BF2B}" srcOrd="5" destOrd="0" presId="urn:microsoft.com/office/officeart/2005/8/layout/vList2"/>
    <dgm:cxn modelId="{56EC4F69-09F4-4CFD-8395-506EB456BF1D}" type="presParOf" srcId="{97A033DA-F3B0-49FA-84B9-7D9F2D6EB069}" destId="{133D8362-54B4-4986-A205-21AED56EF1C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BA1303B-BE28-420F-9BA5-02A064A84A8A}" type="doc">
      <dgm:prSet loTypeId="urn:microsoft.com/office/officeart/2005/8/layout/vList2" loCatId="list" qsTypeId="urn:microsoft.com/office/officeart/2005/8/quickstyle/simple1" qsCatId="simple" csTypeId="urn:microsoft.com/office/officeart/2005/8/colors/ColorSchemeForSuggestions" csCatId="other" phldr="1"/>
      <dgm:spPr/>
      <dgm:t>
        <a:bodyPr/>
        <a:lstStyle/>
        <a:p>
          <a:endParaRPr lang="en-US"/>
        </a:p>
      </dgm:t>
    </dgm:pt>
    <dgm:pt modelId="{E445CFEC-A980-4327-A332-893B81F9C43B}">
      <dgm:prSet/>
      <dgm:spPr/>
      <dgm:t>
        <a:bodyPr/>
        <a:lstStyle/>
        <a:p>
          <a:r>
            <a:rPr lang="en-US" dirty="0"/>
            <a:t>Ages 12-18</a:t>
          </a:r>
        </a:p>
      </dgm:t>
    </dgm:pt>
    <dgm:pt modelId="{00A5CA02-98E7-4759-BF69-D426B86B7A71}" type="parTrans" cxnId="{2F4C8DBF-010C-4B89-805B-A368EAE4E8B1}">
      <dgm:prSet/>
      <dgm:spPr/>
      <dgm:t>
        <a:bodyPr/>
        <a:lstStyle/>
        <a:p>
          <a:endParaRPr lang="en-US"/>
        </a:p>
      </dgm:t>
    </dgm:pt>
    <dgm:pt modelId="{A785D4CC-8499-4E18-A9F7-4CCC897980FD}" type="sibTrans" cxnId="{2F4C8DBF-010C-4B89-805B-A368EAE4E8B1}">
      <dgm:prSet/>
      <dgm:spPr/>
      <dgm:t>
        <a:bodyPr/>
        <a:lstStyle/>
        <a:p>
          <a:endParaRPr lang="en-US"/>
        </a:p>
      </dgm:t>
    </dgm:pt>
    <dgm:pt modelId="{F71EF742-7E5D-4A9C-B8BD-B150BEB888E4}">
      <dgm:prSet/>
      <dgm:spPr/>
      <dgm:t>
        <a:bodyPr/>
        <a:lstStyle/>
        <a:p>
          <a:r>
            <a:rPr lang="en-US"/>
            <a:t>Form ego identity: self-image</a:t>
          </a:r>
        </a:p>
      </dgm:t>
    </dgm:pt>
    <dgm:pt modelId="{81F95D02-A0B2-49CD-A04B-69EAC15C56F3}" type="parTrans" cxnId="{D25BB2E1-58A6-4400-A5B9-F9208D72769D}">
      <dgm:prSet/>
      <dgm:spPr/>
      <dgm:t>
        <a:bodyPr/>
        <a:lstStyle/>
        <a:p>
          <a:endParaRPr lang="en-US"/>
        </a:p>
      </dgm:t>
    </dgm:pt>
    <dgm:pt modelId="{B0B849F4-50BC-45DF-A699-A115A73B0CC5}" type="sibTrans" cxnId="{D25BB2E1-58A6-4400-A5B9-F9208D72769D}">
      <dgm:prSet/>
      <dgm:spPr/>
      <dgm:t>
        <a:bodyPr/>
        <a:lstStyle/>
        <a:p>
          <a:endParaRPr lang="en-US"/>
        </a:p>
      </dgm:t>
    </dgm:pt>
    <dgm:pt modelId="{79D068A3-6357-4342-97EC-B53C64C0CACC}">
      <dgm:prSet/>
      <dgm:spPr/>
      <dgm:t>
        <a:bodyPr/>
        <a:lstStyle/>
        <a:p>
          <a:r>
            <a:rPr lang="en-US" dirty="0"/>
            <a:t>Strong sense of identity: face adulthood with certainty and confidence</a:t>
          </a:r>
        </a:p>
      </dgm:t>
    </dgm:pt>
    <dgm:pt modelId="{9845939B-F0F4-4E60-AC4A-F5ACBC33E1A7}" type="parTrans" cxnId="{4CED95CA-B63B-40C6-832C-8BC606908332}">
      <dgm:prSet/>
      <dgm:spPr/>
      <dgm:t>
        <a:bodyPr/>
        <a:lstStyle/>
        <a:p>
          <a:endParaRPr lang="en-US"/>
        </a:p>
      </dgm:t>
    </dgm:pt>
    <dgm:pt modelId="{E445FD82-5C8E-44F0-A8F8-3932AA6CE6A1}" type="sibTrans" cxnId="{4CED95CA-B63B-40C6-832C-8BC606908332}">
      <dgm:prSet/>
      <dgm:spPr/>
      <dgm:t>
        <a:bodyPr/>
        <a:lstStyle/>
        <a:p>
          <a:endParaRPr lang="en-US"/>
        </a:p>
      </dgm:t>
    </dgm:pt>
    <dgm:pt modelId="{473A9254-844A-4677-A349-36CCF619E56C}">
      <dgm:prSet/>
      <dgm:spPr/>
      <dgm:t>
        <a:bodyPr/>
        <a:lstStyle/>
        <a:p>
          <a:r>
            <a:rPr lang="en-US"/>
            <a:t>Identity crisis: confusion of ego identity</a:t>
          </a:r>
        </a:p>
      </dgm:t>
    </dgm:pt>
    <dgm:pt modelId="{91DD8C08-7576-4C39-BE1E-7826DD8AD5FD}" type="parTrans" cxnId="{AA6E0043-719E-4649-B7ED-2D28583214DA}">
      <dgm:prSet/>
      <dgm:spPr/>
      <dgm:t>
        <a:bodyPr/>
        <a:lstStyle/>
        <a:p>
          <a:endParaRPr lang="en-US"/>
        </a:p>
      </dgm:t>
    </dgm:pt>
    <dgm:pt modelId="{D42F4D8C-CBED-4A5F-9BE0-C0F6E758C4E4}" type="sibTrans" cxnId="{AA6E0043-719E-4649-B7ED-2D28583214DA}">
      <dgm:prSet/>
      <dgm:spPr/>
      <dgm:t>
        <a:bodyPr/>
        <a:lstStyle/>
        <a:p>
          <a:endParaRPr lang="en-US"/>
        </a:p>
      </dgm:t>
    </dgm:pt>
    <dgm:pt modelId="{A0C3CD69-138E-49BB-952E-C62D11ACD0F5}">
      <dgm:prSet/>
      <dgm:spPr/>
      <dgm:t>
        <a:bodyPr/>
        <a:lstStyle/>
        <a:p>
          <a:r>
            <a:rPr lang="en-US" dirty="0"/>
            <a:t>Basic strength: Fidelity</a:t>
          </a:r>
        </a:p>
      </dgm:t>
    </dgm:pt>
    <dgm:pt modelId="{919FFA28-E45E-48BA-8AF4-1D2A765E9084}" type="parTrans" cxnId="{D08CC459-97CD-4182-9BF8-614405F8C786}">
      <dgm:prSet/>
      <dgm:spPr/>
      <dgm:t>
        <a:bodyPr/>
        <a:lstStyle/>
        <a:p>
          <a:endParaRPr lang="en-US"/>
        </a:p>
      </dgm:t>
    </dgm:pt>
    <dgm:pt modelId="{C15A14E9-6823-4D2E-ACBB-B3D01812D904}" type="sibTrans" cxnId="{D08CC459-97CD-4182-9BF8-614405F8C786}">
      <dgm:prSet/>
      <dgm:spPr/>
      <dgm:t>
        <a:bodyPr/>
        <a:lstStyle/>
        <a:p>
          <a:endParaRPr lang="en-US"/>
        </a:p>
      </dgm:t>
    </dgm:pt>
    <dgm:pt modelId="{03F59412-3112-496C-9FE4-BFC3E07F2CEC}" type="pres">
      <dgm:prSet presAssocID="{5BA1303B-BE28-420F-9BA5-02A064A84A8A}" presName="linear" presStyleCnt="0">
        <dgm:presLayoutVars>
          <dgm:animLvl val="lvl"/>
          <dgm:resizeHandles val="exact"/>
        </dgm:presLayoutVars>
      </dgm:prSet>
      <dgm:spPr/>
    </dgm:pt>
    <dgm:pt modelId="{029E0D43-A450-491C-BD0E-1C34C08EE580}" type="pres">
      <dgm:prSet presAssocID="{E445CFEC-A980-4327-A332-893B81F9C43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CC989E4-10E6-4B6C-B432-064F47BA72BD}" type="pres">
      <dgm:prSet presAssocID="{A785D4CC-8499-4E18-A9F7-4CCC897980FD}" presName="spacer" presStyleCnt="0"/>
      <dgm:spPr/>
    </dgm:pt>
    <dgm:pt modelId="{5ED95567-05D0-4135-B268-DF40A1F2F6C4}" type="pres">
      <dgm:prSet presAssocID="{F71EF742-7E5D-4A9C-B8BD-B150BEB888E4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4178C2E-63E4-49BA-BC0B-CCC5ADA059E2}" type="pres">
      <dgm:prSet presAssocID="{B0B849F4-50BC-45DF-A699-A115A73B0CC5}" presName="spacer" presStyleCnt="0"/>
      <dgm:spPr/>
    </dgm:pt>
    <dgm:pt modelId="{70E3398A-E20B-445B-81AA-4E41EC51331D}" type="pres">
      <dgm:prSet presAssocID="{79D068A3-6357-4342-97EC-B53C64C0CAC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BCCEBDC-9A78-4119-8C68-6888DC6B4987}" type="pres">
      <dgm:prSet presAssocID="{E445FD82-5C8E-44F0-A8F8-3932AA6CE6A1}" presName="spacer" presStyleCnt="0"/>
      <dgm:spPr/>
    </dgm:pt>
    <dgm:pt modelId="{371E5BAC-66E7-4A73-A4AA-A82CEE4A257A}" type="pres">
      <dgm:prSet presAssocID="{473A9254-844A-4677-A349-36CCF619E56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FCC72ED-882C-4FDB-B041-B93B43F1CB37}" type="pres">
      <dgm:prSet presAssocID="{D42F4D8C-CBED-4A5F-9BE0-C0F6E758C4E4}" presName="spacer" presStyleCnt="0"/>
      <dgm:spPr/>
    </dgm:pt>
    <dgm:pt modelId="{528ADF99-5083-453F-B63E-83BB386CA0B3}" type="pres">
      <dgm:prSet presAssocID="{A0C3CD69-138E-49BB-952E-C62D11ACD0F5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AA6E0043-719E-4649-B7ED-2D28583214DA}" srcId="{5BA1303B-BE28-420F-9BA5-02A064A84A8A}" destId="{473A9254-844A-4677-A349-36CCF619E56C}" srcOrd="3" destOrd="0" parTransId="{91DD8C08-7576-4C39-BE1E-7826DD8AD5FD}" sibTransId="{D42F4D8C-CBED-4A5F-9BE0-C0F6E758C4E4}"/>
    <dgm:cxn modelId="{416EEE67-A32F-452C-A52B-7818E1786E4B}" type="presOf" srcId="{A0C3CD69-138E-49BB-952E-C62D11ACD0F5}" destId="{528ADF99-5083-453F-B63E-83BB386CA0B3}" srcOrd="0" destOrd="0" presId="urn:microsoft.com/office/officeart/2005/8/layout/vList2"/>
    <dgm:cxn modelId="{D0AB7873-F50E-4BCF-B10D-1A90CB736046}" type="presOf" srcId="{5BA1303B-BE28-420F-9BA5-02A064A84A8A}" destId="{03F59412-3112-496C-9FE4-BFC3E07F2CEC}" srcOrd="0" destOrd="0" presId="urn:microsoft.com/office/officeart/2005/8/layout/vList2"/>
    <dgm:cxn modelId="{D08CC459-97CD-4182-9BF8-614405F8C786}" srcId="{5BA1303B-BE28-420F-9BA5-02A064A84A8A}" destId="{A0C3CD69-138E-49BB-952E-C62D11ACD0F5}" srcOrd="4" destOrd="0" parTransId="{919FFA28-E45E-48BA-8AF4-1D2A765E9084}" sibTransId="{C15A14E9-6823-4D2E-ACBB-B3D01812D904}"/>
    <dgm:cxn modelId="{FE07047A-76E0-410D-A8AE-9FD91B6C9A9A}" type="presOf" srcId="{79D068A3-6357-4342-97EC-B53C64C0CACC}" destId="{70E3398A-E20B-445B-81AA-4E41EC51331D}" srcOrd="0" destOrd="0" presId="urn:microsoft.com/office/officeart/2005/8/layout/vList2"/>
    <dgm:cxn modelId="{05B41AA0-C80D-4021-92EA-F9899AB85C50}" type="presOf" srcId="{E445CFEC-A980-4327-A332-893B81F9C43B}" destId="{029E0D43-A450-491C-BD0E-1C34C08EE580}" srcOrd="0" destOrd="0" presId="urn:microsoft.com/office/officeart/2005/8/layout/vList2"/>
    <dgm:cxn modelId="{9DB9C9B9-0D37-4639-A468-DE0A56D2B8FE}" type="presOf" srcId="{F71EF742-7E5D-4A9C-B8BD-B150BEB888E4}" destId="{5ED95567-05D0-4135-B268-DF40A1F2F6C4}" srcOrd="0" destOrd="0" presId="urn:microsoft.com/office/officeart/2005/8/layout/vList2"/>
    <dgm:cxn modelId="{2F4C8DBF-010C-4B89-805B-A368EAE4E8B1}" srcId="{5BA1303B-BE28-420F-9BA5-02A064A84A8A}" destId="{E445CFEC-A980-4327-A332-893B81F9C43B}" srcOrd="0" destOrd="0" parTransId="{00A5CA02-98E7-4759-BF69-D426B86B7A71}" sibTransId="{A785D4CC-8499-4E18-A9F7-4CCC897980FD}"/>
    <dgm:cxn modelId="{4CED95CA-B63B-40C6-832C-8BC606908332}" srcId="{5BA1303B-BE28-420F-9BA5-02A064A84A8A}" destId="{79D068A3-6357-4342-97EC-B53C64C0CACC}" srcOrd="2" destOrd="0" parTransId="{9845939B-F0F4-4E60-AC4A-F5ACBC33E1A7}" sibTransId="{E445FD82-5C8E-44F0-A8F8-3932AA6CE6A1}"/>
    <dgm:cxn modelId="{DED0D3DC-0CC8-4E16-871E-98067B49E5F3}" type="presOf" srcId="{473A9254-844A-4677-A349-36CCF619E56C}" destId="{371E5BAC-66E7-4A73-A4AA-A82CEE4A257A}" srcOrd="0" destOrd="0" presId="urn:microsoft.com/office/officeart/2005/8/layout/vList2"/>
    <dgm:cxn modelId="{D25BB2E1-58A6-4400-A5B9-F9208D72769D}" srcId="{5BA1303B-BE28-420F-9BA5-02A064A84A8A}" destId="{F71EF742-7E5D-4A9C-B8BD-B150BEB888E4}" srcOrd="1" destOrd="0" parTransId="{81F95D02-A0B2-49CD-A04B-69EAC15C56F3}" sibTransId="{B0B849F4-50BC-45DF-A699-A115A73B0CC5}"/>
    <dgm:cxn modelId="{3548E375-2100-4BAD-A76A-C4B4B93B8A18}" type="presParOf" srcId="{03F59412-3112-496C-9FE4-BFC3E07F2CEC}" destId="{029E0D43-A450-491C-BD0E-1C34C08EE580}" srcOrd="0" destOrd="0" presId="urn:microsoft.com/office/officeart/2005/8/layout/vList2"/>
    <dgm:cxn modelId="{4C19F98C-5B0F-4A44-B54A-300114022EDA}" type="presParOf" srcId="{03F59412-3112-496C-9FE4-BFC3E07F2CEC}" destId="{DCC989E4-10E6-4B6C-B432-064F47BA72BD}" srcOrd="1" destOrd="0" presId="urn:microsoft.com/office/officeart/2005/8/layout/vList2"/>
    <dgm:cxn modelId="{F25F7D2E-869E-4ABF-9E45-497B25DDFBA6}" type="presParOf" srcId="{03F59412-3112-496C-9FE4-BFC3E07F2CEC}" destId="{5ED95567-05D0-4135-B268-DF40A1F2F6C4}" srcOrd="2" destOrd="0" presId="urn:microsoft.com/office/officeart/2005/8/layout/vList2"/>
    <dgm:cxn modelId="{4395AF18-5D85-4CE3-A797-6C932C1D9CFF}" type="presParOf" srcId="{03F59412-3112-496C-9FE4-BFC3E07F2CEC}" destId="{24178C2E-63E4-49BA-BC0B-CCC5ADA059E2}" srcOrd="3" destOrd="0" presId="urn:microsoft.com/office/officeart/2005/8/layout/vList2"/>
    <dgm:cxn modelId="{8E422A73-1A8C-4045-8511-69348C348F49}" type="presParOf" srcId="{03F59412-3112-496C-9FE4-BFC3E07F2CEC}" destId="{70E3398A-E20B-445B-81AA-4E41EC51331D}" srcOrd="4" destOrd="0" presId="urn:microsoft.com/office/officeart/2005/8/layout/vList2"/>
    <dgm:cxn modelId="{66E2BAE2-7F0E-40A1-A74B-6429492F72B2}" type="presParOf" srcId="{03F59412-3112-496C-9FE4-BFC3E07F2CEC}" destId="{EBCCEBDC-9A78-4119-8C68-6888DC6B4987}" srcOrd="5" destOrd="0" presId="urn:microsoft.com/office/officeart/2005/8/layout/vList2"/>
    <dgm:cxn modelId="{64E5D560-6B14-449A-8B80-FD2E1737F073}" type="presParOf" srcId="{03F59412-3112-496C-9FE4-BFC3E07F2CEC}" destId="{371E5BAC-66E7-4A73-A4AA-A82CEE4A257A}" srcOrd="6" destOrd="0" presId="urn:microsoft.com/office/officeart/2005/8/layout/vList2"/>
    <dgm:cxn modelId="{B77BA0EA-D44F-4774-B8C3-9951F6AD0447}" type="presParOf" srcId="{03F59412-3112-496C-9FE4-BFC3E07F2CEC}" destId="{2FCC72ED-882C-4FDB-B041-B93B43F1CB37}" srcOrd="7" destOrd="0" presId="urn:microsoft.com/office/officeart/2005/8/layout/vList2"/>
    <dgm:cxn modelId="{8B420329-1F7E-40D4-8864-C64388662E90}" type="presParOf" srcId="{03F59412-3112-496C-9FE4-BFC3E07F2CEC}" destId="{528ADF99-5083-453F-B63E-83BB386CA0B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1D096DA-0AF7-43B2-882E-2B8DD1F5E42D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3DD8E8-5804-4B6F-8ED3-77455DA02A15}">
      <dgm:prSet/>
      <dgm:spPr/>
      <dgm:t>
        <a:bodyPr/>
        <a:lstStyle/>
        <a:p>
          <a:r>
            <a:rPr lang="en-US" dirty="0"/>
            <a:t>Ages 18-35 (approximately)</a:t>
          </a:r>
        </a:p>
      </dgm:t>
    </dgm:pt>
    <dgm:pt modelId="{FB568E5D-6B6A-4570-83F8-C3549AACC25E}" type="parTrans" cxnId="{D6E1890D-332C-40E9-9BEA-864A2E43DB54}">
      <dgm:prSet/>
      <dgm:spPr/>
      <dgm:t>
        <a:bodyPr/>
        <a:lstStyle/>
        <a:p>
          <a:endParaRPr lang="en-US"/>
        </a:p>
      </dgm:t>
    </dgm:pt>
    <dgm:pt modelId="{46807D8F-96CA-4650-B4F4-20ADC5A3A52B}" type="sibTrans" cxnId="{D6E1890D-332C-40E9-9BEA-864A2E43DB54}">
      <dgm:prSet/>
      <dgm:spPr/>
      <dgm:t>
        <a:bodyPr/>
        <a:lstStyle/>
        <a:p>
          <a:endParaRPr lang="en-US"/>
        </a:p>
      </dgm:t>
    </dgm:pt>
    <dgm:pt modelId="{A3A32DE1-8CBF-4450-9BA6-5AAD6A32A1B0}">
      <dgm:prSet/>
      <dgm:spPr/>
      <dgm:t>
        <a:bodyPr/>
        <a:lstStyle/>
        <a:p>
          <a:r>
            <a:rPr lang="en-US" dirty="0"/>
            <a:t>Undertake productive work and establish intimate relationships</a:t>
          </a:r>
        </a:p>
      </dgm:t>
    </dgm:pt>
    <dgm:pt modelId="{06D1D153-6B26-45F0-A2BE-8C29283979C9}" type="parTrans" cxnId="{67335E3F-0349-4036-AE6A-C8E7986BD026}">
      <dgm:prSet/>
      <dgm:spPr/>
      <dgm:t>
        <a:bodyPr/>
        <a:lstStyle/>
        <a:p>
          <a:endParaRPr lang="en-US"/>
        </a:p>
      </dgm:t>
    </dgm:pt>
    <dgm:pt modelId="{64029C14-9503-4C67-A916-1E7AF8D2B7C8}" type="sibTrans" cxnId="{67335E3F-0349-4036-AE6A-C8E7986BD026}">
      <dgm:prSet/>
      <dgm:spPr/>
      <dgm:t>
        <a:bodyPr/>
        <a:lstStyle/>
        <a:p>
          <a:endParaRPr lang="en-US"/>
        </a:p>
      </dgm:t>
    </dgm:pt>
    <dgm:pt modelId="{07F9A0AF-502C-46D6-B5A9-8F08CE496C9D}">
      <dgm:prSet/>
      <dgm:spPr/>
      <dgm:t>
        <a:bodyPr/>
        <a:lstStyle/>
        <a:p>
          <a:r>
            <a:rPr lang="en-US" dirty="0"/>
            <a:t>Inability to establish intimacy leads to social isolation</a:t>
          </a:r>
        </a:p>
      </dgm:t>
    </dgm:pt>
    <dgm:pt modelId="{BC6789AC-EBEC-4FA0-83AD-BBA6342BAD38}" type="parTrans" cxnId="{9E17C098-0230-4952-A592-30F8EEDC7D1C}">
      <dgm:prSet/>
      <dgm:spPr/>
      <dgm:t>
        <a:bodyPr/>
        <a:lstStyle/>
        <a:p>
          <a:endParaRPr lang="en-US"/>
        </a:p>
      </dgm:t>
    </dgm:pt>
    <dgm:pt modelId="{BD73170E-50B9-432C-B6B4-FBF4FA798747}" type="sibTrans" cxnId="{9E17C098-0230-4952-A592-30F8EEDC7D1C}">
      <dgm:prSet/>
      <dgm:spPr/>
      <dgm:t>
        <a:bodyPr/>
        <a:lstStyle/>
        <a:p>
          <a:endParaRPr lang="en-US"/>
        </a:p>
      </dgm:t>
    </dgm:pt>
    <dgm:pt modelId="{FE4F875B-79A8-42F9-8426-05BDB189AACC}">
      <dgm:prSet/>
      <dgm:spPr/>
      <dgm:t>
        <a:bodyPr/>
        <a:lstStyle/>
        <a:p>
          <a:r>
            <a:rPr lang="en-US"/>
            <a:t>Basic strength: Love</a:t>
          </a:r>
        </a:p>
      </dgm:t>
    </dgm:pt>
    <dgm:pt modelId="{EE972EE7-80AC-45CF-9793-3723F054F55B}" type="parTrans" cxnId="{218E0442-8FF1-44DF-ACC0-A9D24235FC85}">
      <dgm:prSet/>
      <dgm:spPr/>
      <dgm:t>
        <a:bodyPr/>
        <a:lstStyle/>
        <a:p>
          <a:endParaRPr lang="en-US"/>
        </a:p>
      </dgm:t>
    </dgm:pt>
    <dgm:pt modelId="{8426719D-2267-4369-8421-AB1D748E11BA}" type="sibTrans" cxnId="{218E0442-8FF1-44DF-ACC0-A9D24235FC85}">
      <dgm:prSet/>
      <dgm:spPr/>
      <dgm:t>
        <a:bodyPr/>
        <a:lstStyle/>
        <a:p>
          <a:endParaRPr lang="en-US"/>
        </a:p>
      </dgm:t>
    </dgm:pt>
    <dgm:pt modelId="{427EE66C-888D-4751-9C1D-D08962B20E6B}" type="pres">
      <dgm:prSet presAssocID="{41D096DA-0AF7-43B2-882E-2B8DD1F5E42D}" presName="linear" presStyleCnt="0">
        <dgm:presLayoutVars>
          <dgm:animLvl val="lvl"/>
          <dgm:resizeHandles val="exact"/>
        </dgm:presLayoutVars>
      </dgm:prSet>
      <dgm:spPr/>
    </dgm:pt>
    <dgm:pt modelId="{B9226D29-7B6B-4E3E-893A-B8AA45976B1B}" type="pres">
      <dgm:prSet presAssocID="{DB3DD8E8-5804-4B6F-8ED3-77455DA02A15}" presName="parentText" presStyleLbl="node1" presStyleIdx="0" presStyleCnt="4" custScaleY="101504" custLinFactNeighborY="-15287">
        <dgm:presLayoutVars>
          <dgm:chMax val="0"/>
          <dgm:bulletEnabled val="1"/>
        </dgm:presLayoutVars>
      </dgm:prSet>
      <dgm:spPr/>
    </dgm:pt>
    <dgm:pt modelId="{94827334-CB2E-4257-B44F-96B8AFC1EE4D}" type="pres">
      <dgm:prSet presAssocID="{46807D8F-96CA-4650-B4F4-20ADC5A3A52B}" presName="spacer" presStyleCnt="0"/>
      <dgm:spPr/>
    </dgm:pt>
    <dgm:pt modelId="{95A6682B-82F9-430F-B15F-7D2EFF29CDD1}" type="pres">
      <dgm:prSet presAssocID="{A3A32DE1-8CBF-4450-9BA6-5AAD6A32A1B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AF421F3-DA98-425A-91E7-3AF50ABF6B8F}" type="pres">
      <dgm:prSet presAssocID="{64029C14-9503-4C67-A916-1E7AF8D2B7C8}" presName="spacer" presStyleCnt="0"/>
      <dgm:spPr/>
    </dgm:pt>
    <dgm:pt modelId="{4AD35A17-5704-4FE5-9EF5-878BE1CBEC63}" type="pres">
      <dgm:prSet presAssocID="{07F9A0AF-502C-46D6-B5A9-8F08CE496C9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9FE39C2-6FF4-443E-802C-C1466953163A}" type="pres">
      <dgm:prSet presAssocID="{BD73170E-50B9-432C-B6B4-FBF4FA798747}" presName="spacer" presStyleCnt="0"/>
      <dgm:spPr/>
    </dgm:pt>
    <dgm:pt modelId="{614B67A6-0621-4392-9846-A1CB31A1160C}" type="pres">
      <dgm:prSet presAssocID="{FE4F875B-79A8-42F9-8426-05BDB189AACC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6E1890D-332C-40E9-9BEA-864A2E43DB54}" srcId="{41D096DA-0AF7-43B2-882E-2B8DD1F5E42D}" destId="{DB3DD8E8-5804-4B6F-8ED3-77455DA02A15}" srcOrd="0" destOrd="0" parTransId="{FB568E5D-6B6A-4570-83F8-C3549AACC25E}" sibTransId="{46807D8F-96CA-4650-B4F4-20ADC5A3A52B}"/>
    <dgm:cxn modelId="{67335E3F-0349-4036-AE6A-C8E7986BD026}" srcId="{41D096DA-0AF7-43B2-882E-2B8DD1F5E42D}" destId="{A3A32DE1-8CBF-4450-9BA6-5AAD6A32A1B0}" srcOrd="1" destOrd="0" parTransId="{06D1D153-6B26-45F0-A2BE-8C29283979C9}" sibTransId="{64029C14-9503-4C67-A916-1E7AF8D2B7C8}"/>
    <dgm:cxn modelId="{218E0442-8FF1-44DF-ACC0-A9D24235FC85}" srcId="{41D096DA-0AF7-43B2-882E-2B8DD1F5E42D}" destId="{FE4F875B-79A8-42F9-8426-05BDB189AACC}" srcOrd="3" destOrd="0" parTransId="{EE972EE7-80AC-45CF-9793-3723F054F55B}" sibTransId="{8426719D-2267-4369-8421-AB1D748E11BA}"/>
    <dgm:cxn modelId="{147D384C-04D8-4009-ACD4-7CB8EDE0BFA6}" type="presOf" srcId="{07F9A0AF-502C-46D6-B5A9-8F08CE496C9D}" destId="{4AD35A17-5704-4FE5-9EF5-878BE1CBEC63}" srcOrd="0" destOrd="0" presId="urn:microsoft.com/office/officeart/2005/8/layout/vList2"/>
    <dgm:cxn modelId="{0F7CDE7F-0D55-43C7-8434-DD6173994A82}" type="presOf" srcId="{FE4F875B-79A8-42F9-8426-05BDB189AACC}" destId="{614B67A6-0621-4392-9846-A1CB31A1160C}" srcOrd="0" destOrd="0" presId="urn:microsoft.com/office/officeart/2005/8/layout/vList2"/>
    <dgm:cxn modelId="{AF368D8F-EC37-4371-9D51-DC4DB009853E}" type="presOf" srcId="{DB3DD8E8-5804-4B6F-8ED3-77455DA02A15}" destId="{B9226D29-7B6B-4E3E-893A-B8AA45976B1B}" srcOrd="0" destOrd="0" presId="urn:microsoft.com/office/officeart/2005/8/layout/vList2"/>
    <dgm:cxn modelId="{9E17C098-0230-4952-A592-30F8EEDC7D1C}" srcId="{41D096DA-0AF7-43B2-882E-2B8DD1F5E42D}" destId="{07F9A0AF-502C-46D6-B5A9-8F08CE496C9D}" srcOrd="2" destOrd="0" parTransId="{BC6789AC-EBEC-4FA0-83AD-BBA6342BAD38}" sibTransId="{BD73170E-50B9-432C-B6B4-FBF4FA798747}"/>
    <dgm:cxn modelId="{9CE160AB-C63D-4906-A3BB-4B80B958CF78}" type="presOf" srcId="{41D096DA-0AF7-43B2-882E-2B8DD1F5E42D}" destId="{427EE66C-888D-4751-9C1D-D08962B20E6B}" srcOrd="0" destOrd="0" presId="urn:microsoft.com/office/officeart/2005/8/layout/vList2"/>
    <dgm:cxn modelId="{13DE22CF-366B-4ABC-8D4C-81D772B755B4}" type="presOf" srcId="{A3A32DE1-8CBF-4450-9BA6-5AAD6A32A1B0}" destId="{95A6682B-82F9-430F-B15F-7D2EFF29CDD1}" srcOrd="0" destOrd="0" presId="urn:microsoft.com/office/officeart/2005/8/layout/vList2"/>
    <dgm:cxn modelId="{71925796-1FD2-4E8A-9678-1AB87F996C05}" type="presParOf" srcId="{427EE66C-888D-4751-9C1D-D08962B20E6B}" destId="{B9226D29-7B6B-4E3E-893A-B8AA45976B1B}" srcOrd="0" destOrd="0" presId="urn:microsoft.com/office/officeart/2005/8/layout/vList2"/>
    <dgm:cxn modelId="{53F7A535-AE5D-49E6-B0EB-4C7B20A59E72}" type="presParOf" srcId="{427EE66C-888D-4751-9C1D-D08962B20E6B}" destId="{94827334-CB2E-4257-B44F-96B8AFC1EE4D}" srcOrd="1" destOrd="0" presId="urn:microsoft.com/office/officeart/2005/8/layout/vList2"/>
    <dgm:cxn modelId="{53A6788F-E969-4CCD-AAB6-37D720EB4C90}" type="presParOf" srcId="{427EE66C-888D-4751-9C1D-D08962B20E6B}" destId="{95A6682B-82F9-430F-B15F-7D2EFF29CDD1}" srcOrd="2" destOrd="0" presId="urn:microsoft.com/office/officeart/2005/8/layout/vList2"/>
    <dgm:cxn modelId="{B8814F91-36B8-4519-A4BB-69AF0A2EB083}" type="presParOf" srcId="{427EE66C-888D-4751-9C1D-D08962B20E6B}" destId="{5AF421F3-DA98-425A-91E7-3AF50ABF6B8F}" srcOrd="3" destOrd="0" presId="urn:microsoft.com/office/officeart/2005/8/layout/vList2"/>
    <dgm:cxn modelId="{D38E33E3-CF23-4165-8649-16811C3BBDBC}" type="presParOf" srcId="{427EE66C-888D-4751-9C1D-D08962B20E6B}" destId="{4AD35A17-5704-4FE5-9EF5-878BE1CBEC63}" srcOrd="4" destOrd="0" presId="urn:microsoft.com/office/officeart/2005/8/layout/vList2"/>
    <dgm:cxn modelId="{0DCE74D0-E30C-4BF4-B617-55406FA4E68E}" type="presParOf" srcId="{427EE66C-888D-4751-9C1D-D08962B20E6B}" destId="{19FE39C2-6FF4-443E-802C-C1466953163A}" srcOrd="5" destOrd="0" presId="urn:microsoft.com/office/officeart/2005/8/layout/vList2"/>
    <dgm:cxn modelId="{AA36D62E-9841-43DB-8018-7703923704C2}" type="presParOf" srcId="{427EE66C-888D-4751-9C1D-D08962B20E6B}" destId="{614B67A6-0621-4392-9846-A1CB31A1160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29A94A9-1B02-45F3-85F0-C35CDF8F1AC8}" type="doc">
      <dgm:prSet loTypeId="urn:microsoft.com/office/officeart/2005/8/layout/vProcess5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3D4DF1-7114-46B0-BF13-0E6CBE23483F}">
      <dgm:prSet custT="1"/>
      <dgm:spPr/>
      <dgm:t>
        <a:bodyPr/>
        <a:lstStyle/>
        <a:p>
          <a:r>
            <a:rPr lang="en-US" sz="2800" dirty="0"/>
            <a:t>Ages 35-55 (approximately)</a:t>
          </a:r>
        </a:p>
      </dgm:t>
    </dgm:pt>
    <dgm:pt modelId="{595F9FD4-D3AA-4078-98A8-7C1E492934BA}" type="parTrans" cxnId="{7BF61B43-6AE0-4BA1-9EA3-66192D336089}">
      <dgm:prSet/>
      <dgm:spPr/>
      <dgm:t>
        <a:bodyPr/>
        <a:lstStyle/>
        <a:p>
          <a:endParaRPr lang="en-US"/>
        </a:p>
      </dgm:t>
    </dgm:pt>
    <dgm:pt modelId="{E5C35C9C-28E9-4155-8E59-C695B5935DF7}" type="sibTrans" cxnId="{7BF61B43-6AE0-4BA1-9EA3-66192D336089}">
      <dgm:prSet/>
      <dgm:spPr>
        <a:noFill/>
        <a:ln>
          <a:noFill/>
        </a:ln>
      </dgm:spPr>
      <dgm:t>
        <a:bodyPr/>
        <a:lstStyle/>
        <a:p>
          <a:endParaRPr lang="en-US"/>
        </a:p>
      </dgm:t>
    </dgm:pt>
    <dgm:pt modelId="{E323925F-BACE-4379-BF4D-8127F8551B21}">
      <dgm:prSet custT="1"/>
      <dgm:spPr/>
      <dgm:t>
        <a:bodyPr/>
        <a:lstStyle/>
        <a:p>
          <a:r>
            <a:rPr lang="en-US" sz="2800" dirty="0"/>
            <a:t>Generativity: Active involvement in teaching/guiding the next generation</a:t>
          </a:r>
        </a:p>
      </dgm:t>
    </dgm:pt>
    <dgm:pt modelId="{1857A0DB-92D7-43DB-A832-6424B6BBF7CE}" type="parTrans" cxnId="{79B1E08E-EAA2-4F5E-A437-9C443BE9278D}">
      <dgm:prSet/>
      <dgm:spPr/>
      <dgm:t>
        <a:bodyPr/>
        <a:lstStyle/>
        <a:p>
          <a:endParaRPr lang="en-US"/>
        </a:p>
      </dgm:t>
    </dgm:pt>
    <dgm:pt modelId="{60209418-76EF-4028-9C6E-37E55474C582}" type="sibTrans" cxnId="{79B1E08E-EAA2-4F5E-A437-9C443BE9278D}">
      <dgm:prSet/>
      <dgm:spPr>
        <a:noFill/>
        <a:ln>
          <a:noFill/>
        </a:ln>
      </dgm:spPr>
      <dgm:t>
        <a:bodyPr/>
        <a:lstStyle/>
        <a:p>
          <a:endParaRPr lang="en-US"/>
        </a:p>
      </dgm:t>
    </dgm:pt>
    <dgm:pt modelId="{A94F315D-1D38-43E5-9D7F-939AEE2634EB}">
      <dgm:prSet custT="1"/>
      <dgm:spPr/>
      <dgm:t>
        <a:bodyPr/>
        <a:lstStyle/>
        <a:p>
          <a:r>
            <a:rPr lang="en-US" sz="2800" dirty="0"/>
            <a:t>Stagnation involves not seeking outlets for generativity</a:t>
          </a:r>
        </a:p>
      </dgm:t>
    </dgm:pt>
    <dgm:pt modelId="{3A70AB07-16D7-4315-A00F-7FBC8368D464}" type="parTrans" cxnId="{1BC941F5-2404-4168-8C15-F4499639D0AC}">
      <dgm:prSet/>
      <dgm:spPr/>
      <dgm:t>
        <a:bodyPr/>
        <a:lstStyle/>
        <a:p>
          <a:endParaRPr lang="en-US"/>
        </a:p>
      </dgm:t>
    </dgm:pt>
    <dgm:pt modelId="{1FD9AA58-188A-4E11-A92F-1BA4459932F1}" type="sibTrans" cxnId="{1BC941F5-2404-4168-8C15-F4499639D0AC}">
      <dgm:prSet/>
      <dgm:spPr>
        <a:noFill/>
        <a:ln>
          <a:noFill/>
        </a:ln>
      </dgm:spPr>
      <dgm:t>
        <a:bodyPr/>
        <a:lstStyle/>
        <a:p>
          <a:endParaRPr lang="en-US"/>
        </a:p>
      </dgm:t>
    </dgm:pt>
    <dgm:pt modelId="{D8E80254-E676-406A-A3B4-0D65F1F76FB4}">
      <dgm:prSet custT="1"/>
      <dgm:spPr>
        <a:ln>
          <a:noFill/>
        </a:ln>
      </dgm:spPr>
      <dgm:t>
        <a:bodyPr/>
        <a:lstStyle/>
        <a:p>
          <a:r>
            <a:rPr lang="en-US" sz="2800" dirty="0"/>
            <a:t>Basic strength: Care</a:t>
          </a:r>
        </a:p>
      </dgm:t>
    </dgm:pt>
    <dgm:pt modelId="{4E8F96E0-B56C-40D6-B5DE-ED7D9497135B}" type="parTrans" cxnId="{94567961-9450-4A63-9BA4-362E67AFCEF2}">
      <dgm:prSet/>
      <dgm:spPr/>
      <dgm:t>
        <a:bodyPr/>
        <a:lstStyle/>
        <a:p>
          <a:endParaRPr lang="en-US"/>
        </a:p>
      </dgm:t>
    </dgm:pt>
    <dgm:pt modelId="{087D7329-A363-4F76-B56D-54B6FD9BD0C4}" type="sibTrans" cxnId="{94567961-9450-4A63-9BA4-362E67AFCEF2}">
      <dgm:prSet/>
      <dgm:spPr/>
      <dgm:t>
        <a:bodyPr/>
        <a:lstStyle/>
        <a:p>
          <a:endParaRPr lang="en-US"/>
        </a:p>
      </dgm:t>
    </dgm:pt>
    <dgm:pt modelId="{CD08F96E-C471-40CE-8018-B1B5943DF44E}" type="pres">
      <dgm:prSet presAssocID="{C29A94A9-1B02-45F3-85F0-C35CDF8F1AC8}" presName="outerComposite" presStyleCnt="0">
        <dgm:presLayoutVars>
          <dgm:chMax val="5"/>
          <dgm:dir/>
          <dgm:resizeHandles val="exact"/>
        </dgm:presLayoutVars>
      </dgm:prSet>
      <dgm:spPr/>
    </dgm:pt>
    <dgm:pt modelId="{3718D2C4-F197-44B8-9D03-EA5D989A5FDE}" type="pres">
      <dgm:prSet presAssocID="{C29A94A9-1B02-45F3-85F0-C35CDF8F1AC8}" presName="dummyMaxCanvas" presStyleCnt="0">
        <dgm:presLayoutVars/>
      </dgm:prSet>
      <dgm:spPr/>
    </dgm:pt>
    <dgm:pt modelId="{3C0AF820-72DE-4B70-8F19-E0FDAE37A250}" type="pres">
      <dgm:prSet presAssocID="{C29A94A9-1B02-45F3-85F0-C35CDF8F1AC8}" presName="FourNodes_1" presStyleLbl="node1" presStyleIdx="0" presStyleCnt="4" custScaleX="125000" custLinFactNeighborX="12633" custLinFactNeighborY="14651">
        <dgm:presLayoutVars>
          <dgm:bulletEnabled val="1"/>
        </dgm:presLayoutVars>
      </dgm:prSet>
      <dgm:spPr/>
    </dgm:pt>
    <dgm:pt modelId="{F2F30BCE-E549-4060-87D6-4D5DB87784EF}" type="pres">
      <dgm:prSet presAssocID="{C29A94A9-1B02-45F3-85F0-C35CDF8F1AC8}" presName="FourNodes_2" presStyleLbl="node1" presStyleIdx="1" presStyleCnt="4" custScaleX="125000" custScaleY="108053" custLinFactNeighborX="4258" custLinFactNeighborY="11281">
        <dgm:presLayoutVars>
          <dgm:bulletEnabled val="1"/>
        </dgm:presLayoutVars>
      </dgm:prSet>
      <dgm:spPr/>
    </dgm:pt>
    <dgm:pt modelId="{96148514-8B6A-41F9-AC0E-ADC97C7FF1F7}" type="pres">
      <dgm:prSet presAssocID="{C29A94A9-1B02-45F3-85F0-C35CDF8F1AC8}" presName="FourNodes_3" presStyleLbl="node1" presStyleIdx="2" presStyleCnt="4" custScaleX="125000" custLinFactNeighborX="-3992" custLinFactNeighborY="6280">
        <dgm:presLayoutVars>
          <dgm:bulletEnabled val="1"/>
        </dgm:presLayoutVars>
      </dgm:prSet>
      <dgm:spPr/>
    </dgm:pt>
    <dgm:pt modelId="{F0DE7626-66F3-41B6-97BD-16212611986F}" type="pres">
      <dgm:prSet presAssocID="{C29A94A9-1B02-45F3-85F0-C35CDF8F1AC8}" presName="FourNodes_4" presStyleLbl="node1" presStyleIdx="3" presStyleCnt="4" custScaleX="125000" custLinFactNeighborX="-12367" custLinFactNeighborY="0">
        <dgm:presLayoutVars>
          <dgm:bulletEnabled val="1"/>
        </dgm:presLayoutVars>
      </dgm:prSet>
      <dgm:spPr/>
    </dgm:pt>
    <dgm:pt modelId="{6D1DEB46-2F85-47BA-BC71-44C8098200B2}" type="pres">
      <dgm:prSet presAssocID="{C29A94A9-1B02-45F3-85F0-C35CDF8F1AC8}" presName="FourConn_1-2" presStyleLbl="fgAccFollowNode1" presStyleIdx="0" presStyleCnt="3" custLinFactX="100000" custLinFactY="100000" custLinFactNeighborX="168222" custLinFactNeighborY="150531">
        <dgm:presLayoutVars>
          <dgm:bulletEnabled val="1"/>
        </dgm:presLayoutVars>
      </dgm:prSet>
      <dgm:spPr/>
    </dgm:pt>
    <dgm:pt modelId="{5C22F3AD-E5D8-447C-9D49-4284F197DC39}" type="pres">
      <dgm:prSet presAssocID="{C29A94A9-1B02-45F3-85F0-C35CDF8F1AC8}" presName="FourConn_2-3" presStyleLbl="fgAccFollowNode1" presStyleIdx="1" presStyleCnt="3" custLinFactX="151619" custLinFactY="45381" custLinFactNeighborX="200000" custLinFactNeighborY="100000">
        <dgm:presLayoutVars>
          <dgm:bulletEnabled val="1"/>
        </dgm:presLayoutVars>
      </dgm:prSet>
      <dgm:spPr/>
    </dgm:pt>
    <dgm:pt modelId="{01BC3BC0-6770-4763-80D4-0D2C78A3A60E}" type="pres">
      <dgm:prSet presAssocID="{C29A94A9-1B02-45F3-85F0-C35CDF8F1AC8}" presName="FourConn_3-4" presStyleLbl="fgAccFollowNode1" presStyleIdx="2" presStyleCnt="3">
        <dgm:presLayoutVars>
          <dgm:bulletEnabled val="1"/>
        </dgm:presLayoutVars>
      </dgm:prSet>
      <dgm:spPr/>
    </dgm:pt>
    <dgm:pt modelId="{7B1BF7B2-7B69-405F-80DF-680BE3C3DCBD}" type="pres">
      <dgm:prSet presAssocID="{C29A94A9-1B02-45F3-85F0-C35CDF8F1AC8}" presName="FourNodes_1_text" presStyleLbl="node1" presStyleIdx="3" presStyleCnt="4">
        <dgm:presLayoutVars>
          <dgm:bulletEnabled val="1"/>
        </dgm:presLayoutVars>
      </dgm:prSet>
      <dgm:spPr/>
    </dgm:pt>
    <dgm:pt modelId="{50AEE70E-963C-4676-B3ED-2822876D39F0}" type="pres">
      <dgm:prSet presAssocID="{C29A94A9-1B02-45F3-85F0-C35CDF8F1AC8}" presName="FourNodes_2_text" presStyleLbl="node1" presStyleIdx="3" presStyleCnt="4">
        <dgm:presLayoutVars>
          <dgm:bulletEnabled val="1"/>
        </dgm:presLayoutVars>
      </dgm:prSet>
      <dgm:spPr/>
    </dgm:pt>
    <dgm:pt modelId="{FFEF8A06-9DF3-48E6-B9C1-86AAB3D6B3BB}" type="pres">
      <dgm:prSet presAssocID="{C29A94A9-1B02-45F3-85F0-C35CDF8F1AC8}" presName="FourNodes_3_text" presStyleLbl="node1" presStyleIdx="3" presStyleCnt="4">
        <dgm:presLayoutVars>
          <dgm:bulletEnabled val="1"/>
        </dgm:presLayoutVars>
      </dgm:prSet>
      <dgm:spPr/>
    </dgm:pt>
    <dgm:pt modelId="{45A71787-0026-44F6-89D2-5D20830EB5D5}" type="pres">
      <dgm:prSet presAssocID="{C29A94A9-1B02-45F3-85F0-C35CDF8F1AC8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790C8E01-81BF-4D26-8123-183A6582CE58}" type="presOf" srcId="{D8E80254-E676-406A-A3B4-0D65F1F76FB4}" destId="{F0DE7626-66F3-41B6-97BD-16212611986F}" srcOrd="0" destOrd="0" presId="urn:microsoft.com/office/officeart/2005/8/layout/vProcess5"/>
    <dgm:cxn modelId="{94567961-9450-4A63-9BA4-362E67AFCEF2}" srcId="{C29A94A9-1B02-45F3-85F0-C35CDF8F1AC8}" destId="{D8E80254-E676-406A-A3B4-0D65F1F76FB4}" srcOrd="3" destOrd="0" parTransId="{4E8F96E0-B56C-40D6-B5DE-ED7D9497135B}" sibTransId="{087D7329-A363-4F76-B56D-54B6FD9BD0C4}"/>
    <dgm:cxn modelId="{7BF61B43-6AE0-4BA1-9EA3-66192D336089}" srcId="{C29A94A9-1B02-45F3-85F0-C35CDF8F1AC8}" destId="{083D4DF1-7114-46B0-BF13-0E6CBE23483F}" srcOrd="0" destOrd="0" parTransId="{595F9FD4-D3AA-4078-98A8-7C1E492934BA}" sibTransId="{E5C35C9C-28E9-4155-8E59-C695B5935DF7}"/>
    <dgm:cxn modelId="{48B81365-5942-4F8A-AE31-AC1AF22A503F}" type="presOf" srcId="{E323925F-BACE-4379-BF4D-8127F8551B21}" destId="{50AEE70E-963C-4676-B3ED-2822876D39F0}" srcOrd="1" destOrd="0" presId="urn:microsoft.com/office/officeart/2005/8/layout/vProcess5"/>
    <dgm:cxn modelId="{D51C7967-D0C4-4C75-B235-1876C552D082}" type="presOf" srcId="{E5C35C9C-28E9-4155-8E59-C695B5935DF7}" destId="{6D1DEB46-2F85-47BA-BC71-44C8098200B2}" srcOrd="0" destOrd="0" presId="urn:microsoft.com/office/officeart/2005/8/layout/vProcess5"/>
    <dgm:cxn modelId="{B0751D69-D10F-4B03-A031-AC05BD4C023C}" type="presOf" srcId="{A94F315D-1D38-43E5-9D7F-939AEE2634EB}" destId="{FFEF8A06-9DF3-48E6-B9C1-86AAB3D6B3BB}" srcOrd="1" destOrd="0" presId="urn:microsoft.com/office/officeart/2005/8/layout/vProcess5"/>
    <dgm:cxn modelId="{CE534969-8510-4CDB-AFA5-9F1755CE14D0}" type="presOf" srcId="{60209418-76EF-4028-9C6E-37E55474C582}" destId="{5C22F3AD-E5D8-447C-9D49-4284F197DC39}" srcOrd="0" destOrd="0" presId="urn:microsoft.com/office/officeart/2005/8/layout/vProcess5"/>
    <dgm:cxn modelId="{95E9514F-CAEA-4EA3-821D-CE1425573D29}" type="presOf" srcId="{083D4DF1-7114-46B0-BF13-0E6CBE23483F}" destId="{7B1BF7B2-7B69-405F-80DF-680BE3C3DCBD}" srcOrd="1" destOrd="0" presId="urn:microsoft.com/office/officeart/2005/8/layout/vProcess5"/>
    <dgm:cxn modelId="{653E8070-465A-41AC-B67E-F3F7D1673C4F}" type="presOf" srcId="{D8E80254-E676-406A-A3B4-0D65F1F76FB4}" destId="{45A71787-0026-44F6-89D2-5D20830EB5D5}" srcOrd="1" destOrd="0" presId="urn:microsoft.com/office/officeart/2005/8/layout/vProcess5"/>
    <dgm:cxn modelId="{79B1E08E-EAA2-4F5E-A437-9C443BE9278D}" srcId="{C29A94A9-1B02-45F3-85F0-C35CDF8F1AC8}" destId="{E323925F-BACE-4379-BF4D-8127F8551B21}" srcOrd="1" destOrd="0" parTransId="{1857A0DB-92D7-43DB-A832-6424B6BBF7CE}" sibTransId="{60209418-76EF-4028-9C6E-37E55474C582}"/>
    <dgm:cxn modelId="{7FB56E9E-B80B-4B40-BEEE-B84422674D35}" type="presOf" srcId="{083D4DF1-7114-46B0-BF13-0E6CBE23483F}" destId="{3C0AF820-72DE-4B70-8F19-E0FDAE37A250}" srcOrd="0" destOrd="0" presId="urn:microsoft.com/office/officeart/2005/8/layout/vProcess5"/>
    <dgm:cxn modelId="{4A42C19F-C74D-43DA-A9D6-784B956413AE}" type="presOf" srcId="{C29A94A9-1B02-45F3-85F0-C35CDF8F1AC8}" destId="{CD08F96E-C471-40CE-8018-B1B5943DF44E}" srcOrd="0" destOrd="0" presId="urn:microsoft.com/office/officeart/2005/8/layout/vProcess5"/>
    <dgm:cxn modelId="{11E016DB-62AA-4902-B718-90201AF2D141}" type="presOf" srcId="{A94F315D-1D38-43E5-9D7F-939AEE2634EB}" destId="{96148514-8B6A-41F9-AC0E-ADC97C7FF1F7}" srcOrd="0" destOrd="0" presId="urn:microsoft.com/office/officeart/2005/8/layout/vProcess5"/>
    <dgm:cxn modelId="{717822DB-8356-4AEF-AACF-80FD25315CAB}" type="presOf" srcId="{E323925F-BACE-4379-BF4D-8127F8551B21}" destId="{F2F30BCE-E549-4060-87D6-4D5DB87784EF}" srcOrd="0" destOrd="0" presId="urn:microsoft.com/office/officeart/2005/8/layout/vProcess5"/>
    <dgm:cxn modelId="{50F977EA-0C99-4BD8-8583-508EB3FA2BBE}" type="presOf" srcId="{1FD9AA58-188A-4E11-A92F-1BA4459932F1}" destId="{01BC3BC0-6770-4763-80D4-0D2C78A3A60E}" srcOrd="0" destOrd="0" presId="urn:microsoft.com/office/officeart/2005/8/layout/vProcess5"/>
    <dgm:cxn modelId="{1BC941F5-2404-4168-8C15-F4499639D0AC}" srcId="{C29A94A9-1B02-45F3-85F0-C35CDF8F1AC8}" destId="{A94F315D-1D38-43E5-9D7F-939AEE2634EB}" srcOrd="2" destOrd="0" parTransId="{3A70AB07-16D7-4315-A00F-7FBC8368D464}" sibTransId="{1FD9AA58-188A-4E11-A92F-1BA4459932F1}"/>
    <dgm:cxn modelId="{ED2AC184-C444-474A-8573-D07E7ACF9EBE}" type="presParOf" srcId="{CD08F96E-C471-40CE-8018-B1B5943DF44E}" destId="{3718D2C4-F197-44B8-9D03-EA5D989A5FDE}" srcOrd="0" destOrd="0" presId="urn:microsoft.com/office/officeart/2005/8/layout/vProcess5"/>
    <dgm:cxn modelId="{8B5F4414-7884-4820-8D03-C442115CF61F}" type="presParOf" srcId="{CD08F96E-C471-40CE-8018-B1B5943DF44E}" destId="{3C0AF820-72DE-4B70-8F19-E0FDAE37A250}" srcOrd="1" destOrd="0" presId="urn:microsoft.com/office/officeart/2005/8/layout/vProcess5"/>
    <dgm:cxn modelId="{2A69FF1F-CFC6-48A4-8190-1A1968D5A4E4}" type="presParOf" srcId="{CD08F96E-C471-40CE-8018-B1B5943DF44E}" destId="{F2F30BCE-E549-4060-87D6-4D5DB87784EF}" srcOrd="2" destOrd="0" presId="urn:microsoft.com/office/officeart/2005/8/layout/vProcess5"/>
    <dgm:cxn modelId="{3FD16E7D-8C0B-4DD5-BA30-E62286165DA4}" type="presParOf" srcId="{CD08F96E-C471-40CE-8018-B1B5943DF44E}" destId="{96148514-8B6A-41F9-AC0E-ADC97C7FF1F7}" srcOrd="3" destOrd="0" presId="urn:microsoft.com/office/officeart/2005/8/layout/vProcess5"/>
    <dgm:cxn modelId="{3112CA70-D8FB-4589-9642-CE6CA841E560}" type="presParOf" srcId="{CD08F96E-C471-40CE-8018-B1B5943DF44E}" destId="{F0DE7626-66F3-41B6-97BD-16212611986F}" srcOrd="4" destOrd="0" presId="urn:microsoft.com/office/officeart/2005/8/layout/vProcess5"/>
    <dgm:cxn modelId="{27266662-1913-4671-84D5-99053A4E8F1C}" type="presParOf" srcId="{CD08F96E-C471-40CE-8018-B1B5943DF44E}" destId="{6D1DEB46-2F85-47BA-BC71-44C8098200B2}" srcOrd="5" destOrd="0" presId="urn:microsoft.com/office/officeart/2005/8/layout/vProcess5"/>
    <dgm:cxn modelId="{F8B72464-260D-4015-8879-E45DB9921B2E}" type="presParOf" srcId="{CD08F96E-C471-40CE-8018-B1B5943DF44E}" destId="{5C22F3AD-E5D8-447C-9D49-4284F197DC39}" srcOrd="6" destOrd="0" presId="urn:microsoft.com/office/officeart/2005/8/layout/vProcess5"/>
    <dgm:cxn modelId="{26FE5193-C7E6-4B30-96C3-861D0C07DE18}" type="presParOf" srcId="{CD08F96E-C471-40CE-8018-B1B5943DF44E}" destId="{01BC3BC0-6770-4763-80D4-0D2C78A3A60E}" srcOrd="7" destOrd="0" presId="urn:microsoft.com/office/officeart/2005/8/layout/vProcess5"/>
    <dgm:cxn modelId="{5567AD8A-BEFE-4736-BD83-41EA7D05870E}" type="presParOf" srcId="{CD08F96E-C471-40CE-8018-B1B5943DF44E}" destId="{7B1BF7B2-7B69-405F-80DF-680BE3C3DCBD}" srcOrd="8" destOrd="0" presId="urn:microsoft.com/office/officeart/2005/8/layout/vProcess5"/>
    <dgm:cxn modelId="{5562A238-88B1-4B1D-9F1D-19EFD73C6B20}" type="presParOf" srcId="{CD08F96E-C471-40CE-8018-B1B5943DF44E}" destId="{50AEE70E-963C-4676-B3ED-2822876D39F0}" srcOrd="9" destOrd="0" presId="urn:microsoft.com/office/officeart/2005/8/layout/vProcess5"/>
    <dgm:cxn modelId="{2125C5AF-8EEE-42AE-8F18-2AAA2134EE1B}" type="presParOf" srcId="{CD08F96E-C471-40CE-8018-B1B5943DF44E}" destId="{FFEF8A06-9DF3-48E6-B9C1-86AAB3D6B3BB}" srcOrd="10" destOrd="0" presId="urn:microsoft.com/office/officeart/2005/8/layout/vProcess5"/>
    <dgm:cxn modelId="{E098AAB8-A867-4210-AB8A-C8D215636143}" type="presParOf" srcId="{CD08F96E-C471-40CE-8018-B1B5943DF44E}" destId="{45A71787-0026-44F6-89D2-5D20830EB5D5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8435254-33AA-42EC-BFCF-CD2B312BADCE}" type="doc">
      <dgm:prSet loTypeId="urn:microsoft.com/office/officeart/2005/8/layout/vList2" loCatId="list" qsTypeId="urn:microsoft.com/office/officeart/2005/8/quickstyle/simple1" qsCatId="simple" csTypeId="urn:microsoft.com/office/officeart/2005/8/colors/ColorSchemeForSuggestions" csCatId="other"/>
      <dgm:spPr/>
      <dgm:t>
        <a:bodyPr/>
        <a:lstStyle/>
        <a:p>
          <a:endParaRPr lang="en-US"/>
        </a:p>
      </dgm:t>
    </dgm:pt>
    <dgm:pt modelId="{50367EEC-F779-4636-A29B-296A4FE3FE72}">
      <dgm:prSet/>
      <dgm:spPr/>
      <dgm:t>
        <a:bodyPr/>
        <a:lstStyle/>
        <a:p>
          <a:r>
            <a:rPr lang="en-US"/>
            <a:t>Ages 55+</a:t>
          </a:r>
        </a:p>
      </dgm:t>
    </dgm:pt>
    <dgm:pt modelId="{3407E982-0CB2-4694-9D07-07F8A939F7EF}" type="parTrans" cxnId="{08D78E09-5114-4767-826B-733B8F25FF05}">
      <dgm:prSet/>
      <dgm:spPr/>
      <dgm:t>
        <a:bodyPr/>
        <a:lstStyle/>
        <a:p>
          <a:endParaRPr lang="en-US"/>
        </a:p>
      </dgm:t>
    </dgm:pt>
    <dgm:pt modelId="{488264D5-48E1-4C14-8B2C-5AB94AADD549}" type="sibTrans" cxnId="{08D78E09-5114-4767-826B-733B8F25FF05}">
      <dgm:prSet/>
      <dgm:spPr/>
      <dgm:t>
        <a:bodyPr/>
        <a:lstStyle/>
        <a:p>
          <a:endParaRPr lang="en-US"/>
        </a:p>
      </dgm:t>
    </dgm:pt>
    <dgm:pt modelId="{0E26CD6F-EB43-4830-A877-82E79E036527}">
      <dgm:prSet/>
      <dgm:spPr/>
      <dgm:t>
        <a:bodyPr/>
        <a:lstStyle/>
        <a:p>
          <a:r>
            <a:rPr lang="en-US"/>
            <a:t>Evaluation of entire life</a:t>
          </a:r>
        </a:p>
      </dgm:t>
    </dgm:pt>
    <dgm:pt modelId="{C80F7E32-EB65-442D-B84A-6700CB0A3F65}" type="parTrans" cxnId="{5DCF6831-9361-4591-906E-00C4D35F6B62}">
      <dgm:prSet/>
      <dgm:spPr/>
      <dgm:t>
        <a:bodyPr/>
        <a:lstStyle/>
        <a:p>
          <a:endParaRPr lang="en-US"/>
        </a:p>
      </dgm:t>
    </dgm:pt>
    <dgm:pt modelId="{E9D6B246-A43A-4CD7-BA7F-B037307A18B7}" type="sibTrans" cxnId="{5DCF6831-9361-4591-906E-00C4D35F6B62}">
      <dgm:prSet/>
      <dgm:spPr/>
      <dgm:t>
        <a:bodyPr/>
        <a:lstStyle/>
        <a:p>
          <a:endParaRPr lang="en-US"/>
        </a:p>
      </dgm:t>
    </dgm:pt>
    <dgm:pt modelId="{BDBBE5C5-ECA4-4F49-8B7B-4C80355F19F9}">
      <dgm:prSet/>
      <dgm:spPr/>
      <dgm:t>
        <a:bodyPr/>
        <a:lstStyle/>
        <a:p>
          <a:r>
            <a:rPr lang="en-US"/>
            <a:t>Integrity: Look back with satisfaction</a:t>
          </a:r>
        </a:p>
      </dgm:t>
    </dgm:pt>
    <dgm:pt modelId="{E6B140A8-6DC3-45C5-BAAF-E6156A496946}" type="parTrans" cxnId="{3DCC2BDA-D7FD-4B69-9116-3F0ED6E4E151}">
      <dgm:prSet/>
      <dgm:spPr/>
      <dgm:t>
        <a:bodyPr/>
        <a:lstStyle/>
        <a:p>
          <a:endParaRPr lang="en-US"/>
        </a:p>
      </dgm:t>
    </dgm:pt>
    <dgm:pt modelId="{ED161A84-6A66-48B0-87BB-37CD9B5A59A9}" type="sibTrans" cxnId="{3DCC2BDA-D7FD-4B69-9116-3F0ED6E4E151}">
      <dgm:prSet/>
      <dgm:spPr/>
      <dgm:t>
        <a:bodyPr/>
        <a:lstStyle/>
        <a:p>
          <a:endParaRPr lang="en-US"/>
        </a:p>
      </dgm:t>
    </dgm:pt>
    <dgm:pt modelId="{868D9EEC-BA36-4A08-A9E0-C6B3A78D77DC}">
      <dgm:prSet/>
      <dgm:spPr/>
      <dgm:t>
        <a:bodyPr/>
        <a:lstStyle/>
        <a:p>
          <a:r>
            <a:rPr lang="en-US"/>
            <a:t>Despair: Review with anger, frustration</a:t>
          </a:r>
        </a:p>
      </dgm:t>
    </dgm:pt>
    <dgm:pt modelId="{DBCC4A39-962C-462D-AA47-E90FC7884B51}" type="parTrans" cxnId="{DE60AC42-F378-42FD-84CF-F6E0BD063C73}">
      <dgm:prSet/>
      <dgm:spPr/>
      <dgm:t>
        <a:bodyPr/>
        <a:lstStyle/>
        <a:p>
          <a:endParaRPr lang="en-US"/>
        </a:p>
      </dgm:t>
    </dgm:pt>
    <dgm:pt modelId="{9CD62886-50AD-454C-B5E3-AB90F1738EC5}" type="sibTrans" cxnId="{DE60AC42-F378-42FD-84CF-F6E0BD063C73}">
      <dgm:prSet/>
      <dgm:spPr/>
      <dgm:t>
        <a:bodyPr/>
        <a:lstStyle/>
        <a:p>
          <a:endParaRPr lang="en-US"/>
        </a:p>
      </dgm:t>
    </dgm:pt>
    <dgm:pt modelId="{E985A5DC-99FA-40A7-BC21-1BD4DC9C9BFC}">
      <dgm:prSet/>
      <dgm:spPr/>
      <dgm:t>
        <a:bodyPr/>
        <a:lstStyle/>
        <a:p>
          <a:r>
            <a:rPr lang="en-US"/>
            <a:t>Basic strength: Wisdom</a:t>
          </a:r>
        </a:p>
      </dgm:t>
    </dgm:pt>
    <dgm:pt modelId="{501E7135-FD57-41F7-A3D7-50C8914018CB}" type="parTrans" cxnId="{D885D761-E332-42E4-8BA1-529D1EBF30C9}">
      <dgm:prSet/>
      <dgm:spPr/>
      <dgm:t>
        <a:bodyPr/>
        <a:lstStyle/>
        <a:p>
          <a:endParaRPr lang="en-US"/>
        </a:p>
      </dgm:t>
    </dgm:pt>
    <dgm:pt modelId="{2386EC2B-EF9E-45E1-A846-F993F0B39265}" type="sibTrans" cxnId="{D885D761-E332-42E4-8BA1-529D1EBF30C9}">
      <dgm:prSet/>
      <dgm:spPr/>
      <dgm:t>
        <a:bodyPr/>
        <a:lstStyle/>
        <a:p>
          <a:endParaRPr lang="en-US"/>
        </a:p>
      </dgm:t>
    </dgm:pt>
    <dgm:pt modelId="{AF0FB25A-DD5F-455D-885C-47B58B9B04AD}" type="pres">
      <dgm:prSet presAssocID="{58435254-33AA-42EC-BFCF-CD2B312BADCE}" presName="linear" presStyleCnt="0">
        <dgm:presLayoutVars>
          <dgm:animLvl val="lvl"/>
          <dgm:resizeHandles val="exact"/>
        </dgm:presLayoutVars>
      </dgm:prSet>
      <dgm:spPr/>
    </dgm:pt>
    <dgm:pt modelId="{0451F206-FBAE-4B27-B1ED-329C3A8DA8DB}" type="pres">
      <dgm:prSet presAssocID="{50367EEC-F779-4636-A29B-296A4FE3FE7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C52CEC63-D75D-4D61-8E9A-FD1A91DDF2C2}" type="pres">
      <dgm:prSet presAssocID="{488264D5-48E1-4C14-8B2C-5AB94AADD549}" presName="spacer" presStyleCnt="0"/>
      <dgm:spPr/>
    </dgm:pt>
    <dgm:pt modelId="{CF33C10E-E8A7-47F8-B91F-C4D0ADC1F0D7}" type="pres">
      <dgm:prSet presAssocID="{0E26CD6F-EB43-4830-A877-82E79E03652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3FDC9072-D2F1-44D0-A861-DE1CA7A8FF72}" type="pres">
      <dgm:prSet presAssocID="{E9D6B246-A43A-4CD7-BA7F-B037307A18B7}" presName="spacer" presStyleCnt="0"/>
      <dgm:spPr/>
    </dgm:pt>
    <dgm:pt modelId="{5055DE3E-1B99-41B6-840F-F0FA7C88AB60}" type="pres">
      <dgm:prSet presAssocID="{BDBBE5C5-ECA4-4F49-8B7B-4C80355F19F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A8CA5F6B-71AB-40F9-8055-F22CBA58814D}" type="pres">
      <dgm:prSet presAssocID="{ED161A84-6A66-48B0-87BB-37CD9B5A59A9}" presName="spacer" presStyleCnt="0"/>
      <dgm:spPr/>
    </dgm:pt>
    <dgm:pt modelId="{3F7C6D0E-C74D-433E-A8C8-48088168C747}" type="pres">
      <dgm:prSet presAssocID="{868D9EEC-BA36-4A08-A9E0-C6B3A78D77D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ADCD578-B69A-4094-89BE-88C9FB7E08E8}" type="pres">
      <dgm:prSet presAssocID="{9CD62886-50AD-454C-B5E3-AB90F1738EC5}" presName="spacer" presStyleCnt="0"/>
      <dgm:spPr/>
    </dgm:pt>
    <dgm:pt modelId="{3052AE26-9CF5-4A38-BE94-B313DF5F89E6}" type="pres">
      <dgm:prSet presAssocID="{E985A5DC-99FA-40A7-BC21-1BD4DC9C9BFC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08D78E09-5114-4767-826B-733B8F25FF05}" srcId="{58435254-33AA-42EC-BFCF-CD2B312BADCE}" destId="{50367EEC-F779-4636-A29B-296A4FE3FE72}" srcOrd="0" destOrd="0" parTransId="{3407E982-0CB2-4694-9D07-07F8A939F7EF}" sibTransId="{488264D5-48E1-4C14-8B2C-5AB94AADD549}"/>
    <dgm:cxn modelId="{26FD000F-4750-45A2-B6F7-54EE03F02978}" type="presOf" srcId="{58435254-33AA-42EC-BFCF-CD2B312BADCE}" destId="{AF0FB25A-DD5F-455D-885C-47B58B9B04AD}" srcOrd="0" destOrd="0" presId="urn:microsoft.com/office/officeart/2005/8/layout/vList2"/>
    <dgm:cxn modelId="{5DCF6831-9361-4591-906E-00C4D35F6B62}" srcId="{58435254-33AA-42EC-BFCF-CD2B312BADCE}" destId="{0E26CD6F-EB43-4830-A877-82E79E036527}" srcOrd="1" destOrd="0" parTransId="{C80F7E32-EB65-442D-B84A-6700CB0A3F65}" sibTransId="{E9D6B246-A43A-4CD7-BA7F-B037307A18B7}"/>
    <dgm:cxn modelId="{D885D761-E332-42E4-8BA1-529D1EBF30C9}" srcId="{58435254-33AA-42EC-BFCF-CD2B312BADCE}" destId="{E985A5DC-99FA-40A7-BC21-1BD4DC9C9BFC}" srcOrd="4" destOrd="0" parTransId="{501E7135-FD57-41F7-A3D7-50C8914018CB}" sibTransId="{2386EC2B-EF9E-45E1-A846-F993F0B39265}"/>
    <dgm:cxn modelId="{DE60AC42-F378-42FD-84CF-F6E0BD063C73}" srcId="{58435254-33AA-42EC-BFCF-CD2B312BADCE}" destId="{868D9EEC-BA36-4A08-A9E0-C6B3A78D77DC}" srcOrd="3" destOrd="0" parTransId="{DBCC4A39-962C-462D-AA47-E90FC7884B51}" sibTransId="{9CD62886-50AD-454C-B5E3-AB90F1738EC5}"/>
    <dgm:cxn modelId="{9359EB63-84B2-45D1-A09B-8D4E25AA4981}" type="presOf" srcId="{868D9EEC-BA36-4A08-A9E0-C6B3A78D77DC}" destId="{3F7C6D0E-C74D-433E-A8C8-48088168C747}" srcOrd="0" destOrd="0" presId="urn:microsoft.com/office/officeart/2005/8/layout/vList2"/>
    <dgm:cxn modelId="{A9E29E50-A46C-4798-93FC-00D1BB19402E}" type="presOf" srcId="{BDBBE5C5-ECA4-4F49-8B7B-4C80355F19F9}" destId="{5055DE3E-1B99-41B6-840F-F0FA7C88AB60}" srcOrd="0" destOrd="0" presId="urn:microsoft.com/office/officeart/2005/8/layout/vList2"/>
    <dgm:cxn modelId="{1BC5C9A1-9A03-4210-AA4F-A4AAD89A5C83}" type="presOf" srcId="{0E26CD6F-EB43-4830-A877-82E79E036527}" destId="{CF33C10E-E8A7-47F8-B91F-C4D0ADC1F0D7}" srcOrd="0" destOrd="0" presId="urn:microsoft.com/office/officeart/2005/8/layout/vList2"/>
    <dgm:cxn modelId="{C58B41A5-787C-4953-8E93-AB17E5472710}" type="presOf" srcId="{E985A5DC-99FA-40A7-BC21-1BD4DC9C9BFC}" destId="{3052AE26-9CF5-4A38-BE94-B313DF5F89E6}" srcOrd="0" destOrd="0" presId="urn:microsoft.com/office/officeart/2005/8/layout/vList2"/>
    <dgm:cxn modelId="{9185DDAF-B519-476F-862C-81C09EB54C03}" type="presOf" srcId="{50367EEC-F779-4636-A29B-296A4FE3FE72}" destId="{0451F206-FBAE-4B27-B1ED-329C3A8DA8DB}" srcOrd="0" destOrd="0" presId="urn:microsoft.com/office/officeart/2005/8/layout/vList2"/>
    <dgm:cxn modelId="{3DCC2BDA-D7FD-4B69-9116-3F0ED6E4E151}" srcId="{58435254-33AA-42EC-BFCF-CD2B312BADCE}" destId="{BDBBE5C5-ECA4-4F49-8B7B-4C80355F19F9}" srcOrd="2" destOrd="0" parTransId="{E6B140A8-6DC3-45C5-BAAF-E6156A496946}" sibTransId="{ED161A84-6A66-48B0-87BB-37CD9B5A59A9}"/>
    <dgm:cxn modelId="{588CB9D5-074A-4728-A0C5-60F9AB53DB78}" type="presParOf" srcId="{AF0FB25A-DD5F-455D-885C-47B58B9B04AD}" destId="{0451F206-FBAE-4B27-B1ED-329C3A8DA8DB}" srcOrd="0" destOrd="0" presId="urn:microsoft.com/office/officeart/2005/8/layout/vList2"/>
    <dgm:cxn modelId="{B4498B7A-53BB-487C-85EA-F3E2A2A9DB71}" type="presParOf" srcId="{AF0FB25A-DD5F-455D-885C-47B58B9B04AD}" destId="{C52CEC63-D75D-4D61-8E9A-FD1A91DDF2C2}" srcOrd="1" destOrd="0" presId="urn:microsoft.com/office/officeart/2005/8/layout/vList2"/>
    <dgm:cxn modelId="{D384A83A-20BA-472E-B4C4-311B1DFBA4FB}" type="presParOf" srcId="{AF0FB25A-DD5F-455D-885C-47B58B9B04AD}" destId="{CF33C10E-E8A7-47F8-B91F-C4D0ADC1F0D7}" srcOrd="2" destOrd="0" presId="urn:microsoft.com/office/officeart/2005/8/layout/vList2"/>
    <dgm:cxn modelId="{3238E6A7-65ED-455B-BB03-09BB606E53EE}" type="presParOf" srcId="{AF0FB25A-DD5F-455D-885C-47B58B9B04AD}" destId="{3FDC9072-D2F1-44D0-A861-DE1CA7A8FF72}" srcOrd="3" destOrd="0" presId="urn:microsoft.com/office/officeart/2005/8/layout/vList2"/>
    <dgm:cxn modelId="{1C8405D0-E543-4A41-B993-7B349A2C5317}" type="presParOf" srcId="{AF0FB25A-DD5F-455D-885C-47B58B9B04AD}" destId="{5055DE3E-1B99-41B6-840F-F0FA7C88AB60}" srcOrd="4" destOrd="0" presId="urn:microsoft.com/office/officeart/2005/8/layout/vList2"/>
    <dgm:cxn modelId="{12387BAD-10B8-4EDF-827E-3B9FBFCEF237}" type="presParOf" srcId="{AF0FB25A-DD5F-455D-885C-47B58B9B04AD}" destId="{A8CA5F6B-71AB-40F9-8055-F22CBA58814D}" srcOrd="5" destOrd="0" presId="urn:microsoft.com/office/officeart/2005/8/layout/vList2"/>
    <dgm:cxn modelId="{8DADEB05-1484-4E7C-B4E4-49332DB95F5F}" type="presParOf" srcId="{AF0FB25A-DD5F-455D-885C-47B58B9B04AD}" destId="{3F7C6D0E-C74D-433E-A8C8-48088168C747}" srcOrd="6" destOrd="0" presId="urn:microsoft.com/office/officeart/2005/8/layout/vList2"/>
    <dgm:cxn modelId="{50A06F6F-0537-4742-9974-C29324EDFF1F}" type="presParOf" srcId="{AF0FB25A-DD5F-455D-885C-47B58B9B04AD}" destId="{9ADCD578-B69A-4094-89BE-88C9FB7E08E8}" srcOrd="7" destOrd="0" presId="urn:microsoft.com/office/officeart/2005/8/layout/vList2"/>
    <dgm:cxn modelId="{DF6B9CD4-495D-488A-AF2B-9ED5C3EDCFD4}" type="presParOf" srcId="{AF0FB25A-DD5F-455D-885C-47B58B9B04AD}" destId="{3052AE26-9CF5-4A38-BE94-B313DF5F89E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F31D0A-D7E3-4F23-9D4B-1AE8814DA481}">
      <dsp:nvSpPr>
        <dsp:cNvPr id="0" name=""/>
        <dsp:cNvSpPr/>
      </dsp:nvSpPr>
      <dsp:spPr>
        <a:xfrm>
          <a:off x="0" y="278469"/>
          <a:ext cx="10515600" cy="875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400" kern="1200" dirty="0"/>
            <a:t>Birth to 18 months  --  Totally dependent on others</a:t>
          </a:r>
        </a:p>
      </dsp:txBody>
      <dsp:txXfrm>
        <a:off x="42722" y="321191"/>
        <a:ext cx="10430156" cy="789716"/>
      </dsp:txXfrm>
    </dsp:sp>
    <dsp:sp modelId="{50CC7254-1861-46AF-AC35-008A71ACAEC2}">
      <dsp:nvSpPr>
        <dsp:cNvPr id="0" name=""/>
        <dsp:cNvSpPr/>
      </dsp:nvSpPr>
      <dsp:spPr>
        <a:xfrm>
          <a:off x="0" y="1251549"/>
          <a:ext cx="10515600" cy="875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If caregiver consistently meets needs: child develops trust</a:t>
          </a:r>
        </a:p>
      </dsp:txBody>
      <dsp:txXfrm>
        <a:off x="42722" y="1294271"/>
        <a:ext cx="10430156" cy="789716"/>
      </dsp:txXfrm>
    </dsp:sp>
    <dsp:sp modelId="{317D9397-8992-4DF0-8449-0AC487D91F78}">
      <dsp:nvSpPr>
        <dsp:cNvPr id="0" name=""/>
        <dsp:cNvSpPr/>
      </dsp:nvSpPr>
      <dsp:spPr>
        <a:xfrm>
          <a:off x="0" y="2238624"/>
          <a:ext cx="10515600" cy="875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If caregiver does not meet needs: mistrust</a:t>
          </a:r>
        </a:p>
      </dsp:txBody>
      <dsp:txXfrm>
        <a:off x="42722" y="2281346"/>
        <a:ext cx="10430156" cy="789716"/>
      </dsp:txXfrm>
    </dsp:sp>
    <dsp:sp modelId="{80B867C5-8AF4-44A1-A3E1-C5176652D3B1}">
      <dsp:nvSpPr>
        <dsp:cNvPr id="0" name=""/>
        <dsp:cNvSpPr/>
      </dsp:nvSpPr>
      <dsp:spPr>
        <a:xfrm>
          <a:off x="0" y="3197709"/>
          <a:ext cx="10515600" cy="875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Basic strength: Hope</a:t>
          </a:r>
        </a:p>
      </dsp:txBody>
      <dsp:txXfrm>
        <a:off x="42722" y="3240431"/>
        <a:ext cx="10430156" cy="7897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CBC966-F5A2-4505-BD49-C5D9D091BF16}">
      <dsp:nvSpPr>
        <dsp:cNvPr id="0" name=""/>
        <dsp:cNvSpPr/>
      </dsp:nvSpPr>
      <dsp:spPr>
        <a:xfrm>
          <a:off x="0" y="81411"/>
          <a:ext cx="10515600" cy="9931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Ages 1-3</a:t>
          </a:r>
        </a:p>
      </dsp:txBody>
      <dsp:txXfrm>
        <a:off x="48481" y="129892"/>
        <a:ext cx="10418638" cy="896166"/>
      </dsp:txXfrm>
    </dsp:sp>
    <dsp:sp modelId="{BD56AA43-1634-4FAF-B3ED-EAB860923557}">
      <dsp:nvSpPr>
        <dsp:cNvPr id="0" name=""/>
        <dsp:cNvSpPr/>
      </dsp:nvSpPr>
      <dsp:spPr>
        <a:xfrm>
          <a:off x="0" y="1146540"/>
          <a:ext cx="10515600" cy="9931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Child able to exercise some degree of choice</a:t>
          </a:r>
        </a:p>
      </dsp:txBody>
      <dsp:txXfrm>
        <a:off x="48481" y="1195021"/>
        <a:ext cx="10418638" cy="896166"/>
      </dsp:txXfrm>
    </dsp:sp>
    <dsp:sp modelId="{93F21DF5-F1A9-437F-8DCB-6397F528C0AD}">
      <dsp:nvSpPr>
        <dsp:cNvPr id="0" name=""/>
        <dsp:cNvSpPr/>
      </dsp:nvSpPr>
      <dsp:spPr>
        <a:xfrm>
          <a:off x="0" y="2211669"/>
          <a:ext cx="10515600" cy="9931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If independence is thwarted, child develops feelings of self-doubt, shame in dealing with others</a:t>
          </a:r>
        </a:p>
      </dsp:txBody>
      <dsp:txXfrm>
        <a:off x="48481" y="2260150"/>
        <a:ext cx="10418638" cy="896166"/>
      </dsp:txXfrm>
    </dsp:sp>
    <dsp:sp modelId="{EC8E9140-6015-47BE-A082-3EB8EA0192DF}">
      <dsp:nvSpPr>
        <dsp:cNvPr id="0" name=""/>
        <dsp:cNvSpPr/>
      </dsp:nvSpPr>
      <dsp:spPr>
        <a:xfrm>
          <a:off x="0" y="3276797"/>
          <a:ext cx="10515600" cy="9931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Basic Strength: Will	</a:t>
          </a:r>
        </a:p>
      </dsp:txBody>
      <dsp:txXfrm>
        <a:off x="48481" y="3325278"/>
        <a:ext cx="10418638" cy="8961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3BCB7B-D1BD-45CA-BB66-E0B2B9B247EC}">
      <dsp:nvSpPr>
        <dsp:cNvPr id="0" name=""/>
        <dsp:cNvSpPr/>
      </dsp:nvSpPr>
      <dsp:spPr>
        <a:xfrm>
          <a:off x="0" y="485193"/>
          <a:ext cx="10515600" cy="703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Ages 3-5</a:t>
          </a:r>
        </a:p>
      </dsp:txBody>
      <dsp:txXfrm>
        <a:off x="34329" y="519522"/>
        <a:ext cx="10446942" cy="634579"/>
      </dsp:txXfrm>
    </dsp:sp>
    <dsp:sp modelId="{9461C5BC-FE21-4F81-ABFB-14C131D178A3}">
      <dsp:nvSpPr>
        <dsp:cNvPr id="0" name=""/>
        <dsp:cNvSpPr/>
      </dsp:nvSpPr>
      <dsp:spPr>
        <a:xfrm>
          <a:off x="0" y="1274830"/>
          <a:ext cx="10515600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Child expresses desire to take initiative in activities</a:t>
          </a:r>
        </a:p>
      </dsp:txBody>
      <dsp:txXfrm>
        <a:off x="35125" y="1309955"/>
        <a:ext cx="10445350" cy="649299"/>
      </dsp:txXfrm>
    </dsp:sp>
    <dsp:sp modelId="{D9D77AAC-EBFA-46DA-8D47-4371F83AB106}">
      <dsp:nvSpPr>
        <dsp:cNvPr id="0" name=""/>
        <dsp:cNvSpPr/>
      </dsp:nvSpPr>
      <dsp:spPr>
        <a:xfrm>
          <a:off x="0" y="2080780"/>
          <a:ext cx="10515600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If parents punish child for initiative, child develops feelings of guilt</a:t>
          </a:r>
        </a:p>
      </dsp:txBody>
      <dsp:txXfrm>
        <a:off x="35125" y="2115905"/>
        <a:ext cx="10445350" cy="649299"/>
      </dsp:txXfrm>
    </dsp:sp>
    <dsp:sp modelId="{9FD4E917-3C9B-4E73-8182-5C7EBD5177F4}">
      <dsp:nvSpPr>
        <dsp:cNvPr id="0" name=""/>
        <dsp:cNvSpPr/>
      </dsp:nvSpPr>
      <dsp:spPr>
        <a:xfrm>
          <a:off x="0" y="2886730"/>
          <a:ext cx="10515600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Basic strength: Purpose</a:t>
          </a:r>
        </a:p>
      </dsp:txBody>
      <dsp:txXfrm>
        <a:off x="35125" y="2921855"/>
        <a:ext cx="10445350" cy="6492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1A817F-597A-484B-9660-CE82B0EADEFC}">
      <dsp:nvSpPr>
        <dsp:cNvPr id="0" name=""/>
        <dsp:cNvSpPr/>
      </dsp:nvSpPr>
      <dsp:spPr>
        <a:xfrm>
          <a:off x="0" y="81411"/>
          <a:ext cx="10515600" cy="9931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Ages 6-11</a:t>
          </a:r>
        </a:p>
      </dsp:txBody>
      <dsp:txXfrm>
        <a:off x="48481" y="129892"/>
        <a:ext cx="10418638" cy="896166"/>
      </dsp:txXfrm>
    </dsp:sp>
    <dsp:sp modelId="{821AAF6C-FC4D-4F7A-8F14-91DF6AAFF99B}">
      <dsp:nvSpPr>
        <dsp:cNvPr id="0" name=""/>
        <dsp:cNvSpPr/>
      </dsp:nvSpPr>
      <dsp:spPr>
        <a:xfrm>
          <a:off x="0" y="1146540"/>
          <a:ext cx="10515600" cy="9931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Child develops cognitive abilities to complete tasks (school work, play)</a:t>
          </a:r>
        </a:p>
      </dsp:txBody>
      <dsp:txXfrm>
        <a:off x="48481" y="1195021"/>
        <a:ext cx="10418638" cy="896166"/>
      </dsp:txXfrm>
    </dsp:sp>
    <dsp:sp modelId="{67F39DF4-C397-4489-B055-651CCDFAD33E}">
      <dsp:nvSpPr>
        <dsp:cNvPr id="0" name=""/>
        <dsp:cNvSpPr/>
      </dsp:nvSpPr>
      <dsp:spPr>
        <a:xfrm>
          <a:off x="0" y="2211669"/>
          <a:ext cx="10515600" cy="9931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If parents/teachers do not support child’s efforts, child develops feelings of inferiority and inadequacy</a:t>
          </a:r>
        </a:p>
      </dsp:txBody>
      <dsp:txXfrm>
        <a:off x="48481" y="2260150"/>
        <a:ext cx="10418638" cy="896166"/>
      </dsp:txXfrm>
    </dsp:sp>
    <dsp:sp modelId="{133D8362-54B4-4986-A205-21AED56EF1C9}">
      <dsp:nvSpPr>
        <dsp:cNvPr id="0" name=""/>
        <dsp:cNvSpPr/>
      </dsp:nvSpPr>
      <dsp:spPr>
        <a:xfrm>
          <a:off x="0" y="3276797"/>
          <a:ext cx="10515600" cy="9931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Basci strength: Competence</a:t>
          </a:r>
        </a:p>
      </dsp:txBody>
      <dsp:txXfrm>
        <a:off x="48481" y="3325278"/>
        <a:ext cx="10418638" cy="89616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9E0D43-A450-491C-BD0E-1C34C08EE580}">
      <dsp:nvSpPr>
        <dsp:cNvPr id="0" name=""/>
        <dsp:cNvSpPr/>
      </dsp:nvSpPr>
      <dsp:spPr>
        <a:xfrm>
          <a:off x="0" y="335439"/>
          <a:ext cx="10515600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Ages 12-18</a:t>
          </a:r>
        </a:p>
      </dsp:txBody>
      <dsp:txXfrm>
        <a:off x="32784" y="368223"/>
        <a:ext cx="10450032" cy="606012"/>
      </dsp:txXfrm>
    </dsp:sp>
    <dsp:sp modelId="{5ED95567-05D0-4135-B268-DF40A1F2F6C4}">
      <dsp:nvSpPr>
        <dsp:cNvPr id="0" name=""/>
        <dsp:cNvSpPr/>
      </dsp:nvSpPr>
      <dsp:spPr>
        <a:xfrm>
          <a:off x="0" y="1087659"/>
          <a:ext cx="10515600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Form ego identity: self-image</a:t>
          </a:r>
        </a:p>
      </dsp:txBody>
      <dsp:txXfrm>
        <a:off x="32784" y="1120443"/>
        <a:ext cx="10450032" cy="606012"/>
      </dsp:txXfrm>
    </dsp:sp>
    <dsp:sp modelId="{70E3398A-E20B-445B-81AA-4E41EC51331D}">
      <dsp:nvSpPr>
        <dsp:cNvPr id="0" name=""/>
        <dsp:cNvSpPr/>
      </dsp:nvSpPr>
      <dsp:spPr>
        <a:xfrm>
          <a:off x="0" y="1839879"/>
          <a:ext cx="10515600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Strong sense of identity: face adulthood with certainty and confidence</a:t>
          </a:r>
        </a:p>
      </dsp:txBody>
      <dsp:txXfrm>
        <a:off x="32784" y="1872663"/>
        <a:ext cx="10450032" cy="606012"/>
      </dsp:txXfrm>
    </dsp:sp>
    <dsp:sp modelId="{371E5BAC-66E7-4A73-A4AA-A82CEE4A257A}">
      <dsp:nvSpPr>
        <dsp:cNvPr id="0" name=""/>
        <dsp:cNvSpPr/>
      </dsp:nvSpPr>
      <dsp:spPr>
        <a:xfrm>
          <a:off x="0" y="2592099"/>
          <a:ext cx="10515600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Identity crisis: confusion of ego identity</a:t>
          </a:r>
        </a:p>
      </dsp:txBody>
      <dsp:txXfrm>
        <a:off x="32784" y="2624883"/>
        <a:ext cx="10450032" cy="606012"/>
      </dsp:txXfrm>
    </dsp:sp>
    <dsp:sp modelId="{528ADF99-5083-453F-B63E-83BB386CA0B3}">
      <dsp:nvSpPr>
        <dsp:cNvPr id="0" name=""/>
        <dsp:cNvSpPr/>
      </dsp:nvSpPr>
      <dsp:spPr>
        <a:xfrm>
          <a:off x="0" y="3344319"/>
          <a:ext cx="10515600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Basic strength: Fidelity</a:t>
          </a:r>
        </a:p>
      </dsp:txBody>
      <dsp:txXfrm>
        <a:off x="32784" y="3377103"/>
        <a:ext cx="10450032" cy="6060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226D29-7B6B-4E3E-893A-B8AA45976B1B}">
      <dsp:nvSpPr>
        <dsp:cNvPr id="0" name=""/>
        <dsp:cNvSpPr/>
      </dsp:nvSpPr>
      <dsp:spPr>
        <a:xfrm>
          <a:off x="0" y="535439"/>
          <a:ext cx="10515600" cy="75471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Ages 18-35 (approximately)</a:t>
          </a:r>
        </a:p>
      </dsp:txBody>
      <dsp:txXfrm>
        <a:off x="36842" y="572281"/>
        <a:ext cx="10441916" cy="681033"/>
      </dsp:txXfrm>
    </dsp:sp>
    <dsp:sp modelId="{95A6682B-82F9-430F-B15F-7D2EFF29CDD1}">
      <dsp:nvSpPr>
        <dsp:cNvPr id="0" name=""/>
        <dsp:cNvSpPr/>
      </dsp:nvSpPr>
      <dsp:spPr>
        <a:xfrm>
          <a:off x="0" y="1393085"/>
          <a:ext cx="10515600" cy="74353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Undertake productive work and establish intimate relationships</a:t>
          </a:r>
        </a:p>
      </dsp:txBody>
      <dsp:txXfrm>
        <a:off x="36296" y="1429381"/>
        <a:ext cx="10443008" cy="670943"/>
      </dsp:txXfrm>
    </dsp:sp>
    <dsp:sp modelId="{4AD35A17-5704-4FE5-9EF5-878BE1CBEC63}">
      <dsp:nvSpPr>
        <dsp:cNvPr id="0" name=""/>
        <dsp:cNvSpPr/>
      </dsp:nvSpPr>
      <dsp:spPr>
        <a:xfrm>
          <a:off x="0" y="2225900"/>
          <a:ext cx="10515600" cy="74353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Inability to establish intimacy leads to social isolation</a:t>
          </a:r>
        </a:p>
      </dsp:txBody>
      <dsp:txXfrm>
        <a:off x="36296" y="2262196"/>
        <a:ext cx="10443008" cy="670943"/>
      </dsp:txXfrm>
    </dsp:sp>
    <dsp:sp modelId="{614B67A6-0621-4392-9846-A1CB31A1160C}">
      <dsp:nvSpPr>
        <dsp:cNvPr id="0" name=""/>
        <dsp:cNvSpPr/>
      </dsp:nvSpPr>
      <dsp:spPr>
        <a:xfrm>
          <a:off x="0" y="3058715"/>
          <a:ext cx="10515600" cy="74353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Basic strength: Love</a:t>
          </a:r>
        </a:p>
      </dsp:txBody>
      <dsp:txXfrm>
        <a:off x="36296" y="3095011"/>
        <a:ext cx="10443008" cy="67094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0AF820-72DE-4B70-8F19-E0FDAE37A250}">
      <dsp:nvSpPr>
        <dsp:cNvPr id="0" name=""/>
        <dsp:cNvSpPr/>
      </dsp:nvSpPr>
      <dsp:spPr>
        <a:xfrm>
          <a:off x="0" y="129704"/>
          <a:ext cx="9959502" cy="8852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Ages 35-55 (approximately)</a:t>
          </a:r>
        </a:p>
      </dsp:txBody>
      <dsp:txXfrm>
        <a:off x="25929" y="155633"/>
        <a:ext cx="8684835" cy="833433"/>
      </dsp:txXfrm>
    </dsp:sp>
    <dsp:sp modelId="{F2F30BCE-E549-4060-87D6-4D5DB87784EF}">
      <dsp:nvSpPr>
        <dsp:cNvPr id="0" name=""/>
        <dsp:cNvSpPr/>
      </dsp:nvSpPr>
      <dsp:spPr>
        <a:xfrm>
          <a:off x="0" y="1110476"/>
          <a:ext cx="9959502" cy="9565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Generativity: Active involvement in teaching/guiding the next generation</a:t>
          </a:r>
        </a:p>
      </dsp:txBody>
      <dsp:txXfrm>
        <a:off x="28017" y="1138493"/>
        <a:ext cx="8350060" cy="900549"/>
      </dsp:txXfrm>
    </dsp:sp>
    <dsp:sp modelId="{96148514-8B6A-41F9-AC0E-ADC97C7FF1F7}">
      <dsp:nvSpPr>
        <dsp:cNvPr id="0" name=""/>
        <dsp:cNvSpPr/>
      </dsp:nvSpPr>
      <dsp:spPr>
        <a:xfrm>
          <a:off x="10596" y="2148102"/>
          <a:ext cx="9959502" cy="8852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Stagnation involves not seeking outlets for generativity</a:t>
          </a:r>
        </a:p>
      </dsp:txBody>
      <dsp:txXfrm>
        <a:off x="36525" y="2174031"/>
        <a:ext cx="8366685" cy="833433"/>
      </dsp:txXfrm>
    </dsp:sp>
    <dsp:sp modelId="{F0DE7626-66F3-41B6-97BD-16212611986F}">
      <dsp:nvSpPr>
        <dsp:cNvPr id="0" name=""/>
        <dsp:cNvSpPr/>
      </dsp:nvSpPr>
      <dsp:spPr>
        <a:xfrm>
          <a:off x="10596" y="3138759"/>
          <a:ext cx="9959502" cy="8852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Basic strength: Care</a:t>
          </a:r>
        </a:p>
      </dsp:txBody>
      <dsp:txXfrm>
        <a:off x="36525" y="3164688"/>
        <a:ext cx="8354236" cy="833433"/>
      </dsp:txXfrm>
    </dsp:sp>
    <dsp:sp modelId="{6D1DEB46-2F85-47BA-BC71-44C8098200B2}">
      <dsp:nvSpPr>
        <dsp:cNvPr id="0" name=""/>
        <dsp:cNvSpPr/>
      </dsp:nvSpPr>
      <dsp:spPr>
        <a:xfrm>
          <a:off x="8935617" y="2119706"/>
          <a:ext cx="575439" cy="575439"/>
        </a:xfrm>
        <a:prstGeom prst="downArrow">
          <a:avLst>
            <a:gd name="adj1" fmla="val 55000"/>
            <a:gd name="adj2" fmla="val 45000"/>
          </a:avLst>
        </a:prstGeom>
        <a:noFill/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9065091" y="2119706"/>
        <a:ext cx="316491" cy="433018"/>
      </dsp:txXfrm>
    </dsp:sp>
    <dsp:sp modelId="{5C22F3AD-E5D8-447C-9D49-4284F197DC39}">
      <dsp:nvSpPr>
        <dsp:cNvPr id="0" name=""/>
        <dsp:cNvSpPr/>
      </dsp:nvSpPr>
      <dsp:spPr>
        <a:xfrm>
          <a:off x="9384062" y="2560885"/>
          <a:ext cx="575439" cy="575439"/>
        </a:xfrm>
        <a:prstGeom prst="downArrow">
          <a:avLst>
            <a:gd name="adj1" fmla="val 55000"/>
            <a:gd name="adj2" fmla="val 45000"/>
          </a:avLst>
        </a:prstGeom>
        <a:noFill/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9513536" y="2560885"/>
        <a:ext cx="316491" cy="433018"/>
      </dsp:txXfrm>
    </dsp:sp>
    <dsp:sp modelId="{01BC3BC0-6770-4763-80D4-0D2C78A3A60E}">
      <dsp:nvSpPr>
        <dsp:cNvPr id="0" name=""/>
        <dsp:cNvSpPr/>
      </dsp:nvSpPr>
      <dsp:spPr>
        <a:xfrm>
          <a:off x="8716776" y="2770559"/>
          <a:ext cx="575439" cy="575439"/>
        </a:xfrm>
        <a:prstGeom prst="downArrow">
          <a:avLst>
            <a:gd name="adj1" fmla="val 55000"/>
            <a:gd name="adj2" fmla="val 45000"/>
          </a:avLst>
        </a:prstGeom>
        <a:noFill/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8846250" y="2770559"/>
        <a:ext cx="316491" cy="43301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51F206-FBAE-4B27-B1ED-329C3A8DA8DB}">
      <dsp:nvSpPr>
        <dsp:cNvPr id="0" name=""/>
        <dsp:cNvSpPr/>
      </dsp:nvSpPr>
      <dsp:spPr>
        <a:xfrm>
          <a:off x="0" y="6826"/>
          <a:ext cx="10515600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Ages 55+</a:t>
          </a:r>
        </a:p>
      </dsp:txBody>
      <dsp:txXfrm>
        <a:off x="38638" y="45464"/>
        <a:ext cx="10438324" cy="714229"/>
      </dsp:txXfrm>
    </dsp:sp>
    <dsp:sp modelId="{CF33C10E-E8A7-47F8-B91F-C4D0ADC1F0D7}">
      <dsp:nvSpPr>
        <dsp:cNvPr id="0" name=""/>
        <dsp:cNvSpPr/>
      </dsp:nvSpPr>
      <dsp:spPr>
        <a:xfrm>
          <a:off x="0" y="893371"/>
          <a:ext cx="10515600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Evaluation of entire life</a:t>
          </a:r>
        </a:p>
      </dsp:txBody>
      <dsp:txXfrm>
        <a:off x="38638" y="932009"/>
        <a:ext cx="10438324" cy="714229"/>
      </dsp:txXfrm>
    </dsp:sp>
    <dsp:sp modelId="{5055DE3E-1B99-41B6-840F-F0FA7C88AB60}">
      <dsp:nvSpPr>
        <dsp:cNvPr id="0" name=""/>
        <dsp:cNvSpPr/>
      </dsp:nvSpPr>
      <dsp:spPr>
        <a:xfrm>
          <a:off x="0" y="1779916"/>
          <a:ext cx="10515600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Integrity: Look back with satisfaction</a:t>
          </a:r>
        </a:p>
      </dsp:txBody>
      <dsp:txXfrm>
        <a:off x="38638" y="1818554"/>
        <a:ext cx="10438324" cy="714229"/>
      </dsp:txXfrm>
    </dsp:sp>
    <dsp:sp modelId="{3F7C6D0E-C74D-433E-A8C8-48088168C747}">
      <dsp:nvSpPr>
        <dsp:cNvPr id="0" name=""/>
        <dsp:cNvSpPr/>
      </dsp:nvSpPr>
      <dsp:spPr>
        <a:xfrm>
          <a:off x="0" y="2666461"/>
          <a:ext cx="10515600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Despair: Review with anger, frustration</a:t>
          </a:r>
        </a:p>
      </dsp:txBody>
      <dsp:txXfrm>
        <a:off x="38638" y="2705099"/>
        <a:ext cx="10438324" cy="714229"/>
      </dsp:txXfrm>
    </dsp:sp>
    <dsp:sp modelId="{3052AE26-9CF5-4A38-BE94-B313DF5F89E6}">
      <dsp:nvSpPr>
        <dsp:cNvPr id="0" name=""/>
        <dsp:cNvSpPr/>
      </dsp:nvSpPr>
      <dsp:spPr>
        <a:xfrm>
          <a:off x="0" y="3553006"/>
          <a:ext cx="10515600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Basic strength: Wisdom</a:t>
          </a:r>
        </a:p>
      </dsp:txBody>
      <dsp:txXfrm>
        <a:off x="38638" y="3591644"/>
        <a:ext cx="10438324" cy="7142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2A2F0-A4D2-2F44-8E0C-C9D9FAC98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482EFA-AE30-0042-B1FC-4EBF59C3D4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7D06E-EA3F-0841-8751-FE6F018E7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44F-04DB-C449-AFC8-FFD2C6F7A593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2A70B-C7A8-3841-985E-E315782BD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ACE80-8ABC-4748-B414-2FF79FA09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92DD0-8BF7-BB45-8232-4D6F053DA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327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54701-2626-3E4D-B85C-F56094230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42789-12B0-F04E-87EE-9D1A90F569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BA724C-F73B-A743-B4DF-EFBDE7530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44F-04DB-C449-AFC8-FFD2C6F7A593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121BBA-013A-7140-82DD-CE9C42786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988DF1-226D-8E42-B9AC-7AEB74431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92DD0-8BF7-BB45-8232-4D6F053DA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80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34958-AC21-D648-A6F9-455F7474D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57634A-3F0A-834F-8BC2-80FE7FCEA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F3865-AC14-7E49-BE91-CA7D2151D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44F-04DB-C449-AFC8-FFD2C6F7A593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05971-87A3-8B45-9878-917647DE7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B979F4-377C-EB4B-AD5E-16B90B420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92DD0-8BF7-BB45-8232-4D6F053DA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947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E6282-4BA8-6342-B213-8218D546F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EA556-EED4-CF41-96D0-AC744E4D27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E81032-B5FB-554F-B334-EEF7324739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67683B-289D-AB48-8275-860E39082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44F-04DB-C449-AFC8-FFD2C6F7A593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D241F1-830E-1E47-9E5A-6CAC18D67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F0C020-CB18-7944-8D3E-2F1B8832F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92DD0-8BF7-BB45-8232-4D6F053DA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343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5CD22-A739-9E4D-9680-15DF9FE13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3367A1-E9BB-B34C-9889-AF30FA824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6B5E73-70CF-1E4E-B062-61C96D712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F3D37A-9114-6543-865A-67DA1B4889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9BD1B1-937C-624C-A2FE-468E0E821C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A3A2E4-D211-364A-97D5-C9B70C22B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44F-04DB-C449-AFC8-FFD2C6F7A593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11068D-B0E0-0D4F-BA21-D45119BEF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CFB480-A46B-6446-BC9F-3CB52ED75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92DD0-8BF7-BB45-8232-4D6F053DA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248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B79F9-3233-7349-9F00-303DE5DBA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7703F0-6E79-584A-ABE7-4B737EAA5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44F-04DB-C449-AFC8-FFD2C6F7A593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9563A4-6EE1-CA48-A790-1FA9E1E12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ACD759-CF63-EF45-AE1B-149E43AC3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92DD0-8BF7-BB45-8232-4D6F053DA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914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6EFD34-043D-614A-B8CC-956BBA181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44F-04DB-C449-AFC8-FFD2C6F7A593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62C654-A5BE-EB48-B962-DF4F858D6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954691-1A66-5543-8ECE-83A55FD70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92DD0-8BF7-BB45-8232-4D6F053DA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862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7613D-B27D-6645-BD5D-4503EC615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FFC9DF-2365-0D4F-8EB8-B6196C756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3DC126-171A-6E42-A916-D479CECAD4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CAA13A-04E8-3846-8DD5-526FB9BEF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44F-04DB-C449-AFC8-FFD2C6F7A593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5FF4DE-1593-BC47-B85D-65E83CED1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4F291F-03BA-344C-ABB9-EF4CC6210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92DD0-8BF7-BB45-8232-4D6F053DA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359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E1D6F-C966-F641-ABA3-CBCCCEC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044239-0457-1040-A86F-39CF1BFF82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42B655-7550-1E4B-B81C-3B192C2185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F3967C-C17C-4E45-AA23-E9AD871D0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44F-04DB-C449-AFC8-FFD2C6F7A593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02E635-9B91-3B49-8655-6F21CE36A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23CC1B-779A-F74F-8856-EAAD531CE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92DD0-8BF7-BB45-8232-4D6F053DA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820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F4AFB-CCAE-FA4B-A70F-DA698D511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B786FB-3139-5A44-9FFF-E35D8D6546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13A7BB-9BC6-2446-8D23-97EC2D634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44F-04DB-C449-AFC8-FFD2C6F7A593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E8819-C9C8-804A-9B28-67831A518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4DD800-39BE-2043-B1F3-51C6E1B7A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92DD0-8BF7-BB45-8232-4D6F053DA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0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CFD1E3-C384-F84A-A5F3-F0A9BBE01C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E82957-111F-2146-9E3A-825F52F80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8B4162-D6D5-5D4D-A00F-C5E02B1E2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44F-04DB-C449-AFC8-FFD2C6F7A593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2343C-87EE-3F40-B57A-BE117862A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CCA85-24CB-454D-B86B-2C478DE5F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92DD0-8BF7-BB45-8232-4D6F053DA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80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8B14CF-87E8-BF46-9643-F312C5FB0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F8D19B-618F-774D-BA6C-9C5F1ECA6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B64F96-F146-0741-BDFC-57D78DFC1A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B544F-04DB-C449-AFC8-FFD2C6F7A593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DF771B-6EE0-6545-B2C3-3F3ECA8109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0C64E0-ECBA-AD47-AD7D-4607C60907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D92DD0-8BF7-BB45-8232-4D6F053DA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495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A772AD8C-48E2-8542-8D95-84D50FE39C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354572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chemeClr val="accent1"/>
                </a:solidFill>
                <a:latin typeface="+mn-lt"/>
              </a:rPr>
              <a:t>Erik Erikson </a:t>
            </a:r>
            <a:br>
              <a:rPr lang="en-US" altLang="en-US" b="1" dirty="0">
                <a:solidFill>
                  <a:schemeClr val="accent1"/>
                </a:solidFill>
                <a:latin typeface="+mn-lt"/>
              </a:rPr>
            </a:br>
            <a:br>
              <a:rPr lang="en-US" altLang="en-US" b="1" dirty="0">
                <a:solidFill>
                  <a:schemeClr val="accent1"/>
                </a:solidFill>
                <a:latin typeface="+mn-lt"/>
              </a:rPr>
            </a:br>
            <a:r>
              <a:rPr lang="en-US" altLang="en-US" b="1" dirty="0">
                <a:solidFill>
                  <a:schemeClr val="accent1"/>
                </a:solidFill>
                <a:latin typeface="+mn-lt"/>
              </a:rPr>
              <a:t>Stages of Psychosocial Development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3" name="Rectangle 3">
            <a:extLst>
              <a:ext uri="{FF2B5EF4-FFF2-40B4-BE49-F238E27FC236}">
                <a16:creationId xmlns:a16="http://schemas.microsoft.com/office/drawing/2014/main" id="{9FA49DE8-1D04-4F44-A570-98E28072DBF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76031" y="457200"/>
            <a:ext cx="6611132" cy="5971591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en-US" dirty="0"/>
              <a:t>8 successive psychosocial conflicts over the lifespan.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/>
              <a:t>Psychosocial</a:t>
            </a:r>
            <a:r>
              <a:rPr lang="en-US" dirty="0"/>
              <a:t> - psychological needs of the individual (i.e., psycho) conflicting with the needs of society (i.e., social).</a:t>
            </a: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As we move through each stage, we either respond: 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	- </a:t>
            </a:r>
            <a:r>
              <a:rPr lang="en-US" altLang="en-US" i="1" dirty="0"/>
              <a:t>adaptively</a:t>
            </a:r>
            <a:r>
              <a:rPr lang="en-US" altLang="en-US" dirty="0"/>
              <a:t> and acquire strengths needed for next developmental stage, or 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	- </a:t>
            </a:r>
            <a:r>
              <a:rPr lang="en-US" altLang="en-US" i="1" dirty="0"/>
              <a:t>maladaptively</a:t>
            </a:r>
            <a:r>
              <a:rPr lang="en-US" altLang="en-US" dirty="0"/>
              <a:t> and are less likely to adapt to later conflicts</a:t>
            </a:r>
          </a:p>
          <a:p>
            <a:pPr marL="0" indent="0"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52602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D36A6D62-962E-42EA-950C-6DDA26525D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1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121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ADE9A20-5A5D-4444-B275-2DC5C8754E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Summary of Stages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4B68FF2B-053E-6740-A909-86D88C2D70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3200" u="sng" dirty="0"/>
              <a:t>Stages 1-4</a:t>
            </a:r>
          </a:p>
          <a:p>
            <a:pPr marL="0" indent="0">
              <a:buNone/>
            </a:pPr>
            <a:endParaRPr lang="en-US" altLang="en-US" sz="3200" u="sng" dirty="0"/>
          </a:p>
          <a:p>
            <a:pPr marL="457200" lvl="1" indent="0">
              <a:buNone/>
            </a:pPr>
            <a:r>
              <a:rPr lang="en-US" altLang="en-US" sz="3200" dirty="0"/>
              <a:t>Largely determined by others (parents, teachers)</a:t>
            </a:r>
          </a:p>
          <a:p>
            <a:pPr marL="0" indent="0">
              <a:buNone/>
            </a:pPr>
            <a:endParaRPr lang="en-US" altLang="en-US" sz="3200" dirty="0"/>
          </a:p>
          <a:p>
            <a:pPr marL="0" indent="0">
              <a:buNone/>
            </a:pPr>
            <a:r>
              <a:rPr lang="en-US" altLang="en-US" sz="3200" u="sng" dirty="0"/>
              <a:t>Stages 5-8</a:t>
            </a:r>
          </a:p>
          <a:p>
            <a:pPr marL="0" indent="0">
              <a:buNone/>
            </a:pPr>
            <a:endParaRPr lang="en-US" altLang="en-US" sz="3200" u="sng" dirty="0"/>
          </a:p>
          <a:p>
            <a:pPr marL="457200" lvl="1" indent="0">
              <a:buNone/>
            </a:pPr>
            <a:r>
              <a:rPr lang="en-US" altLang="en-US" sz="3200" dirty="0"/>
              <a:t>Individual has more control over environment</a:t>
            </a:r>
          </a:p>
          <a:p>
            <a:pPr marL="457200" lvl="1" indent="0">
              <a:buNone/>
            </a:pPr>
            <a:r>
              <a:rPr lang="en-US" altLang="en-US" sz="3200" dirty="0"/>
              <a:t>Individual responsibility for crisis resolution in each stage</a:t>
            </a:r>
          </a:p>
        </p:txBody>
      </p:sp>
    </p:spTree>
    <p:extLst>
      <p:ext uri="{BB962C8B-B14F-4D97-AF65-F5344CB8AC3E}">
        <p14:creationId xmlns:p14="http://schemas.microsoft.com/office/powerpoint/2010/main" val="3247932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19877FF-469B-B548-BBD7-FE6282A3B6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1. Basic Trust vs. Mistrust</a:t>
            </a:r>
          </a:p>
        </p:txBody>
      </p:sp>
      <p:graphicFrame>
        <p:nvGraphicFramePr>
          <p:cNvPr id="6152" name="Rectangle 3">
            <a:extLst>
              <a:ext uri="{FF2B5EF4-FFF2-40B4-BE49-F238E27FC236}">
                <a16:creationId xmlns:a16="http://schemas.microsoft.com/office/drawing/2014/main" id="{E0FE23BB-D218-488C-A993-B8D26920DB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070376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3671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8D04F62-38D6-2C4E-B4D6-1A27628104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2. Autonomy vs. Shame and Doubt</a:t>
            </a:r>
          </a:p>
        </p:txBody>
      </p:sp>
      <p:graphicFrame>
        <p:nvGraphicFramePr>
          <p:cNvPr id="8197" name="Rectangle 3">
            <a:extLst>
              <a:ext uri="{FF2B5EF4-FFF2-40B4-BE49-F238E27FC236}">
                <a16:creationId xmlns:a16="http://schemas.microsoft.com/office/drawing/2014/main" id="{E73D93A5-EA4E-458C-8585-C5376DDC90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221473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55632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6C05FFB6-9A80-BB47-82DE-D69C337DA2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3. Initiative vs. Guilt</a:t>
            </a:r>
          </a:p>
        </p:txBody>
      </p:sp>
      <p:graphicFrame>
        <p:nvGraphicFramePr>
          <p:cNvPr id="10245" name="Rectangle 3">
            <a:extLst>
              <a:ext uri="{FF2B5EF4-FFF2-40B4-BE49-F238E27FC236}">
                <a16:creationId xmlns:a16="http://schemas.microsoft.com/office/drawing/2014/main" id="{06213403-8B31-4DE5-88F4-21C191ED3D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7903243"/>
              </p:ext>
            </p:extLst>
          </p:nvPr>
        </p:nvGraphicFramePr>
        <p:xfrm>
          <a:off x="838200" y="1383263"/>
          <a:ext cx="10515600" cy="4091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08443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725CEA4-AEEA-5E48-BF52-3C7E7FE7D8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4. Industriousness vs. Inferiority</a:t>
            </a:r>
          </a:p>
        </p:txBody>
      </p:sp>
      <p:graphicFrame>
        <p:nvGraphicFramePr>
          <p:cNvPr id="12293" name="Rectangle 3">
            <a:extLst>
              <a:ext uri="{FF2B5EF4-FFF2-40B4-BE49-F238E27FC236}">
                <a16:creationId xmlns:a16="http://schemas.microsoft.com/office/drawing/2014/main" id="{908229EC-E95F-4069-937B-CDD8A2398D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808132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8687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6BC708F5-0109-8E41-B676-62C77934B4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5. Identity vs. Role Confusion</a:t>
            </a:r>
          </a:p>
        </p:txBody>
      </p:sp>
      <p:graphicFrame>
        <p:nvGraphicFramePr>
          <p:cNvPr id="15365" name="Rectangle 3">
            <a:extLst>
              <a:ext uri="{FF2B5EF4-FFF2-40B4-BE49-F238E27FC236}">
                <a16:creationId xmlns:a16="http://schemas.microsoft.com/office/drawing/2014/main" id="{0FF61C5D-EF6E-46A9-A65F-0964D5854A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433600"/>
              </p:ext>
            </p:extLst>
          </p:nvPr>
        </p:nvGraphicFramePr>
        <p:xfrm>
          <a:off x="838200" y="1508384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2655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01D2AE7A-70D0-F140-81DE-7C7FAC9848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829054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latin typeface="+mn-lt"/>
              </a:rPr>
              <a:t>6.  Intimacy vs. Isolation</a:t>
            </a:r>
          </a:p>
        </p:txBody>
      </p:sp>
      <p:graphicFrame>
        <p:nvGraphicFramePr>
          <p:cNvPr id="17413" name="Rectangle 3">
            <a:extLst>
              <a:ext uri="{FF2B5EF4-FFF2-40B4-BE49-F238E27FC236}">
                <a16:creationId xmlns:a16="http://schemas.microsoft.com/office/drawing/2014/main" id="{B03762D3-F362-4653-B781-13D32F4D62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8637253"/>
              </p:ext>
            </p:extLst>
          </p:nvPr>
        </p:nvGraphicFramePr>
        <p:xfrm>
          <a:off x="790433" y="125333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74429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2" name="Rectangle 191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ED0FA174-060B-7F47-89C4-69C31AFE18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525195"/>
            <a:ext cx="10165218" cy="716751"/>
          </a:xfrm>
        </p:spPr>
        <p:txBody>
          <a:bodyPr anchor="b">
            <a:normAutofit/>
          </a:bodyPr>
          <a:lstStyle/>
          <a:p>
            <a:pPr algn="ctr"/>
            <a:r>
              <a:rPr lang="en-US" altLang="en-US" b="1" dirty="0">
                <a:solidFill>
                  <a:srgbClr val="000000"/>
                </a:solidFill>
                <a:latin typeface="+mn-lt"/>
              </a:rPr>
              <a:t>7. Generativity vs. Stagnation</a:t>
            </a:r>
          </a:p>
        </p:txBody>
      </p:sp>
      <p:graphicFrame>
        <p:nvGraphicFramePr>
          <p:cNvPr id="19461" name="Rectangle 3">
            <a:extLst>
              <a:ext uri="{FF2B5EF4-FFF2-40B4-BE49-F238E27FC236}">
                <a16:creationId xmlns:a16="http://schemas.microsoft.com/office/drawing/2014/main" id="{3BC0E0CE-3341-483D-AF56-9F414B6DFD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7043788"/>
              </p:ext>
            </p:extLst>
          </p:nvPr>
        </p:nvGraphicFramePr>
        <p:xfrm>
          <a:off x="1104089" y="1585565"/>
          <a:ext cx="9959502" cy="40240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972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2916561A-BC7C-A446-8C5B-63C1D58B57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8. Ego Integrity vs. Despair</a:t>
            </a:r>
          </a:p>
        </p:txBody>
      </p:sp>
      <p:graphicFrame>
        <p:nvGraphicFramePr>
          <p:cNvPr id="20485" name="Rectangle 3">
            <a:extLst>
              <a:ext uri="{FF2B5EF4-FFF2-40B4-BE49-F238E27FC236}">
                <a16:creationId xmlns:a16="http://schemas.microsoft.com/office/drawing/2014/main" id="{267D6831-6980-41FF-9041-EF4CA7F7F1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217434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736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389</Words>
  <Application>Microsoft Office PowerPoint</Application>
  <PresentationFormat>Widescreen</PresentationFormat>
  <Paragraphs>61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Erik Erikson   Stages of Psychosocial Development</vt:lpstr>
      <vt:lpstr>PowerPoint Presentation</vt:lpstr>
      <vt:lpstr>Summary of Stages</vt:lpstr>
      <vt:lpstr>1. Basic Trust vs. Mistrust</vt:lpstr>
      <vt:lpstr>2. Autonomy vs. Shame and Doubt</vt:lpstr>
      <vt:lpstr>3. Initiative vs. Guilt</vt:lpstr>
      <vt:lpstr>4. Industriousness vs. Inferiority</vt:lpstr>
      <vt:lpstr>5. Identity vs. Role Confusion</vt:lpstr>
      <vt:lpstr>6.  Intimacy vs. Isolation</vt:lpstr>
      <vt:lpstr>7. Generativity vs. Stagnation</vt:lpstr>
      <vt:lpstr>8. Ego Integrity vs. Despair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 F</dc:creator>
  <cp:lastModifiedBy>M F</cp:lastModifiedBy>
  <cp:revision>11</cp:revision>
  <cp:lastPrinted>2022-02-15T02:30:02Z</cp:lastPrinted>
  <dcterms:created xsi:type="dcterms:W3CDTF">2019-03-18T23:58:14Z</dcterms:created>
  <dcterms:modified xsi:type="dcterms:W3CDTF">2022-02-15T14:03:56Z</dcterms:modified>
</cp:coreProperties>
</file>