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94" r:id="rId11"/>
    <p:sldId id="278" r:id="rId12"/>
    <p:sldId id="292" r:id="rId13"/>
    <p:sldId id="293" r:id="rId14"/>
    <p:sldId id="279" r:id="rId15"/>
    <p:sldId id="280" r:id="rId16"/>
    <p:sldId id="281" r:id="rId17"/>
    <p:sldId id="285" r:id="rId18"/>
    <p:sldId id="286" r:id="rId19"/>
    <p:sldId id="288" r:id="rId20"/>
    <p:sldId id="28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87" d="100"/>
          <a:sy n="87" d="100"/>
        </p:scale>
        <p:origin x="533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DFAFC-46A8-47C7-BC2F-95259F38150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F838F-BB26-4AB0-AE25-2DB99D335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77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23254AEC-7FA4-4CAD-B66A-2E24C6429F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0AC655-90E5-4315-83F1-C523627C7B63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FBAC4558-11EA-43CE-A045-09CDBC984C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29B271B-BAC0-4E68-B747-C5F53A6C17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altLang="en-US" b="1"/>
              <a:t>OBJECTIVE 1| Contrast sensation and perception, and explain the difference between bottom-up and top-down processing.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CBF9F70D-95A8-4271-91AC-597FA24E9A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F89BD5-B8F8-4727-814A-B68911D39C8D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DCEFF8A-9465-4F84-B79C-931A456EAC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19A9DCD0-49C0-4D5D-8E73-A65EFD52FB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01D44CB5-F70B-49ED-B1F4-DA61D78291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39B8DE-6E2C-4379-ACDC-916F9BA1CFC2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0F5A32FE-6E6D-49F2-B821-23627CA6E8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F079ED1-45C5-48D0-A81E-16E0B0542A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3D63B48D-8956-436A-A02C-795006DA78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E9E59A-E5F2-4604-A573-9CE5F6D01C0D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4310B44-8A60-4124-886B-EA47BB8556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35FC46B4-1483-4650-B6E0-9DC947691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2BB048F9-9CCC-47FA-ADBA-F5468BEC0D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E2E9B6-9C2D-4CDC-8D1F-47782103282A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08AEB60-4B9F-46E3-8626-BC9A7DB0CD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E2C79B95-5AB5-4B06-87A0-A9899B6487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D75DA331-F08F-448D-A50E-BB411C868E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53E6F41-F079-4AB5-8439-267CD0D078C9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2AEFD934-FEAE-4FE1-833B-715810384F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D7C7CB8B-9DA0-490A-9BF5-9AD36048E3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300BDB50-D6E1-4AC1-8515-919825ABCE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25EAAA-20E8-4BF4-BD79-B5FDCEA3D8CC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733A2CEE-18BB-4ABC-A221-8787982C2C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EA2C443E-6E3D-4C92-834F-7971256B79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lvl="2"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transparent protective coating over the front of the eye</a:t>
            </a:r>
          </a:p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F495E26-FEEF-404E-9D96-FD8C189B79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E16288-4C71-4A7C-BB4D-1A65B40BEDE5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31DD7FA3-7E14-4C80-83FF-5F2E4573CF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3C87BAB7-7155-4A1D-9971-4E6B98FA2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8D7CF07A-6B21-4B66-AF7B-2A435E42CA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99A42B9-FC58-453E-8129-2FF5076B8E93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94105F0-89FA-4994-9C00-CD2968F6EF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177AD7D9-2D44-4EEF-9722-104DDBA6DB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34524E3-471E-4D85-B30D-4E2F3BE4C8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51EC17-9BC7-43EE-AA7D-883C8FBC14B1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B2748961-C46C-460E-B2EF-9C77004297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A31A58EE-F2C0-4307-BBDD-281D4EDB4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FC648DE5-EFDF-46B2-8B6F-F656BFF473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ECD1CD-6B32-458E-8F73-28848950AD45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D435E4D-5179-45CD-A97B-63645F1EDE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45193B62-1B74-4D56-820F-EC7370C44E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F0A0484-0FC0-498F-8DEB-09DE5DFF12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2017F5-2A4E-423D-ABF0-886C877AC14A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66030233-FE44-4517-9A75-5DE689E491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CAD8152F-E86D-4925-9DAD-B5CC05992A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E03EBFB-A5E7-461E-B676-150C0600E3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D0ECD5-18E0-426C-8886-1DABFB42F12C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9C97094-8FAA-415D-9100-6066C75F00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4548F2B-58C6-4EA6-9F3F-BDE6D8397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D24DBDA3-4CEB-478A-BE07-D92DF301FC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5C67B8-8872-4CB2-97E4-9AA4733D25B4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AEA61E8-29AF-4DB7-88B5-705C7AF4D0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44FF324C-CB8D-4819-8228-93786B183D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3CFA-D803-48DA-9646-028B98E74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9BB27-FF09-4EBB-8C73-0B74C0D93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874EE-CC8E-487F-97EB-8B5E57826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A3C01-B4B4-4D7B-956B-A2A9A39CD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76ED0-B849-4953-B0A5-28D7533B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92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B3886-41E8-4F79-9F90-3A3BC2F0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8004-E1CF-4EAD-86B0-32B7B6866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250F9-9500-49A3-B981-A4ED226C4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36634-5117-40A8-9D6B-43B1EBC52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137CC-8FCC-408F-BCC9-BF2A872CE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70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EA988-8FD6-443F-90F1-0DE2DEB0E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89B70-E643-4700-90A7-054B641E9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FA5CD-5006-414F-B50E-F4F796DD0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0D58B-C648-4BB9-ADB6-2212FD337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94E75-7DF2-4C36-B43B-A6FB9C430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9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F50F5-42B5-4A81-8362-3FF4963D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D17AE-79A1-4176-91A3-1981B8C5A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72C2E-C776-4135-8A53-AF3BA423D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B80AD-62A3-4738-AE3B-928A4D1F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7BB194-5577-4CAB-B1E3-667C1DCF0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6988B-4213-4203-B3AD-8296F52A0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1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ADFD1-27A3-49EB-8FC9-964D1ED59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E5111-A177-445B-B486-37205AE63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6D0000-C458-4E39-AFA6-A578273FF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AF97F2-B4DE-4BC9-A988-6E9237A530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6EFA37-19FA-40AA-9F25-B31808D17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804F00-FE6C-4BCB-ACD4-9D19F6923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E2EEC-10EA-491D-BBD5-45B776E79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FECA33-5166-465E-8683-E35CA518D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1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AA36D-D546-4B29-A599-562CA455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971A4-7152-4C9E-A85C-821330037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2928F5-860A-4ED2-B891-D9C94A770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47A4FD-991B-4332-A520-7806607B1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3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EAC8E5-A9A4-4CB3-BB11-4A3C95AA5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6DC6CC-367F-43A7-B805-EF77415B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23F394-9164-4109-91EA-3BF54B81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0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0CD99-815B-4978-848A-93F27B82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1EC4C-FDBB-4A1F-BED2-207250742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0CF97-89C2-4BFA-B70A-1CDE1CF96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38DC6-CB62-4190-9F3E-900E0F1B0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AEDF5-47A4-4512-A52E-1592201F6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6F69C0-0FA4-4D8F-A3A5-EAA626885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FD5F2-7FA7-4E2E-86E6-20F8F725E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588BEA-F8BD-4D99-AFCE-91485B4F54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37C53-6AA6-4707-AE9D-AC3EE5DF0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CD91A-6A47-4F1F-86AB-E82790DAA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98EBCF-51DB-4DC4-9380-707ECA547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C34AFC-1684-4F62-A980-005990B1C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90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7B64D-1FAC-4FED-9672-0D55F9BB1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560D3C-E002-413C-8104-DA0DDA387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F84DF-EEF5-4B08-A4C4-A0030DE56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7A262-5543-40A3-9E53-CD521D940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2B6C3-0951-4A6E-84BD-778A8F2AF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80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CD3FC0-CFCA-4D7A-89BB-0E7870A358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F9FB5-1513-46F8-B938-ACC308CBF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285CC-A2AC-46C2-9082-3ACE82978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A6593-3970-4EDF-888A-312992A2F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34B89-A871-43DA-BE58-FDC32581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970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499A378-CFD0-4EA5-92A5-0E8CBB6A24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347363F-B4EF-4A87-92B3-2FBFE9DEBD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92332B2-B6EC-465B-B3A7-A8E9A98F45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3F9422-4907-42F8-91C6-C4546DDDB8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8409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A76D6-0FE1-48AB-AD82-EDA9C0516F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5A146B-8BA9-4E0A-BD68-DED69650D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BA466-635A-44CC-A3DC-0481811B60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D23EA-C1AC-4347-8341-F829F550E4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6750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1B8E09-4331-44BE-8468-10626E8D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3235E-6864-4E74-BC9E-2716A9502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E369D-D491-4830-9364-396BEFBB1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67236-6D75-49A6-8DF2-D27667F746B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62332-EF03-44D0-A9F8-6B9406CBB3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8BFAD-292E-4EB5-9B4A-8DCBE4FC9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316BC-3E16-4247-9E0F-96E95924A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07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en.wikipedia.org/wiki/Action_potential" TargetMode="Externa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3">
            <a:extLst>
              <a:ext uri="{FF2B5EF4-FFF2-40B4-BE49-F238E27FC236}">
                <a16:creationId xmlns:a16="http://schemas.microsoft.com/office/drawing/2014/main" id="{9C2CF121-EE89-48B6-A75B-F3D0B166C242}"/>
              </a:ext>
            </a:extLst>
          </p:cNvPr>
          <p:cNvSpPr>
            <a:spLocks/>
          </p:cNvSpPr>
          <p:nvPr/>
        </p:nvSpPr>
        <p:spPr bwMode="auto">
          <a:xfrm>
            <a:off x="3192463" y="5967414"/>
            <a:ext cx="6350" cy="1587"/>
          </a:xfrm>
          <a:custGeom>
            <a:avLst/>
            <a:gdLst>
              <a:gd name="T0" fmla="*/ 0 w 18"/>
              <a:gd name="T1" fmla="*/ 0 h 1587"/>
              <a:gd name="T2" fmla="*/ 2147483646 w 18"/>
              <a:gd name="T3" fmla="*/ 0 h 1587"/>
              <a:gd name="T4" fmla="*/ 0 w 18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8" h="1587">
                <a:moveTo>
                  <a:pt x="0" y="0"/>
                </a:moveTo>
                <a:lnTo>
                  <a:pt x="1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1" name="Freeform 4">
            <a:extLst>
              <a:ext uri="{FF2B5EF4-FFF2-40B4-BE49-F238E27FC236}">
                <a16:creationId xmlns:a16="http://schemas.microsoft.com/office/drawing/2014/main" id="{7E987BF3-4641-49C4-AC94-7C7C5E2F9042}"/>
              </a:ext>
            </a:extLst>
          </p:cNvPr>
          <p:cNvSpPr>
            <a:spLocks/>
          </p:cNvSpPr>
          <p:nvPr/>
        </p:nvSpPr>
        <p:spPr bwMode="auto">
          <a:xfrm>
            <a:off x="9269414" y="4737100"/>
            <a:ext cx="1587" cy="1588"/>
          </a:xfrm>
          <a:custGeom>
            <a:avLst/>
            <a:gdLst>
              <a:gd name="T0" fmla="*/ 0 w 1587"/>
              <a:gd name="T1" fmla="*/ 0 h 2"/>
              <a:gd name="T2" fmla="*/ 0 w 1587"/>
              <a:gd name="T3" fmla="*/ 2147483646 h 2"/>
              <a:gd name="T4" fmla="*/ 0 w 1587"/>
              <a:gd name="T5" fmla="*/ 2147483646 h 2"/>
              <a:gd name="T6" fmla="*/ 0 w 1587"/>
              <a:gd name="T7" fmla="*/ 0 h 2"/>
              <a:gd name="T8" fmla="*/ 0 w 1587"/>
              <a:gd name="T9" fmla="*/ 0 h 2"/>
              <a:gd name="T10" fmla="*/ 0 w 1587"/>
              <a:gd name="T11" fmla="*/ 0 h 2"/>
              <a:gd name="T12" fmla="*/ 0 w 1587"/>
              <a:gd name="T13" fmla="*/ 0 h 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87" h="2">
                <a:moveTo>
                  <a:pt x="0" y="0"/>
                </a:move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85A5798-E5B8-4AB5-AA24-3A1687168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Sensation and Perception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D8DDF0-DBFA-4ACC-9FB8-0F6D1712F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How we construct our representations of the external world.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>
                <a:solidFill>
                  <a:srgbClr val="0000FF"/>
                </a:solidFill>
              </a:rPr>
              <a:t>Sensation = </a:t>
            </a:r>
            <a:r>
              <a:rPr lang="en-US" altLang="en-US" dirty="0"/>
              <a:t>physical energy (stimulus) from the environment is converted into neural signals.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>
                <a:solidFill>
                  <a:srgbClr val="0000FF"/>
                </a:solidFill>
              </a:rPr>
              <a:t>Perception = </a:t>
            </a:r>
            <a:r>
              <a:rPr lang="en-US" altLang="en-US" dirty="0"/>
              <a:t>giving meaning by selecting, organizing, and interpreting our sensations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72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A2280D15-7F39-4BEA-A065-13776AFD2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399" y="690286"/>
            <a:ext cx="3975847" cy="259527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/>
            </a:pP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What You </a:t>
            </a:r>
            <a:r>
              <a:rPr lang="en-US" altLang="en-US" sz="3600" b="1" dirty="0">
                <a:solidFill>
                  <a:srgbClr val="FFFFFF"/>
                </a:solidFill>
                <a:latin typeface="+mn-lt"/>
              </a:rPr>
              <a:t>S</a:t>
            </a: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ee</a:t>
            </a:r>
            <a:b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 </a:t>
            </a:r>
            <a:b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vs. </a:t>
            </a:r>
            <a:b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b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What </a:t>
            </a:r>
            <a:r>
              <a:rPr lang="en-US" altLang="en-US" sz="3600" b="1" dirty="0">
                <a:solidFill>
                  <a:srgbClr val="FFFFFF"/>
                </a:solidFill>
                <a:latin typeface="+mn-lt"/>
              </a:rPr>
              <a:t>Y</a:t>
            </a: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ou </a:t>
            </a:r>
            <a:r>
              <a:rPr lang="en-US" altLang="en-US" sz="3600" b="1" dirty="0">
                <a:solidFill>
                  <a:srgbClr val="FFFFFF"/>
                </a:solidFill>
                <a:latin typeface="+mn-lt"/>
              </a:rPr>
              <a:t>Pe</a:t>
            </a: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rceive?</a:t>
            </a:r>
          </a:p>
        </p:txBody>
      </p:sp>
      <p:cxnSp>
        <p:nvCxnSpPr>
          <p:cNvPr id="15367" name="Straight Connector 74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4" name="Picture 4">
            <a:extLst>
              <a:ext uri="{FF2B5EF4-FFF2-40B4-BE49-F238E27FC236}">
                <a16:creationId xmlns:a16="http://schemas.microsoft.com/office/drawing/2014/main" id="{7E8D3236-FF20-4D0C-A587-41E4AE407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822" y="880609"/>
            <a:ext cx="6553545" cy="5104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rock&#10;&#10;Description automatically generated">
            <a:extLst>
              <a:ext uri="{FF2B5EF4-FFF2-40B4-BE49-F238E27FC236}">
                <a16:creationId xmlns:a16="http://schemas.microsoft.com/office/drawing/2014/main" id="{ED6DB3DF-561F-4CAC-BCD7-FD64038AE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648208"/>
            <a:ext cx="10905066" cy="55615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 19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3" name="Picture 5" descr="Vase%20or%20Face">
            <a:extLst>
              <a:ext uri="{FF2B5EF4-FFF2-40B4-BE49-F238E27FC236}">
                <a16:creationId xmlns:a16="http://schemas.microsoft.com/office/drawing/2014/main" id="{5721C7BD-195E-45C9-87E1-EA312A3B4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822" y="1100702"/>
            <a:ext cx="6553545" cy="466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0B3A347B-D32C-4849-870E-BF6B148DA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399" y="690286"/>
            <a:ext cx="3975847" cy="28193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/>
            </a:pP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What You </a:t>
            </a:r>
            <a:r>
              <a:rPr lang="en-US" altLang="en-US" sz="3600" b="1" dirty="0">
                <a:solidFill>
                  <a:srgbClr val="FFFFFF"/>
                </a:solidFill>
                <a:latin typeface="+mn-lt"/>
              </a:rPr>
              <a:t>S</a:t>
            </a: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ee</a:t>
            </a:r>
            <a:b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 </a:t>
            </a:r>
            <a:b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vs. </a:t>
            </a:r>
            <a:b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b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What </a:t>
            </a:r>
            <a:r>
              <a:rPr lang="en-US" altLang="en-US" sz="3600" b="1" dirty="0">
                <a:solidFill>
                  <a:srgbClr val="FFFFFF"/>
                </a:solidFill>
                <a:latin typeface="+mn-lt"/>
              </a:rPr>
              <a:t>Y</a:t>
            </a: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ou </a:t>
            </a:r>
            <a:r>
              <a:rPr lang="en-US" altLang="en-US" sz="3600" b="1" dirty="0">
                <a:solidFill>
                  <a:srgbClr val="FFFFFF"/>
                </a:solidFill>
                <a:latin typeface="+mn-lt"/>
              </a:rPr>
              <a:t>Pe</a:t>
            </a:r>
            <a:r>
              <a:rPr lang="en-US" alt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rceive?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F21A879E-F5A8-4937-AA46-E08BEEA535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4237" y="914401"/>
            <a:ext cx="3657600" cy="194085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/>
            </a:pPr>
            <a:r>
              <a:rPr lang="en-US" altLang="en-US" sz="48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Optical Illusion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 descr="A picture containing building, shoji&#10;&#10;Description automatically generated">
            <a:extLst>
              <a:ext uri="{FF2B5EF4-FFF2-40B4-BE49-F238E27FC236}">
                <a16:creationId xmlns:a16="http://schemas.microsoft.com/office/drawing/2014/main" id="{0B3DE193-DF3C-4E02-8196-4D00BDF1FF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75" y="492573"/>
            <a:ext cx="6047038" cy="58807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6">
            <a:extLst>
              <a:ext uri="{FF2B5EF4-FFF2-40B4-BE49-F238E27FC236}">
                <a16:creationId xmlns:a16="http://schemas.microsoft.com/office/drawing/2014/main" id="{2334B0FE-D271-4C0A-B251-3DB8D4348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525" y="4938713"/>
            <a:ext cx="7162800" cy="1447800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effectLst/>
          <a:scene3d>
            <a:camera prst="legacyPerspectiveFront">
              <a:rot lat="20099993" lon="20099993" rev="0"/>
            </a:camera>
            <a:lightRig rig="legacyFlat2" dir="t"/>
          </a:scene3d>
          <a:sp3d extrusionH="430200" contourW="127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2770" name="Picture 5" descr="person_outline_2">
            <a:extLst>
              <a:ext uri="{FF2B5EF4-FFF2-40B4-BE49-F238E27FC236}">
                <a16:creationId xmlns:a16="http://schemas.microsoft.com/office/drawing/2014/main" id="{F2468909-5A54-4F1C-B083-52F120EB9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2119313"/>
            <a:ext cx="28575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AutoShape 8">
            <a:extLst>
              <a:ext uri="{FF2B5EF4-FFF2-40B4-BE49-F238E27FC236}">
                <a16:creationId xmlns:a16="http://schemas.microsoft.com/office/drawing/2014/main" id="{A4ECD98D-194F-4E85-B06B-9CA0280B40D4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4975225" y="3190875"/>
            <a:ext cx="2863850" cy="15113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5447 h 21600"/>
              <a:gd name="T14" fmla="*/ 20927 w 21600"/>
              <a:gd name="T15" fmla="*/ 67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31" y="0"/>
                </a:lnTo>
                <a:lnTo>
                  <a:pt x="15131" y="5447"/>
                </a:lnTo>
                <a:lnTo>
                  <a:pt x="12427" y="5447"/>
                </a:lnTo>
                <a:cubicBezTo>
                  <a:pt x="5564" y="5447"/>
                  <a:pt x="0" y="8452"/>
                  <a:pt x="0" y="12158"/>
                </a:cubicBezTo>
                <a:lnTo>
                  <a:pt x="0" y="21600"/>
                </a:lnTo>
                <a:lnTo>
                  <a:pt x="1292" y="21600"/>
                </a:lnTo>
                <a:lnTo>
                  <a:pt x="1292" y="12158"/>
                </a:lnTo>
                <a:cubicBezTo>
                  <a:pt x="1292" y="9150"/>
                  <a:pt x="6277" y="6711"/>
                  <a:pt x="12427" y="6711"/>
                </a:cubicBezTo>
                <a:lnTo>
                  <a:pt x="15131" y="6711"/>
                </a:lnTo>
                <a:lnTo>
                  <a:pt x="15131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AutoShape 9">
            <a:extLst>
              <a:ext uri="{FF2B5EF4-FFF2-40B4-BE49-F238E27FC236}">
                <a16:creationId xmlns:a16="http://schemas.microsoft.com/office/drawing/2014/main" id="{B0CBDFDD-9004-400B-A721-B3D6667C0751}"/>
              </a:ext>
            </a:extLst>
          </p:cNvPr>
          <p:cNvSpPr>
            <a:spLocks noChangeArrowheads="1"/>
          </p:cNvSpPr>
          <p:nvPr/>
        </p:nvSpPr>
        <p:spPr bwMode="auto">
          <a:xfrm rot="16200000" flipH="1" flipV="1">
            <a:off x="6753225" y="2614613"/>
            <a:ext cx="3505200" cy="2819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5447 h 21600"/>
              <a:gd name="T14" fmla="*/ 20927 w 21600"/>
              <a:gd name="T15" fmla="*/ 67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31" y="0"/>
                </a:lnTo>
                <a:lnTo>
                  <a:pt x="15131" y="5447"/>
                </a:lnTo>
                <a:lnTo>
                  <a:pt x="12427" y="5447"/>
                </a:lnTo>
                <a:cubicBezTo>
                  <a:pt x="5564" y="5447"/>
                  <a:pt x="0" y="8452"/>
                  <a:pt x="0" y="12158"/>
                </a:cubicBezTo>
                <a:lnTo>
                  <a:pt x="0" y="21600"/>
                </a:lnTo>
                <a:lnTo>
                  <a:pt x="1292" y="21600"/>
                </a:lnTo>
                <a:lnTo>
                  <a:pt x="1292" y="12158"/>
                </a:lnTo>
                <a:cubicBezTo>
                  <a:pt x="1292" y="9150"/>
                  <a:pt x="6277" y="6711"/>
                  <a:pt x="12427" y="6711"/>
                </a:cubicBezTo>
                <a:lnTo>
                  <a:pt x="15131" y="6711"/>
                </a:lnTo>
                <a:lnTo>
                  <a:pt x="15131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Text Box 10">
            <a:extLst>
              <a:ext uri="{FF2B5EF4-FFF2-40B4-BE49-F238E27FC236}">
                <a16:creationId xmlns:a16="http://schemas.microsoft.com/office/drawing/2014/main" id="{4751E510-74E7-4637-9A88-09643EBD7AFA}"/>
              </a:ext>
            </a:extLst>
          </p:cNvPr>
          <p:cNvSpPr txBox="1">
            <a:spLocks noChangeArrowheads="1"/>
          </p:cNvSpPr>
          <p:nvPr/>
        </p:nvSpPr>
        <p:spPr bwMode="auto">
          <a:xfrm rot="570280">
            <a:off x="4189413" y="5164138"/>
            <a:ext cx="2438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b="1">
                <a:solidFill>
                  <a:schemeClr val="bg1"/>
                </a:solidFill>
                <a:latin typeface="Times New Roman" charset="0"/>
              </a:rPr>
              <a:t>Sensation</a:t>
            </a:r>
          </a:p>
        </p:txBody>
      </p:sp>
      <p:sp>
        <p:nvSpPr>
          <p:cNvPr id="21511" name="Text Box 11">
            <a:extLst>
              <a:ext uri="{FF2B5EF4-FFF2-40B4-BE49-F238E27FC236}">
                <a16:creationId xmlns:a16="http://schemas.microsoft.com/office/drawing/2014/main" id="{EE3DEB78-724B-4B25-BA5C-8F410B81A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1738314"/>
            <a:ext cx="2438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3200" b="1">
                <a:latin typeface="Times New Roman" charset="0"/>
              </a:rPr>
              <a:t>Perception</a:t>
            </a:r>
          </a:p>
        </p:txBody>
      </p:sp>
      <p:sp>
        <p:nvSpPr>
          <p:cNvPr id="21512" name="Rectangle 2">
            <a:extLst>
              <a:ext uri="{FF2B5EF4-FFF2-40B4-BE49-F238E27FC236}">
                <a16:creationId xmlns:a16="http://schemas.microsoft.com/office/drawing/2014/main" id="{905E5B4F-752B-453B-BF96-27AC17532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en-US" b="1" dirty="0">
                <a:latin typeface="+mn-lt"/>
              </a:rPr>
              <a:t>Bottom Up vs. Top Down Processing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3916F08-C4F7-4FA7-8EB7-DAA02194D9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b="1" dirty="0">
                <a:latin typeface="+mn-lt"/>
              </a:rPr>
              <a:t>Bottom-up Processing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14D76DA9-484D-4A2F-A92C-46A0A88BCF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34353" y="1895475"/>
            <a:ext cx="9273988" cy="71913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altLang="en-US" dirty="0"/>
              <a:t>Stimulus begins with the senses and works up to the brain.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6072F489-D018-4C20-959E-4F658C642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168433"/>
            <a:ext cx="9753600" cy="874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800" dirty="0">
                <a:latin typeface="+mn-lt"/>
              </a:rPr>
              <a:t>Letter “A” is really a black blotch broken down into features by the brain that we perceive as an “A.”</a:t>
            </a:r>
          </a:p>
        </p:txBody>
      </p:sp>
      <p:grpSp>
        <p:nvGrpSpPr>
          <p:cNvPr id="33796" name="Group 5">
            <a:extLst>
              <a:ext uri="{FF2B5EF4-FFF2-40B4-BE49-F238E27FC236}">
                <a16:creationId xmlns:a16="http://schemas.microsoft.com/office/drawing/2014/main" id="{18CF289D-0030-4B64-BF53-7A0A6BEA8A91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3429000"/>
            <a:ext cx="647700" cy="990600"/>
            <a:chOff x="1740" y="2208"/>
            <a:chExt cx="408" cy="624"/>
          </a:xfrm>
        </p:grpSpPr>
        <p:sp>
          <p:nvSpPr>
            <p:cNvPr id="22545" name="Line 6">
              <a:extLst>
                <a:ext uri="{FF2B5EF4-FFF2-40B4-BE49-F238E27FC236}">
                  <a16:creationId xmlns:a16="http://schemas.microsoft.com/office/drawing/2014/main" id="{6962E73E-12CC-4434-B341-2708B01F65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40" y="2208"/>
              <a:ext cx="210" cy="624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2546" name="Line 7">
              <a:extLst>
                <a:ext uri="{FF2B5EF4-FFF2-40B4-BE49-F238E27FC236}">
                  <a16:creationId xmlns:a16="http://schemas.microsoft.com/office/drawing/2014/main" id="{436FCEB8-5EB6-4789-841B-4E53F7E4C5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0" y="2208"/>
              <a:ext cx="198" cy="618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2547" name="Line 8">
              <a:extLst>
                <a:ext uri="{FF2B5EF4-FFF2-40B4-BE49-F238E27FC236}">
                  <a16:creationId xmlns:a16="http://schemas.microsoft.com/office/drawing/2014/main" id="{1BED6900-BADE-4EC6-BBAD-9394122F03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6" y="2592"/>
              <a:ext cx="288" cy="0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3797" name="Group 9">
            <a:extLst>
              <a:ext uri="{FF2B5EF4-FFF2-40B4-BE49-F238E27FC236}">
                <a16:creationId xmlns:a16="http://schemas.microsoft.com/office/drawing/2014/main" id="{7AD38D4A-4D01-46FE-AB3A-79B870D121A1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3429000"/>
            <a:ext cx="1066800" cy="990600"/>
            <a:chOff x="3072" y="2211"/>
            <a:chExt cx="672" cy="624"/>
          </a:xfrm>
        </p:grpSpPr>
        <p:sp>
          <p:nvSpPr>
            <p:cNvPr id="22542" name="Line 10">
              <a:extLst>
                <a:ext uri="{FF2B5EF4-FFF2-40B4-BE49-F238E27FC236}">
                  <a16:creationId xmlns:a16="http://schemas.microsoft.com/office/drawing/2014/main" id="{008A5304-42E1-4805-8A9D-64A45E4903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2" y="2211"/>
              <a:ext cx="210" cy="624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2543" name="Line 11">
              <a:extLst>
                <a:ext uri="{FF2B5EF4-FFF2-40B4-BE49-F238E27FC236}">
                  <a16:creationId xmlns:a16="http://schemas.microsoft.com/office/drawing/2014/main" id="{0894FD41-E473-474E-8750-72FCD5F5B7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46" y="2211"/>
              <a:ext cx="198" cy="618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2544" name="Line 12">
              <a:extLst>
                <a:ext uri="{FF2B5EF4-FFF2-40B4-BE49-F238E27FC236}">
                  <a16:creationId xmlns:a16="http://schemas.microsoft.com/office/drawing/2014/main" id="{016D1C18-4B89-42EA-9286-517AED60E7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8" y="2595"/>
              <a:ext cx="288" cy="0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22535" name="AutoShape 13">
            <a:extLst>
              <a:ext uri="{FF2B5EF4-FFF2-40B4-BE49-F238E27FC236}">
                <a16:creationId xmlns:a16="http://schemas.microsoft.com/office/drawing/2014/main" id="{86214B3E-BE44-406F-8BB9-4DE51FF88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14763"/>
            <a:ext cx="685800" cy="304800"/>
          </a:xfrm>
          <a:prstGeom prst="rightArrow">
            <a:avLst>
              <a:gd name="adj1" fmla="val 50000"/>
              <a:gd name="adj2" fmla="val 3326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3799" name="Group 14">
            <a:extLst>
              <a:ext uri="{FF2B5EF4-FFF2-40B4-BE49-F238E27FC236}">
                <a16:creationId xmlns:a16="http://schemas.microsoft.com/office/drawing/2014/main" id="{B1A1DF43-7088-4E35-A3A4-B8EC8EE514CD}"/>
              </a:ext>
            </a:extLst>
          </p:cNvPr>
          <p:cNvGrpSpPr>
            <a:grpSpLocks/>
          </p:cNvGrpSpPr>
          <p:nvPr/>
        </p:nvGrpSpPr>
        <p:grpSpPr bwMode="auto">
          <a:xfrm>
            <a:off x="8001000" y="3429000"/>
            <a:ext cx="647700" cy="990600"/>
            <a:chOff x="1740" y="2208"/>
            <a:chExt cx="408" cy="624"/>
          </a:xfrm>
        </p:grpSpPr>
        <p:sp>
          <p:nvSpPr>
            <p:cNvPr id="22539" name="Line 15">
              <a:extLst>
                <a:ext uri="{FF2B5EF4-FFF2-40B4-BE49-F238E27FC236}">
                  <a16:creationId xmlns:a16="http://schemas.microsoft.com/office/drawing/2014/main" id="{D984D54E-DE11-4F93-A080-FEEBA73932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40" y="2208"/>
              <a:ext cx="210" cy="624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2540" name="Line 16">
              <a:extLst>
                <a:ext uri="{FF2B5EF4-FFF2-40B4-BE49-F238E27FC236}">
                  <a16:creationId xmlns:a16="http://schemas.microsoft.com/office/drawing/2014/main" id="{011AB5A2-47A0-405E-A749-DC9A795EF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0" y="2208"/>
              <a:ext cx="198" cy="618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2541" name="Line 17">
              <a:extLst>
                <a:ext uri="{FF2B5EF4-FFF2-40B4-BE49-F238E27FC236}">
                  <a16:creationId xmlns:a16="http://schemas.microsoft.com/office/drawing/2014/main" id="{9DB410AA-C20E-4D0C-B518-68617794C4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6" y="2592"/>
              <a:ext cx="288" cy="0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22537" name="AutoShape 18">
            <a:extLst>
              <a:ext uri="{FF2B5EF4-FFF2-40B4-BE49-F238E27FC236}">
                <a16:creationId xmlns:a16="http://schemas.microsoft.com/office/drawing/2014/main" id="{AEC88872-F0F0-4EB7-B8D6-1C6F3D316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810000"/>
            <a:ext cx="685800" cy="304800"/>
          </a:xfrm>
          <a:prstGeom prst="rightArrow">
            <a:avLst>
              <a:gd name="adj1" fmla="val 50000"/>
              <a:gd name="adj2" fmla="val 3326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40A9CF6-907B-480B-98ED-72AAF700F0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57169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b="1" dirty="0">
                <a:latin typeface="+mn-lt"/>
              </a:rPr>
              <a:t>Top-Down Processing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E6A9D86C-2F6B-43C3-BCBD-BC87A0B0C3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42245" y="2012157"/>
            <a:ext cx="8816789" cy="1416843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altLang="en-US" dirty="0"/>
              <a:t>Using higher-level mental processes to construct perceptions, based on our experience and expectations.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CF8287D1-0C4F-48D7-B4B1-311F8626E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3886200"/>
            <a:ext cx="6629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en-US" altLang="en-US" sz="11000">
                <a:latin typeface="Arial Unicode MS" charset="0"/>
              </a:rPr>
              <a:t>T</a:t>
            </a:r>
            <a:r>
              <a:rPr lang="en-US" altLang="en-US" sz="11000">
                <a:solidFill>
                  <a:schemeClr val="bg1"/>
                </a:solidFill>
                <a:latin typeface="Arial Unicode MS" charset="0"/>
              </a:rPr>
              <a:t>H</a:t>
            </a:r>
            <a:r>
              <a:rPr lang="en-US" altLang="en-US" sz="11000">
                <a:latin typeface="Arial Unicode MS" charset="0"/>
              </a:rPr>
              <a:t>E C</a:t>
            </a:r>
            <a:r>
              <a:rPr lang="en-US" altLang="en-US" sz="11000">
                <a:solidFill>
                  <a:schemeClr val="bg1"/>
                </a:solidFill>
                <a:latin typeface="Arial Unicode MS" charset="0"/>
              </a:rPr>
              <a:t>H</a:t>
            </a:r>
            <a:r>
              <a:rPr lang="en-US" altLang="en-US" sz="11000">
                <a:latin typeface="Arial Unicode MS" charset="0"/>
              </a:rPr>
              <a:t>T</a:t>
            </a:r>
          </a:p>
        </p:txBody>
      </p:sp>
      <p:grpSp>
        <p:nvGrpSpPr>
          <p:cNvPr id="35844" name="Group 5">
            <a:extLst>
              <a:ext uri="{FF2B5EF4-FFF2-40B4-BE49-F238E27FC236}">
                <a16:creationId xmlns:a16="http://schemas.microsoft.com/office/drawing/2014/main" id="{EA44465E-43EC-42E5-AB0E-2AFA79FB161D}"/>
              </a:ext>
            </a:extLst>
          </p:cNvPr>
          <p:cNvGrpSpPr>
            <a:grpSpLocks/>
          </p:cNvGrpSpPr>
          <p:nvPr/>
        </p:nvGrpSpPr>
        <p:grpSpPr bwMode="auto">
          <a:xfrm>
            <a:off x="4086225" y="4267201"/>
            <a:ext cx="647700" cy="1000125"/>
            <a:chOff x="1614" y="2112"/>
            <a:chExt cx="408" cy="630"/>
          </a:xfrm>
        </p:grpSpPr>
        <p:sp>
          <p:nvSpPr>
            <p:cNvPr id="24587" name="Line 6">
              <a:extLst>
                <a:ext uri="{FF2B5EF4-FFF2-40B4-BE49-F238E27FC236}">
                  <a16:creationId xmlns:a16="http://schemas.microsoft.com/office/drawing/2014/main" id="{6724F3D4-64A0-4A95-A786-4F4DF0A724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14" y="2118"/>
              <a:ext cx="96" cy="624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4588" name="Line 7">
              <a:extLst>
                <a:ext uri="{FF2B5EF4-FFF2-40B4-BE49-F238E27FC236}">
                  <a16:creationId xmlns:a16="http://schemas.microsoft.com/office/drawing/2014/main" id="{901F0048-CD28-43DA-97BD-DF97CE073F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26" y="2112"/>
              <a:ext cx="96" cy="624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4589" name="Line 8">
              <a:extLst>
                <a:ext uri="{FF2B5EF4-FFF2-40B4-BE49-F238E27FC236}">
                  <a16:creationId xmlns:a16="http://schemas.microsoft.com/office/drawing/2014/main" id="{4427481E-5EA8-4001-8E09-4F558505F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2400"/>
              <a:ext cx="288" cy="0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5845" name="Group 9">
            <a:extLst>
              <a:ext uri="{FF2B5EF4-FFF2-40B4-BE49-F238E27FC236}">
                <a16:creationId xmlns:a16="http://schemas.microsoft.com/office/drawing/2014/main" id="{EA8C2E14-ED5D-4415-8513-0FE27C1E3DEE}"/>
              </a:ext>
            </a:extLst>
          </p:cNvPr>
          <p:cNvGrpSpPr>
            <a:grpSpLocks/>
          </p:cNvGrpSpPr>
          <p:nvPr/>
        </p:nvGrpSpPr>
        <p:grpSpPr bwMode="auto">
          <a:xfrm>
            <a:off x="7429500" y="4276726"/>
            <a:ext cx="647700" cy="1000125"/>
            <a:chOff x="1614" y="2112"/>
            <a:chExt cx="408" cy="630"/>
          </a:xfrm>
        </p:grpSpPr>
        <p:sp>
          <p:nvSpPr>
            <p:cNvPr id="24584" name="Line 10">
              <a:extLst>
                <a:ext uri="{FF2B5EF4-FFF2-40B4-BE49-F238E27FC236}">
                  <a16:creationId xmlns:a16="http://schemas.microsoft.com/office/drawing/2014/main" id="{7F829DAC-5F72-4E3F-BCC6-48DDD4A46B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14" y="2118"/>
              <a:ext cx="96" cy="624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4585" name="Line 11">
              <a:extLst>
                <a:ext uri="{FF2B5EF4-FFF2-40B4-BE49-F238E27FC236}">
                  <a16:creationId xmlns:a16="http://schemas.microsoft.com/office/drawing/2014/main" id="{E56529A9-2345-4C8E-9183-D38D22B537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26" y="2112"/>
              <a:ext cx="96" cy="624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4586" name="Line 12">
              <a:extLst>
                <a:ext uri="{FF2B5EF4-FFF2-40B4-BE49-F238E27FC236}">
                  <a16:creationId xmlns:a16="http://schemas.microsoft.com/office/drawing/2014/main" id="{4911D3AF-1857-4AFF-82BE-3666D40AA7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2400"/>
              <a:ext cx="288" cy="0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F3B0732-399A-49CE-814A-C144BC0492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en-US" b="1" dirty="0">
                <a:latin typeface="+mn-lt"/>
              </a:rPr>
              <a:t>Example of Top-Down Processing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0B13F6A2-A391-41B2-8B14-4B471ADE13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008093"/>
            <a:ext cx="10515600" cy="416886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 err="1"/>
              <a:t>Aoccdrnig</a:t>
            </a:r>
            <a:r>
              <a:rPr lang="en-US" altLang="en-US" dirty="0"/>
              <a:t> to </a:t>
            </a:r>
            <a:r>
              <a:rPr lang="en-US" altLang="en-US" dirty="0" err="1"/>
              <a:t>rscheearch</a:t>
            </a:r>
            <a:r>
              <a:rPr lang="en-US" altLang="en-US" dirty="0"/>
              <a:t> at </a:t>
            </a:r>
            <a:r>
              <a:rPr lang="en-US" altLang="en-US" dirty="0" err="1"/>
              <a:t>Cmabrigde</a:t>
            </a:r>
            <a:r>
              <a:rPr lang="en-US" altLang="en-US" dirty="0"/>
              <a:t> </a:t>
            </a:r>
            <a:r>
              <a:rPr lang="en-US" altLang="en-US" dirty="0" err="1"/>
              <a:t>Uinervtisy</a:t>
            </a:r>
            <a:r>
              <a:rPr lang="en-US" altLang="en-US" dirty="0"/>
              <a:t>, it </a:t>
            </a:r>
            <a:r>
              <a:rPr lang="en-US" altLang="en-US" dirty="0" err="1"/>
              <a:t>deosn't</a:t>
            </a:r>
            <a:r>
              <a:rPr lang="en-US" altLang="en-US" dirty="0"/>
              <a:t> </a:t>
            </a:r>
            <a:r>
              <a:rPr lang="en-US" altLang="en-US" dirty="0" err="1"/>
              <a:t>mttaer</a:t>
            </a:r>
            <a:r>
              <a:rPr lang="en-US" altLang="en-US" dirty="0"/>
              <a:t> in </a:t>
            </a:r>
            <a:r>
              <a:rPr lang="en-US" altLang="en-US" dirty="0" err="1"/>
              <a:t>waht</a:t>
            </a:r>
            <a:r>
              <a:rPr lang="en-US" altLang="en-US" dirty="0"/>
              <a:t> </a:t>
            </a:r>
            <a:r>
              <a:rPr lang="en-US" altLang="en-US" dirty="0" err="1"/>
              <a:t>oredr</a:t>
            </a:r>
            <a:r>
              <a:rPr lang="en-US" altLang="en-US" dirty="0"/>
              <a:t> the </a:t>
            </a:r>
            <a:r>
              <a:rPr lang="en-US" altLang="en-US" dirty="0" err="1"/>
              <a:t>ltteers</a:t>
            </a:r>
            <a:r>
              <a:rPr lang="en-US" altLang="en-US" dirty="0"/>
              <a:t> in a </a:t>
            </a:r>
            <a:r>
              <a:rPr lang="en-US" altLang="en-US" dirty="0" err="1"/>
              <a:t>wrod</a:t>
            </a:r>
            <a:r>
              <a:rPr lang="en-US" altLang="en-US" dirty="0"/>
              <a:t> are, the </a:t>
            </a:r>
            <a:r>
              <a:rPr lang="en-US" altLang="en-US" dirty="0" err="1"/>
              <a:t>olny</a:t>
            </a:r>
            <a:r>
              <a:rPr lang="en-US" altLang="en-US" dirty="0"/>
              <a:t> </a:t>
            </a:r>
            <a:r>
              <a:rPr lang="en-US" altLang="en-US" dirty="0" err="1"/>
              <a:t>iprmoetnt</a:t>
            </a:r>
            <a:r>
              <a:rPr lang="en-US" altLang="en-US" dirty="0"/>
              <a:t> </a:t>
            </a:r>
            <a:r>
              <a:rPr lang="en-US" altLang="en-US" dirty="0" err="1"/>
              <a:t>tihng</a:t>
            </a:r>
            <a:r>
              <a:rPr lang="en-US" altLang="en-US" dirty="0"/>
              <a:t> is </a:t>
            </a:r>
            <a:r>
              <a:rPr lang="en-US" altLang="en-US" dirty="0" err="1"/>
              <a:t>taht</a:t>
            </a:r>
            <a:r>
              <a:rPr lang="en-US" altLang="en-US" dirty="0"/>
              <a:t> the </a:t>
            </a:r>
            <a:r>
              <a:rPr lang="en-US" altLang="en-US" dirty="0" err="1"/>
              <a:t>frist</a:t>
            </a:r>
            <a:r>
              <a:rPr lang="en-US" altLang="en-US" dirty="0"/>
              <a:t> and </a:t>
            </a:r>
            <a:r>
              <a:rPr lang="en-US" altLang="en-US" dirty="0" err="1"/>
              <a:t>lsat</a:t>
            </a:r>
            <a:r>
              <a:rPr lang="en-US" altLang="en-US" dirty="0"/>
              <a:t> </a:t>
            </a:r>
            <a:r>
              <a:rPr lang="en-US" altLang="en-US" dirty="0" err="1"/>
              <a:t>ltteer</a:t>
            </a:r>
            <a:r>
              <a:rPr lang="en-US" altLang="en-US" dirty="0"/>
              <a:t> be at the </a:t>
            </a:r>
            <a:r>
              <a:rPr lang="en-US" altLang="en-US" dirty="0" err="1"/>
              <a:t>rghit</a:t>
            </a:r>
            <a:r>
              <a:rPr lang="en-US" altLang="en-US" dirty="0"/>
              <a:t> </a:t>
            </a:r>
            <a:r>
              <a:rPr lang="en-US" altLang="en-US" dirty="0" err="1"/>
              <a:t>pclae</a:t>
            </a:r>
            <a:r>
              <a:rPr lang="en-US" altLang="en-US" dirty="0"/>
              <a:t>. The </a:t>
            </a:r>
            <a:r>
              <a:rPr lang="en-US" altLang="en-US" dirty="0" err="1"/>
              <a:t>rset</a:t>
            </a:r>
            <a:r>
              <a:rPr lang="en-US" altLang="en-US" dirty="0"/>
              <a:t> can be a total </a:t>
            </a:r>
            <a:r>
              <a:rPr lang="en-US" altLang="en-US" dirty="0" err="1"/>
              <a:t>mses</a:t>
            </a:r>
            <a:r>
              <a:rPr lang="en-US" altLang="en-US" dirty="0"/>
              <a:t> and you can </a:t>
            </a:r>
            <a:r>
              <a:rPr lang="en-US" altLang="en-US" dirty="0" err="1"/>
              <a:t>sitll</a:t>
            </a:r>
            <a:r>
              <a:rPr lang="en-US" altLang="en-US" dirty="0"/>
              <a:t> </a:t>
            </a:r>
            <a:r>
              <a:rPr lang="en-US" altLang="en-US" dirty="0" err="1"/>
              <a:t>raed</a:t>
            </a:r>
            <a:r>
              <a:rPr lang="en-US" altLang="en-US" dirty="0"/>
              <a:t> it </a:t>
            </a:r>
            <a:r>
              <a:rPr lang="en-US" altLang="en-US" dirty="0" err="1"/>
              <a:t>wouthit</a:t>
            </a:r>
            <a:r>
              <a:rPr lang="en-US" altLang="en-US" dirty="0"/>
              <a:t> a </a:t>
            </a:r>
            <a:r>
              <a:rPr lang="en-US" altLang="en-US" dirty="0" err="1"/>
              <a:t>porbelm</a:t>
            </a:r>
            <a:r>
              <a:rPr lang="en-US" altLang="en-US" dirty="0"/>
              <a:t>. </a:t>
            </a:r>
            <a:r>
              <a:rPr lang="en-US" altLang="en-US" dirty="0" err="1"/>
              <a:t>Tihs</a:t>
            </a:r>
            <a:r>
              <a:rPr lang="en-US" altLang="en-US" dirty="0"/>
              <a:t> is </a:t>
            </a:r>
            <a:r>
              <a:rPr lang="en-US" altLang="en-US" dirty="0" err="1"/>
              <a:t>bcuseae</a:t>
            </a:r>
            <a:r>
              <a:rPr lang="en-US" altLang="en-US" dirty="0"/>
              <a:t> the </a:t>
            </a:r>
            <a:r>
              <a:rPr lang="en-US" altLang="en-US" dirty="0" err="1"/>
              <a:t>huamn</a:t>
            </a:r>
            <a:r>
              <a:rPr lang="en-US" altLang="en-US" dirty="0"/>
              <a:t> </a:t>
            </a:r>
            <a:r>
              <a:rPr lang="en-US" altLang="en-US" dirty="0" err="1"/>
              <a:t>mnid</a:t>
            </a:r>
            <a:r>
              <a:rPr lang="en-US" altLang="en-US" dirty="0"/>
              <a:t> </a:t>
            </a:r>
            <a:r>
              <a:rPr lang="en-US" altLang="en-US" dirty="0" err="1"/>
              <a:t>deos</a:t>
            </a:r>
            <a:r>
              <a:rPr lang="en-US" altLang="en-US" dirty="0"/>
              <a:t> not </a:t>
            </a:r>
            <a:r>
              <a:rPr lang="en-US" altLang="en-US" dirty="0" err="1"/>
              <a:t>raed</a:t>
            </a:r>
            <a:r>
              <a:rPr lang="en-US" altLang="en-US" dirty="0"/>
              <a:t> </a:t>
            </a:r>
            <a:r>
              <a:rPr lang="en-US" altLang="en-US" dirty="0" err="1"/>
              <a:t>ervey</a:t>
            </a:r>
            <a:r>
              <a:rPr lang="en-US" altLang="en-US" dirty="0"/>
              <a:t> </a:t>
            </a:r>
            <a:r>
              <a:rPr lang="en-US" altLang="en-US" dirty="0" err="1"/>
              <a:t>lteter</a:t>
            </a:r>
            <a:r>
              <a:rPr lang="en-US" altLang="en-US" dirty="0"/>
              <a:t> by </a:t>
            </a:r>
            <a:r>
              <a:rPr lang="en-US" altLang="en-US" dirty="0" err="1"/>
              <a:t>istlef</a:t>
            </a:r>
            <a:r>
              <a:rPr lang="en-US" altLang="en-US" dirty="0"/>
              <a:t>, but the </a:t>
            </a:r>
            <a:r>
              <a:rPr lang="en-US" altLang="en-US" dirty="0" err="1"/>
              <a:t>wrod</a:t>
            </a:r>
            <a:r>
              <a:rPr lang="en-US" altLang="en-US" dirty="0"/>
              <a:t> as a </a:t>
            </a:r>
            <a:r>
              <a:rPr lang="en-US" altLang="en-US" dirty="0" err="1"/>
              <a:t>wlohe</a:t>
            </a:r>
            <a:r>
              <a:rPr lang="en-US" altLang="en-US" dirty="0"/>
              <a:t>. 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673F-DA65-45C5-B841-E251AE51C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2079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Bottom-up vs. Top-down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DA6C7-BC87-48FA-8793-C5A728E25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7785"/>
            <a:ext cx="10515600" cy="4559178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Bottom-up processing</a:t>
            </a:r>
            <a:r>
              <a:rPr lang="en-US" dirty="0"/>
              <a:t> refers to sensory perception. It is using the senses, whether they are taste, touch, sight, smell or hearing, to understand information and process it in the brain.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Top-down processing</a:t>
            </a:r>
            <a:r>
              <a:rPr lang="en-US" dirty="0"/>
              <a:t> involves cognition (thinking). The knowledge you have allows the brain to perceive something based on what it knows and what it sees. For instance, if you receive a text that reads: “C U L8r,” you can still read and interpret it as “see you later” based on what you already know.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790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8" name="Rectangle 72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679" name="Picture 74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674" name="Rectangle 2">
            <a:extLst>
              <a:ext uri="{FF2B5EF4-FFF2-40B4-BE49-F238E27FC236}">
                <a16:creationId xmlns:a16="http://schemas.microsoft.com/office/drawing/2014/main" id="{14422675-28A7-4B51-B5DB-60BD93359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b="1">
                <a:solidFill>
                  <a:srgbClr val="FFFFFF"/>
                </a:solidFill>
                <a:latin typeface="+mn-lt"/>
              </a:rPr>
              <a:t>The Basic Process</a:t>
            </a:r>
          </a:p>
        </p:txBody>
      </p:sp>
      <p:sp>
        <p:nvSpPr>
          <p:cNvPr id="28680" name="Content Placeholder 1">
            <a:extLst>
              <a:ext uri="{FF2B5EF4-FFF2-40B4-BE49-F238E27FC236}">
                <a16:creationId xmlns:a16="http://schemas.microsoft.com/office/drawing/2014/main" id="{2A47325F-1DC2-4448-8AC4-A2BFD8BA0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443753"/>
            <a:ext cx="5306084" cy="5916706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en-US" altLang="en-US" sz="2600" u="sng" dirty="0">
                <a:solidFill>
                  <a:srgbClr val="000000"/>
                </a:solidFill>
              </a:rPr>
              <a:t>Receptor cells</a:t>
            </a:r>
          </a:p>
          <a:p>
            <a:pPr marL="0" indent="0">
              <a:buNone/>
              <a:defRPr/>
            </a:pPr>
            <a:r>
              <a:rPr lang="en-US" altLang="en-US" sz="2600" dirty="0">
                <a:solidFill>
                  <a:srgbClr val="000000"/>
                </a:solidFill>
              </a:rPr>
              <a:t>Specialized cells that respond to a particular type of energy</a:t>
            </a:r>
          </a:p>
          <a:p>
            <a:pPr marL="0" indent="0">
              <a:buNone/>
              <a:defRPr/>
            </a:pPr>
            <a:endParaRPr lang="en-US" altLang="en-US" sz="2600" dirty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altLang="en-US" sz="2600" u="sng" dirty="0">
                <a:solidFill>
                  <a:srgbClr val="000000"/>
                </a:solidFill>
              </a:rPr>
              <a:t>Transduction</a:t>
            </a:r>
          </a:p>
          <a:p>
            <a:pPr marL="0" indent="0">
              <a:buNone/>
              <a:defRPr/>
            </a:pPr>
            <a:r>
              <a:rPr lang="en-US" altLang="en-US" sz="2600" dirty="0">
                <a:solidFill>
                  <a:srgbClr val="000000"/>
                </a:solidFill>
              </a:rPr>
              <a:t>External energy is converted to neural signals.</a:t>
            </a:r>
          </a:p>
          <a:p>
            <a:pPr marL="0" indent="0">
              <a:buNone/>
              <a:defRPr/>
            </a:pPr>
            <a:endParaRPr lang="en-US" altLang="en-US" sz="2600" dirty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altLang="en-US" sz="2600" u="sng" dirty="0">
                <a:solidFill>
                  <a:srgbClr val="000000"/>
                </a:solidFill>
              </a:rPr>
              <a:t>Doctrine of Specific Nerve Energies</a:t>
            </a:r>
          </a:p>
          <a:p>
            <a:pPr marL="0" indent="0">
              <a:buNone/>
              <a:defRPr/>
            </a:pPr>
            <a:r>
              <a:rPr lang="en-US" altLang="en-US" sz="2600" dirty="0">
                <a:solidFill>
                  <a:srgbClr val="000000"/>
                </a:solidFill>
              </a:rPr>
              <a:t>One-to-one relationship between stimulation of a specific nerve and the resulting sensory experience.</a:t>
            </a:r>
          </a:p>
          <a:p>
            <a:pPr marL="0" indent="0">
              <a:buNone/>
              <a:defRPr/>
            </a:pPr>
            <a:r>
              <a:rPr lang="en-US" altLang="en-US" sz="2600" dirty="0">
                <a:solidFill>
                  <a:srgbClr val="000000"/>
                </a:solidFill>
              </a:rPr>
              <a:t>For example, applying pressure with your finger to your eye results in a visual experience</a:t>
            </a: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bottle, paper&#10;&#10;Description automatically generated">
            <a:extLst>
              <a:ext uri="{FF2B5EF4-FFF2-40B4-BE49-F238E27FC236}">
                <a16:creationId xmlns:a16="http://schemas.microsoft.com/office/drawing/2014/main" id="{6F6273C0-084C-4975-B374-1D6E3455A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E7F3C-EAC7-40FA-8D61-90BC5755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539" y="271521"/>
            <a:ext cx="4114800" cy="13939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Sensory Transduction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1A4D4-6EE9-457F-91BB-06E5D1B91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0526" y="2010747"/>
            <a:ext cx="4030825" cy="394591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r>
              <a:rPr lang="en-US" sz="2800" dirty="0"/>
              <a:t>when a physical stimulus is converted into an </a:t>
            </a:r>
            <a:r>
              <a:rPr lang="en-US" sz="2800" dirty="0">
                <a:hlinkClick r:id="rId2" tooltip="Action potential"/>
              </a:rPr>
              <a:t>action potential</a:t>
            </a:r>
            <a:r>
              <a:rPr lang="en-US" sz="2800" dirty="0"/>
              <a:t>, which is transmitted along axons towards the central nervous system for integration.</a:t>
            </a:r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A4AC3789-F819-4A1E-A1D4-B51017977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679" y="1280160"/>
            <a:ext cx="6228521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35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D0C4E81D-AD1B-412C-AA74-BE2CA02159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6351" y="433546"/>
            <a:ext cx="11139854" cy="8215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/>
            </a:pPr>
            <a:r>
              <a:rPr lang="en-US" altLang="en-US" sz="4800" b="1" dirty="0">
                <a:solidFill>
                  <a:srgbClr val="FFFFFF"/>
                </a:solidFill>
                <a:latin typeface="+mn-lt"/>
              </a:rPr>
              <a:t>Absolute Threshold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53D4A0D0-DB5D-49BD-9DDD-0E8E95003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44278" y="1645723"/>
            <a:ext cx="9144000" cy="42000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  <a:defRPr/>
            </a:pPr>
            <a:r>
              <a:rPr lang="en-US" altLang="en-US" sz="2400" dirty="0">
                <a:solidFill>
                  <a:schemeClr val="bg1"/>
                </a:solidFill>
              </a:rPr>
              <a:t>Smallest detectable </a:t>
            </a:r>
            <a:r>
              <a:rPr lang="en-US" altLang="en-US" sz="2400" b="1" dirty="0">
                <a:solidFill>
                  <a:schemeClr val="bg1"/>
                </a:solidFill>
              </a:rPr>
              <a:t>LEVEL</a:t>
            </a:r>
            <a:r>
              <a:rPr lang="en-US" altLang="en-US" sz="2400" dirty="0">
                <a:solidFill>
                  <a:schemeClr val="bg1"/>
                </a:solidFill>
              </a:rPr>
              <a:t> of a stimulus.  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011" name="Picture 2" descr="http://dovebridge.files.wordpress.com/2010/03/whisper.jpg">
            <a:extLst>
              <a:ext uri="{FF2B5EF4-FFF2-40B4-BE49-F238E27FC236}">
                <a16:creationId xmlns:a16="http://schemas.microsoft.com/office/drawing/2014/main" id="{449C5B0F-C9BA-49E8-90B3-9C08656CB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412" y="2426818"/>
            <a:ext cx="2998227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012" name="Picture 4" descr="http://1.bp.blogspot.com/-1OBYzg7fA0Q/T3pOBNtQFGI/AAAAAAAAARQ/lHbxywn2aFg/s1600/IMG_3269.JPG">
            <a:extLst>
              <a:ext uri="{FF2B5EF4-FFF2-40B4-BE49-F238E27FC236}">
                <a16:creationId xmlns:a16="http://schemas.microsoft.com/office/drawing/2014/main" id="{8F967137-808C-46DB-9093-E86A04457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940" y="2426818"/>
            <a:ext cx="5330182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21D4E764-B23D-414B-BA0F-C3AFC8857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4724401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>
                <a:latin typeface="Palatino Linotype" charset="0"/>
              </a:rPr>
              <a:t>No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5246FCB-CD34-4BD8-8248-E14991C045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38450" y="523187"/>
            <a:ext cx="7772400" cy="1104001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b="1" dirty="0">
                <a:latin typeface="+mn-lt"/>
              </a:rPr>
              <a:t>Detection must be 50% of time.</a:t>
            </a:r>
          </a:p>
        </p:txBody>
      </p:sp>
      <p:grpSp>
        <p:nvGrpSpPr>
          <p:cNvPr id="45059" name="Group 4">
            <a:extLst>
              <a:ext uri="{FF2B5EF4-FFF2-40B4-BE49-F238E27FC236}">
                <a16:creationId xmlns:a16="http://schemas.microsoft.com/office/drawing/2014/main" id="{D2134865-4322-415D-A487-C1DEBF0050C7}"/>
              </a:ext>
            </a:extLst>
          </p:cNvPr>
          <p:cNvGrpSpPr>
            <a:grpSpLocks/>
          </p:cNvGrpSpPr>
          <p:nvPr/>
        </p:nvGrpSpPr>
        <p:grpSpPr bwMode="auto">
          <a:xfrm>
            <a:off x="3290889" y="2895600"/>
            <a:ext cx="695325" cy="1085850"/>
            <a:chOff x="674" y="2179"/>
            <a:chExt cx="438" cy="684"/>
          </a:xfrm>
        </p:grpSpPr>
        <p:sp>
          <p:nvSpPr>
            <p:cNvPr id="45336" name="Freeform 5">
              <a:extLst>
                <a:ext uri="{FF2B5EF4-FFF2-40B4-BE49-F238E27FC236}">
                  <a16:creationId xmlns:a16="http://schemas.microsoft.com/office/drawing/2014/main" id="{0484D1B1-1008-4824-A032-87A27E7F2F8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4" y="2179"/>
              <a:ext cx="434" cy="576"/>
            </a:xfrm>
            <a:custGeom>
              <a:avLst/>
              <a:gdLst>
                <a:gd name="T0" fmla="*/ 8 w 866"/>
                <a:gd name="T1" fmla="*/ 0 h 1153"/>
                <a:gd name="T2" fmla="*/ 7 w 866"/>
                <a:gd name="T3" fmla="*/ 1 h 1153"/>
                <a:gd name="T4" fmla="*/ 6 w 866"/>
                <a:gd name="T5" fmla="*/ 1 h 1153"/>
                <a:gd name="T6" fmla="*/ 4 w 866"/>
                <a:gd name="T7" fmla="*/ 2 h 1153"/>
                <a:gd name="T8" fmla="*/ 3 w 866"/>
                <a:gd name="T9" fmla="*/ 3 h 1153"/>
                <a:gd name="T10" fmla="*/ 2 w 866"/>
                <a:gd name="T11" fmla="*/ 4 h 1153"/>
                <a:gd name="T12" fmla="*/ 2 w 866"/>
                <a:gd name="T13" fmla="*/ 6 h 1153"/>
                <a:gd name="T14" fmla="*/ 1 w 866"/>
                <a:gd name="T15" fmla="*/ 7 h 1153"/>
                <a:gd name="T16" fmla="*/ 1 w 866"/>
                <a:gd name="T17" fmla="*/ 9 h 1153"/>
                <a:gd name="T18" fmla="*/ 0 w 866"/>
                <a:gd name="T19" fmla="*/ 12 h 1153"/>
                <a:gd name="T20" fmla="*/ 1 w 866"/>
                <a:gd name="T21" fmla="*/ 15 h 1153"/>
                <a:gd name="T22" fmla="*/ 2 w 866"/>
                <a:gd name="T23" fmla="*/ 19 h 1153"/>
                <a:gd name="T24" fmla="*/ 3 w 866"/>
                <a:gd name="T25" fmla="*/ 21 h 1153"/>
                <a:gd name="T26" fmla="*/ 4 w 866"/>
                <a:gd name="T27" fmla="*/ 22 h 1153"/>
                <a:gd name="T28" fmla="*/ 4 w 866"/>
                <a:gd name="T29" fmla="*/ 23 h 1153"/>
                <a:gd name="T30" fmla="*/ 5 w 866"/>
                <a:gd name="T31" fmla="*/ 24 h 1153"/>
                <a:gd name="T32" fmla="*/ 5 w 866"/>
                <a:gd name="T33" fmla="*/ 26 h 1153"/>
                <a:gd name="T34" fmla="*/ 6 w 866"/>
                <a:gd name="T35" fmla="*/ 27 h 1153"/>
                <a:gd name="T36" fmla="*/ 6 w 866"/>
                <a:gd name="T37" fmla="*/ 29 h 1153"/>
                <a:gd name="T38" fmla="*/ 6 w 866"/>
                <a:gd name="T39" fmla="*/ 31 h 1153"/>
                <a:gd name="T40" fmla="*/ 6 w 866"/>
                <a:gd name="T41" fmla="*/ 33 h 1153"/>
                <a:gd name="T42" fmla="*/ 6 w 866"/>
                <a:gd name="T43" fmla="*/ 34 h 1153"/>
                <a:gd name="T44" fmla="*/ 7 w 866"/>
                <a:gd name="T45" fmla="*/ 34 h 1153"/>
                <a:gd name="T46" fmla="*/ 8 w 866"/>
                <a:gd name="T47" fmla="*/ 35 h 1153"/>
                <a:gd name="T48" fmla="*/ 10 w 866"/>
                <a:gd name="T49" fmla="*/ 35 h 1153"/>
                <a:gd name="T50" fmla="*/ 11 w 866"/>
                <a:gd name="T51" fmla="*/ 35 h 1153"/>
                <a:gd name="T52" fmla="*/ 12 w 866"/>
                <a:gd name="T53" fmla="*/ 35 h 1153"/>
                <a:gd name="T54" fmla="*/ 13 w 866"/>
                <a:gd name="T55" fmla="*/ 35 h 1153"/>
                <a:gd name="T56" fmla="*/ 14 w 866"/>
                <a:gd name="T57" fmla="*/ 35 h 1153"/>
                <a:gd name="T58" fmla="*/ 16 w 866"/>
                <a:gd name="T59" fmla="*/ 35 h 1153"/>
                <a:gd name="T60" fmla="*/ 16 w 866"/>
                <a:gd name="T61" fmla="*/ 35 h 1153"/>
                <a:gd name="T62" fmla="*/ 17 w 866"/>
                <a:gd name="T63" fmla="*/ 34 h 1153"/>
                <a:gd name="T64" fmla="*/ 17 w 866"/>
                <a:gd name="T65" fmla="*/ 33 h 1153"/>
                <a:gd name="T66" fmla="*/ 18 w 866"/>
                <a:gd name="T67" fmla="*/ 31 h 1153"/>
                <a:gd name="T68" fmla="*/ 18 w 866"/>
                <a:gd name="T69" fmla="*/ 29 h 1153"/>
                <a:gd name="T70" fmla="*/ 19 w 866"/>
                <a:gd name="T71" fmla="*/ 29 h 1153"/>
                <a:gd name="T72" fmla="*/ 19 w 866"/>
                <a:gd name="T73" fmla="*/ 28 h 1153"/>
                <a:gd name="T74" fmla="*/ 19 w 866"/>
                <a:gd name="T75" fmla="*/ 27 h 1153"/>
                <a:gd name="T76" fmla="*/ 20 w 866"/>
                <a:gd name="T77" fmla="*/ 27 h 1153"/>
                <a:gd name="T78" fmla="*/ 20 w 866"/>
                <a:gd name="T79" fmla="*/ 26 h 1153"/>
                <a:gd name="T80" fmla="*/ 21 w 866"/>
                <a:gd name="T81" fmla="*/ 25 h 1153"/>
                <a:gd name="T82" fmla="*/ 21 w 866"/>
                <a:gd name="T83" fmla="*/ 25 h 1153"/>
                <a:gd name="T84" fmla="*/ 22 w 866"/>
                <a:gd name="T85" fmla="*/ 24 h 1153"/>
                <a:gd name="T86" fmla="*/ 23 w 866"/>
                <a:gd name="T87" fmla="*/ 23 h 1153"/>
                <a:gd name="T88" fmla="*/ 24 w 866"/>
                <a:gd name="T89" fmla="*/ 21 h 1153"/>
                <a:gd name="T90" fmla="*/ 25 w 866"/>
                <a:gd name="T91" fmla="*/ 20 h 1153"/>
                <a:gd name="T92" fmla="*/ 26 w 866"/>
                <a:gd name="T93" fmla="*/ 18 h 1153"/>
                <a:gd name="T94" fmla="*/ 27 w 866"/>
                <a:gd name="T95" fmla="*/ 16 h 1153"/>
                <a:gd name="T96" fmla="*/ 27 w 866"/>
                <a:gd name="T97" fmla="*/ 13 h 1153"/>
                <a:gd name="T98" fmla="*/ 28 w 866"/>
                <a:gd name="T99" fmla="*/ 11 h 1153"/>
                <a:gd name="T100" fmla="*/ 27 w 866"/>
                <a:gd name="T101" fmla="*/ 8 h 1153"/>
                <a:gd name="T102" fmla="*/ 26 w 866"/>
                <a:gd name="T103" fmla="*/ 5 h 1153"/>
                <a:gd name="T104" fmla="*/ 24 w 866"/>
                <a:gd name="T105" fmla="*/ 3 h 1153"/>
                <a:gd name="T106" fmla="*/ 22 w 866"/>
                <a:gd name="T107" fmla="*/ 2 h 1153"/>
                <a:gd name="T108" fmla="*/ 19 w 866"/>
                <a:gd name="T109" fmla="*/ 0 h 1153"/>
                <a:gd name="T110" fmla="*/ 16 w 866"/>
                <a:gd name="T111" fmla="*/ 0 h 1153"/>
                <a:gd name="T112" fmla="*/ 13 w 866"/>
                <a:gd name="T113" fmla="*/ 0 h 1153"/>
                <a:gd name="T114" fmla="*/ 10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37" name="Freeform 6">
              <a:extLst>
                <a:ext uri="{FF2B5EF4-FFF2-40B4-BE49-F238E27FC236}">
                  <a16:creationId xmlns:a16="http://schemas.microsoft.com/office/drawing/2014/main" id="{9E8A2BC2-1D02-4AD6-9447-C43BFCDB68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6" y="2181"/>
              <a:ext cx="436" cy="565"/>
            </a:xfrm>
            <a:custGeom>
              <a:avLst/>
              <a:gdLst>
                <a:gd name="T0" fmla="*/ 10 w 872"/>
                <a:gd name="T1" fmla="*/ 1 h 1129"/>
                <a:gd name="T2" fmla="*/ 8 w 872"/>
                <a:gd name="T3" fmla="*/ 1 h 1129"/>
                <a:gd name="T4" fmla="*/ 7 w 872"/>
                <a:gd name="T5" fmla="*/ 2 h 1129"/>
                <a:gd name="T6" fmla="*/ 6 w 872"/>
                <a:gd name="T7" fmla="*/ 3 h 1129"/>
                <a:gd name="T8" fmla="*/ 5 w 872"/>
                <a:gd name="T9" fmla="*/ 3 h 1129"/>
                <a:gd name="T10" fmla="*/ 4 w 872"/>
                <a:gd name="T11" fmla="*/ 4 h 1129"/>
                <a:gd name="T12" fmla="*/ 3 w 872"/>
                <a:gd name="T13" fmla="*/ 5 h 1129"/>
                <a:gd name="T14" fmla="*/ 2 w 872"/>
                <a:gd name="T15" fmla="*/ 6 h 1129"/>
                <a:gd name="T16" fmla="*/ 1 w 872"/>
                <a:gd name="T17" fmla="*/ 8 h 1129"/>
                <a:gd name="T18" fmla="*/ 1 w 872"/>
                <a:gd name="T19" fmla="*/ 9 h 1129"/>
                <a:gd name="T20" fmla="*/ 1 w 872"/>
                <a:gd name="T21" fmla="*/ 10 h 1129"/>
                <a:gd name="T22" fmla="*/ 0 w 872"/>
                <a:gd name="T23" fmla="*/ 12 h 1129"/>
                <a:gd name="T24" fmla="*/ 1 w 872"/>
                <a:gd name="T25" fmla="*/ 13 h 1129"/>
                <a:gd name="T26" fmla="*/ 1 w 872"/>
                <a:gd name="T27" fmla="*/ 15 h 1129"/>
                <a:gd name="T28" fmla="*/ 1 w 872"/>
                <a:gd name="T29" fmla="*/ 17 h 1129"/>
                <a:gd name="T30" fmla="*/ 2 w 872"/>
                <a:gd name="T31" fmla="*/ 19 h 1129"/>
                <a:gd name="T32" fmla="*/ 3 w 872"/>
                <a:gd name="T33" fmla="*/ 21 h 1129"/>
                <a:gd name="T34" fmla="*/ 5 w 872"/>
                <a:gd name="T35" fmla="*/ 25 h 1129"/>
                <a:gd name="T36" fmla="*/ 6 w 872"/>
                <a:gd name="T37" fmla="*/ 28 h 1129"/>
                <a:gd name="T38" fmla="*/ 6 w 872"/>
                <a:gd name="T39" fmla="*/ 33 h 1129"/>
                <a:gd name="T40" fmla="*/ 7 w 872"/>
                <a:gd name="T41" fmla="*/ 35 h 1129"/>
                <a:gd name="T42" fmla="*/ 16 w 872"/>
                <a:gd name="T43" fmla="*/ 36 h 1129"/>
                <a:gd name="T44" fmla="*/ 17 w 872"/>
                <a:gd name="T45" fmla="*/ 35 h 1129"/>
                <a:gd name="T46" fmla="*/ 18 w 872"/>
                <a:gd name="T47" fmla="*/ 30 h 1129"/>
                <a:gd name="T48" fmla="*/ 19 w 872"/>
                <a:gd name="T49" fmla="*/ 28 h 1129"/>
                <a:gd name="T50" fmla="*/ 22 w 872"/>
                <a:gd name="T51" fmla="*/ 25 h 1129"/>
                <a:gd name="T52" fmla="*/ 22 w 872"/>
                <a:gd name="T53" fmla="*/ 25 h 1129"/>
                <a:gd name="T54" fmla="*/ 23 w 872"/>
                <a:gd name="T55" fmla="*/ 24 h 1129"/>
                <a:gd name="T56" fmla="*/ 23 w 872"/>
                <a:gd name="T57" fmla="*/ 24 h 1129"/>
                <a:gd name="T58" fmla="*/ 24 w 872"/>
                <a:gd name="T59" fmla="*/ 23 h 1129"/>
                <a:gd name="T60" fmla="*/ 24 w 872"/>
                <a:gd name="T61" fmla="*/ 22 h 1129"/>
                <a:gd name="T62" fmla="*/ 25 w 872"/>
                <a:gd name="T63" fmla="*/ 22 h 1129"/>
                <a:gd name="T64" fmla="*/ 25 w 872"/>
                <a:gd name="T65" fmla="*/ 21 h 1129"/>
                <a:gd name="T66" fmla="*/ 26 w 872"/>
                <a:gd name="T67" fmla="*/ 20 h 1129"/>
                <a:gd name="T68" fmla="*/ 26 w 872"/>
                <a:gd name="T69" fmla="*/ 19 h 1129"/>
                <a:gd name="T70" fmla="*/ 27 w 872"/>
                <a:gd name="T71" fmla="*/ 18 h 1129"/>
                <a:gd name="T72" fmla="*/ 27 w 872"/>
                <a:gd name="T73" fmla="*/ 17 h 1129"/>
                <a:gd name="T74" fmla="*/ 27 w 872"/>
                <a:gd name="T75" fmla="*/ 16 h 1129"/>
                <a:gd name="T76" fmla="*/ 28 w 872"/>
                <a:gd name="T77" fmla="*/ 15 h 1129"/>
                <a:gd name="T78" fmla="*/ 28 w 872"/>
                <a:gd name="T79" fmla="*/ 13 h 1129"/>
                <a:gd name="T80" fmla="*/ 28 w 872"/>
                <a:gd name="T81" fmla="*/ 12 h 1129"/>
                <a:gd name="T82" fmla="*/ 28 w 872"/>
                <a:gd name="T83" fmla="*/ 11 h 1129"/>
                <a:gd name="T84" fmla="*/ 27 w 872"/>
                <a:gd name="T85" fmla="*/ 9 h 1129"/>
                <a:gd name="T86" fmla="*/ 27 w 872"/>
                <a:gd name="T87" fmla="*/ 8 h 1129"/>
                <a:gd name="T88" fmla="*/ 26 w 872"/>
                <a:gd name="T89" fmla="*/ 7 h 1129"/>
                <a:gd name="T90" fmla="*/ 25 w 872"/>
                <a:gd name="T91" fmla="*/ 5 h 1129"/>
                <a:gd name="T92" fmla="*/ 24 w 872"/>
                <a:gd name="T93" fmla="*/ 4 h 1129"/>
                <a:gd name="T94" fmla="*/ 23 w 872"/>
                <a:gd name="T95" fmla="*/ 4 h 1129"/>
                <a:gd name="T96" fmla="*/ 22 w 872"/>
                <a:gd name="T97" fmla="*/ 3 h 1129"/>
                <a:gd name="T98" fmla="*/ 21 w 872"/>
                <a:gd name="T99" fmla="*/ 2 h 1129"/>
                <a:gd name="T100" fmla="*/ 19 w 872"/>
                <a:gd name="T101" fmla="*/ 2 h 1129"/>
                <a:gd name="T102" fmla="*/ 18 w 872"/>
                <a:gd name="T103" fmla="*/ 1 h 1129"/>
                <a:gd name="T104" fmla="*/ 17 w 872"/>
                <a:gd name="T105" fmla="*/ 1 h 1129"/>
                <a:gd name="T106" fmla="*/ 15 w 872"/>
                <a:gd name="T107" fmla="*/ 1 h 1129"/>
                <a:gd name="T108" fmla="*/ 14 w 872"/>
                <a:gd name="T109" fmla="*/ 0 h 1129"/>
                <a:gd name="T110" fmla="*/ 12 w 872"/>
                <a:gd name="T111" fmla="*/ 0 h 1129"/>
                <a:gd name="T112" fmla="*/ 11 w 872"/>
                <a:gd name="T113" fmla="*/ 1 h 1129"/>
                <a:gd name="T114" fmla="*/ 10 w 872"/>
                <a:gd name="T115" fmla="*/ 1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38" name="Freeform 7">
              <a:extLst>
                <a:ext uri="{FF2B5EF4-FFF2-40B4-BE49-F238E27FC236}">
                  <a16:creationId xmlns:a16="http://schemas.microsoft.com/office/drawing/2014/main" id="{CEA08B76-33DE-4057-AF09-4F99E164D9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6" y="2205"/>
              <a:ext cx="395" cy="531"/>
            </a:xfrm>
            <a:custGeom>
              <a:avLst/>
              <a:gdLst>
                <a:gd name="T0" fmla="*/ 9 w 790"/>
                <a:gd name="T1" fmla="*/ 0 h 1063"/>
                <a:gd name="T2" fmla="*/ 8 w 790"/>
                <a:gd name="T3" fmla="*/ 0 h 1063"/>
                <a:gd name="T4" fmla="*/ 7 w 790"/>
                <a:gd name="T5" fmla="*/ 1 h 1063"/>
                <a:gd name="T6" fmla="*/ 6 w 790"/>
                <a:gd name="T7" fmla="*/ 1 h 1063"/>
                <a:gd name="T8" fmla="*/ 4 w 790"/>
                <a:gd name="T9" fmla="*/ 2 h 1063"/>
                <a:gd name="T10" fmla="*/ 3 w 790"/>
                <a:gd name="T11" fmla="*/ 3 h 1063"/>
                <a:gd name="T12" fmla="*/ 3 w 790"/>
                <a:gd name="T13" fmla="*/ 4 h 1063"/>
                <a:gd name="T14" fmla="*/ 2 w 790"/>
                <a:gd name="T15" fmla="*/ 5 h 1063"/>
                <a:gd name="T16" fmla="*/ 1 w 790"/>
                <a:gd name="T17" fmla="*/ 6 h 1063"/>
                <a:gd name="T18" fmla="*/ 1 w 790"/>
                <a:gd name="T19" fmla="*/ 7 h 1063"/>
                <a:gd name="T20" fmla="*/ 1 w 790"/>
                <a:gd name="T21" fmla="*/ 8 h 1063"/>
                <a:gd name="T22" fmla="*/ 0 w 790"/>
                <a:gd name="T23" fmla="*/ 9 h 1063"/>
                <a:gd name="T24" fmla="*/ 1 w 790"/>
                <a:gd name="T25" fmla="*/ 11 h 1063"/>
                <a:gd name="T26" fmla="*/ 1 w 790"/>
                <a:gd name="T27" fmla="*/ 12 h 1063"/>
                <a:gd name="T28" fmla="*/ 1 w 790"/>
                <a:gd name="T29" fmla="*/ 14 h 1063"/>
                <a:gd name="T30" fmla="*/ 2 w 790"/>
                <a:gd name="T31" fmla="*/ 16 h 1063"/>
                <a:gd name="T32" fmla="*/ 3 w 790"/>
                <a:gd name="T33" fmla="*/ 18 h 1063"/>
                <a:gd name="T34" fmla="*/ 6 w 790"/>
                <a:gd name="T35" fmla="*/ 22 h 1063"/>
                <a:gd name="T36" fmla="*/ 6 w 790"/>
                <a:gd name="T37" fmla="*/ 24 h 1063"/>
                <a:gd name="T38" fmla="*/ 6 w 790"/>
                <a:gd name="T39" fmla="*/ 30 h 1063"/>
                <a:gd name="T40" fmla="*/ 7 w 790"/>
                <a:gd name="T41" fmla="*/ 32 h 1063"/>
                <a:gd name="T42" fmla="*/ 14 w 790"/>
                <a:gd name="T43" fmla="*/ 33 h 1063"/>
                <a:gd name="T44" fmla="*/ 15 w 790"/>
                <a:gd name="T45" fmla="*/ 32 h 1063"/>
                <a:gd name="T46" fmla="*/ 16 w 790"/>
                <a:gd name="T47" fmla="*/ 26 h 1063"/>
                <a:gd name="T48" fmla="*/ 17 w 790"/>
                <a:gd name="T49" fmla="*/ 24 h 1063"/>
                <a:gd name="T50" fmla="*/ 19 w 790"/>
                <a:gd name="T51" fmla="*/ 22 h 1063"/>
                <a:gd name="T52" fmla="*/ 20 w 790"/>
                <a:gd name="T53" fmla="*/ 21 h 1063"/>
                <a:gd name="T54" fmla="*/ 20 w 790"/>
                <a:gd name="T55" fmla="*/ 21 h 1063"/>
                <a:gd name="T56" fmla="*/ 21 w 790"/>
                <a:gd name="T57" fmla="*/ 20 h 1063"/>
                <a:gd name="T58" fmla="*/ 21 w 790"/>
                <a:gd name="T59" fmla="*/ 20 h 1063"/>
                <a:gd name="T60" fmla="*/ 22 w 790"/>
                <a:gd name="T61" fmla="*/ 19 h 1063"/>
                <a:gd name="T62" fmla="*/ 22 w 790"/>
                <a:gd name="T63" fmla="*/ 18 h 1063"/>
                <a:gd name="T64" fmla="*/ 23 w 790"/>
                <a:gd name="T65" fmla="*/ 18 h 1063"/>
                <a:gd name="T66" fmla="*/ 23 w 790"/>
                <a:gd name="T67" fmla="*/ 17 h 1063"/>
                <a:gd name="T68" fmla="*/ 24 w 790"/>
                <a:gd name="T69" fmla="*/ 16 h 1063"/>
                <a:gd name="T70" fmla="*/ 24 w 790"/>
                <a:gd name="T71" fmla="*/ 15 h 1063"/>
                <a:gd name="T72" fmla="*/ 24 w 790"/>
                <a:gd name="T73" fmla="*/ 14 h 1063"/>
                <a:gd name="T74" fmla="*/ 25 w 790"/>
                <a:gd name="T75" fmla="*/ 13 h 1063"/>
                <a:gd name="T76" fmla="*/ 25 w 790"/>
                <a:gd name="T77" fmla="*/ 12 h 1063"/>
                <a:gd name="T78" fmla="*/ 25 w 790"/>
                <a:gd name="T79" fmla="*/ 11 h 1063"/>
                <a:gd name="T80" fmla="*/ 25 w 790"/>
                <a:gd name="T81" fmla="*/ 10 h 1063"/>
                <a:gd name="T82" fmla="*/ 25 w 790"/>
                <a:gd name="T83" fmla="*/ 8 h 1063"/>
                <a:gd name="T84" fmla="*/ 25 w 790"/>
                <a:gd name="T85" fmla="*/ 7 h 1063"/>
                <a:gd name="T86" fmla="*/ 24 w 790"/>
                <a:gd name="T87" fmla="*/ 6 h 1063"/>
                <a:gd name="T88" fmla="*/ 24 w 790"/>
                <a:gd name="T89" fmla="*/ 5 h 1063"/>
                <a:gd name="T90" fmla="*/ 23 w 790"/>
                <a:gd name="T91" fmla="*/ 4 h 1063"/>
                <a:gd name="T92" fmla="*/ 22 w 790"/>
                <a:gd name="T93" fmla="*/ 3 h 1063"/>
                <a:gd name="T94" fmla="*/ 21 w 790"/>
                <a:gd name="T95" fmla="*/ 2 h 1063"/>
                <a:gd name="T96" fmla="*/ 20 w 790"/>
                <a:gd name="T97" fmla="*/ 2 h 1063"/>
                <a:gd name="T98" fmla="*/ 19 w 790"/>
                <a:gd name="T99" fmla="*/ 1 h 1063"/>
                <a:gd name="T100" fmla="*/ 18 w 790"/>
                <a:gd name="T101" fmla="*/ 1 h 1063"/>
                <a:gd name="T102" fmla="*/ 17 w 790"/>
                <a:gd name="T103" fmla="*/ 0 h 1063"/>
                <a:gd name="T104" fmla="*/ 15 w 790"/>
                <a:gd name="T105" fmla="*/ 0 h 1063"/>
                <a:gd name="T106" fmla="*/ 14 w 790"/>
                <a:gd name="T107" fmla="*/ 0 h 1063"/>
                <a:gd name="T108" fmla="*/ 13 w 790"/>
                <a:gd name="T109" fmla="*/ 0 h 1063"/>
                <a:gd name="T110" fmla="*/ 12 w 790"/>
                <a:gd name="T111" fmla="*/ 0 h 1063"/>
                <a:gd name="T112" fmla="*/ 10 w 790"/>
                <a:gd name="T113" fmla="*/ 0 h 1063"/>
                <a:gd name="T114" fmla="*/ 9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39" name="Freeform 8">
              <a:extLst>
                <a:ext uri="{FF2B5EF4-FFF2-40B4-BE49-F238E27FC236}">
                  <a16:creationId xmlns:a16="http://schemas.microsoft.com/office/drawing/2014/main" id="{1968D89C-7B80-4B24-B56C-F022F2695B2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7" y="2211"/>
              <a:ext cx="372" cy="524"/>
            </a:xfrm>
            <a:custGeom>
              <a:avLst/>
              <a:gdLst>
                <a:gd name="T0" fmla="*/ 8 w 744"/>
                <a:gd name="T1" fmla="*/ 0 h 1049"/>
                <a:gd name="T2" fmla="*/ 5 w 744"/>
                <a:gd name="T3" fmla="*/ 1 h 1049"/>
                <a:gd name="T4" fmla="*/ 3 w 744"/>
                <a:gd name="T5" fmla="*/ 3 h 1049"/>
                <a:gd name="T6" fmla="*/ 2 w 744"/>
                <a:gd name="T7" fmla="*/ 4 h 1049"/>
                <a:gd name="T8" fmla="*/ 1 w 744"/>
                <a:gd name="T9" fmla="*/ 7 h 1049"/>
                <a:gd name="T10" fmla="*/ 0 w 744"/>
                <a:gd name="T11" fmla="*/ 9 h 1049"/>
                <a:gd name="T12" fmla="*/ 1 w 744"/>
                <a:gd name="T13" fmla="*/ 12 h 1049"/>
                <a:gd name="T14" fmla="*/ 2 w 744"/>
                <a:gd name="T15" fmla="*/ 15 h 1049"/>
                <a:gd name="T16" fmla="*/ 3 w 744"/>
                <a:gd name="T17" fmla="*/ 17 h 1049"/>
                <a:gd name="T18" fmla="*/ 4 w 744"/>
                <a:gd name="T19" fmla="*/ 18 h 1049"/>
                <a:gd name="T20" fmla="*/ 5 w 744"/>
                <a:gd name="T21" fmla="*/ 20 h 1049"/>
                <a:gd name="T22" fmla="*/ 5 w 744"/>
                <a:gd name="T23" fmla="*/ 21 h 1049"/>
                <a:gd name="T24" fmla="*/ 6 w 744"/>
                <a:gd name="T25" fmla="*/ 22 h 1049"/>
                <a:gd name="T26" fmla="*/ 6 w 744"/>
                <a:gd name="T27" fmla="*/ 23 h 1049"/>
                <a:gd name="T28" fmla="*/ 6 w 744"/>
                <a:gd name="T29" fmla="*/ 25 h 1049"/>
                <a:gd name="T30" fmla="*/ 6 w 744"/>
                <a:gd name="T31" fmla="*/ 28 h 1049"/>
                <a:gd name="T32" fmla="*/ 6 w 744"/>
                <a:gd name="T33" fmla="*/ 30 h 1049"/>
                <a:gd name="T34" fmla="*/ 6 w 744"/>
                <a:gd name="T35" fmla="*/ 30 h 1049"/>
                <a:gd name="T36" fmla="*/ 7 w 744"/>
                <a:gd name="T37" fmla="*/ 31 h 1049"/>
                <a:gd name="T38" fmla="*/ 7 w 744"/>
                <a:gd name="T39" fmla="*/ 31 h 1049"/>
                <a:gd name="T40" fmla="*/ 7 w 744"/>
                <a:gd name="T41" fmla="*/ 32 h 1049"/>
                <a:gd name="T42" fmla="*/ 8 w 744"/>
                <a:gd name="T43" fmla="*/ 32 h 1049"/>
                <a:gd name="T44" fmla="*/ 9 w 744"/>
                <a:gd name="T45" fmla="*/ 32 h 1049"/>
                <a:gd name="T46" fmla="*/ 10 w 744"/>
                <a:gd name="T47" fmla="*/ 32 h 1049"/>
                <a:gd name="T48" fmla="*/ 10 w 744"/>
                <a:gd name="T49" fmla="*/ 32 h 1049"/>
                <a:gd name="T50" fmla="*/ 11 w 744"/>
                <a:gd name="T51" fmla="*/ 32 h 1049"/>
                <a:gd name="T52" fmla="*/ 12 w 744"/>
                <a:gd name="T53" fmla="*/ 32 h 1049"/>
                <a:gd name="T54" fmla="*/ 13 w 744"/>
                <a:gd name="T55" fmla="*/ 32 h 1049"/>
                <a:gd name="T56" fmla="*/ 13 w 744"/>
                <a:gd name="T57" fmla="*/ 32 h 1049"/>
                <a:gd name="T58" fmla="*/ 14 w 744"/>
                <a:gd name="T59" fmla="*/ 32 h 1049"/>
                <a:gd name="T60" fmla="*/ 14 w 744"/>
                <a:gd name="T61" fmla="*/ 32 h 1049"/>
                <a:gd name="T62" fmla="*/ 14 w 744"/>
                <a:gd name="T63" fmla="*/ 31 h 1049"/>
                <a:gd name="T64" fmla="*/ 15 w 744"/>
                <a:gd name="T65" fmla="*/ 30 h 1049"/>
                <a:gd name="T66" fmla="*/ 15 w 744"/>
                <a:gd name="T67" fmla="*/ 27 h 1049"/>
                <a:gd name="T68" fmla="*/ 16 w 744"/>
                <a:gd name="T69" fmla="*/ 25 h 1049"/>
                <a:gd name="T70" fmla="*/ 16 w 744"/>
                <a:gd name="T71" fmla="*/ 24 h 1049"/>
                <a:gd name="T72" fmla="*/ 17 w 744"/>
                <a:gd name="T73" fmla="*/ 23 h 1049"/>
                <a:gd name="T74" fmla="*/ 17 w 744"/>
                <a:gd name="T75" fmla="*/ 23 h 1049"/>
                <a:gd name="T76" fmla="*/ 18 w 744"/>
                <a:gd name="T77" fmla="*/ 22 h 1049"/>
                <a:gd name="T78" fmla="*/ 18 w 744"/>
                <a:gd name="T79" fmla="*/ 22 h 1049"/>
                <a:gd name="T80" fmla="*/ 19 w 744"/>
                <a:gd name="T81" fmla="*/ 21 h 1049"/>
                <a:gd name="T82" fmla="*/ 20 w 744"/>
                <a:gd name="T83" fmla="*/ 20 h 1049"/>
                <a:gd name="T84" fmla="*/ 21 w 744"/>
                <a:gd name="T85" fmla="*/ 19 h 1049"/>
                <a:gd name="T86" fmla="*/ 21 w 744"/>
                <a:gd name="T87" fmla="*/ 17 h 1049"/>
                <a:gd name="T88" fmla="*/ 22 w 744"/>
                <a:gd name="T89" fmla="*/ 16 h 1049"/>
                <a:gd name="T90" fmla="*/ 23 w 744"/>
                <a:gd name="T91" fmla="*/ 14 h 1049"/>
                <a:gd name="T92" fmla="*/ 24 w 744"/>
                <a:gd name="T93" fmla="*/ 12 h 1049"/>
                <a:gd name="T94" fmla="*/ 24 w 744"/>
                <a:gd name="T95" fmla="*/ 9 h 1049"/>
                <a:gd name="T96" fmla="*/ 23 w 744"/>
                <a:gd name="T97" fmla="*/ 7 h 1049"/>
                <a:gd name="T98" fmla="*/ 22 w 744"/>
                <a:gd name="T99" fmla="*/ 5 h 1049"/>
                <a:gd name="T100" fmla="*/ 21 w 744"/>
                <a:gd name="T101" fmla="*/ 3 h 1049"/>
                <a:gd name="T102" fmla="*/ 19 w 744"/>
                <a:gd name="T103" fmla="*/ 2 h 1049"/>
                <a:gd name="T104" fmla="*/ 17 w 744"/>
                <a:gd name="T105" fmla="*/ 1 h 1049"/>
                <a:gd name="T106" fmla="*/ 15 w 744"/>
                <a:gd name="T107" fmla="*/ 0 h 1049"/>
                <a:gd name="T108" fmla="*/ 12 w 744"/>
                <a:gd name="T109" fmla="*/ 0 h 1049"/>
                <a:gd name="T110" fmla="*/ 10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40" name="Freeform 9">
              <a:extLst>
                <a:ext uri="{FF2B5EF4-FFF2-40B4-BE49-F238E27FC236}">
                  <a16:creationId xmlns:a16="http://schemas.microsoft.com/office/drawing/2014/main" id="{6930EBD7-3F74-44B1-ACFF-20ED6BF8EEB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9" y="2218"/>
              <a:ext cx="347" cy="517"/>
            </a:xfrm>
            <a:custGeom>
              <a:avLst/>
              <a:gdLst>
                <a:gd name="T0" fmla="*/ 6 w 695"/>
                <a:gd name="T1" fmla="*/ 1 h 1033"/>
                <a:gd name="T2" fmla="*/ 4 w 695"/>
                <a:gd name="T3" fmla="*/ 2 h 1033"/>
                <a:gd name="T4" fmla="*/ 2 w 695"/>
                <a:gd name="T5" fmla="*/ 3 h 1033"/>
                <a:gd name="T6" fmla="*/ 1 w 695"/>
                <a:gd name="T7" fmla="*/ 5 h 1033"/>
                <a:gd name="T8" fmla="*/ 0 w 695"/>
                <a:gd name="T9" fmla="*/ 7 h 1033"/>
                <a:gd name="T10" fmla="*/ 0 w 695"/>
                <a:gd name="T11" fmla="*/ 9 h 1033"/>
                <a:gd name="T12" fmla="*/ 0 w 695"/>
                <a:gd name="T13" fmla="*/ 12 h 1033"/>
                <a:gd name="T14" fmla="*/ 1 w 695"/>
                <a:gd name="T15" fmla="*/ 15 h 1033"/>
                <a:gd name="T16" fmla="*/ 2 w 695"/>
                <a:gd name="T17" fmla="*/ 17 h 1033"/>
                <a:gd name="T18" fmla="*/ 3 w 695"/>
                <a:gd name="T19" fmla="*/ 19 h 1033"/>
                <a:gd name="T20" fmla="*/ 3 w 695"/>
                <a:gd name="T21" fmla="*/ 20 h 1033"/>
                <a:gd name="T22" fmla="*/ 4 w 695"/>
                <a:gd name="T23" fmla="*/ 21 h 1033"/>
                <a:gd name="T24" fmla="*/ 4 w 695"/>
                <a:gd name="T25" fmla="*/ 23 h 1033"/>
                <a:gd name="T26" fmla="*/ 5 w 695"/>
                <a:gd name="T27" fmla="*/ 24 h 1033"/>
                <a:gd name="T28" fmla="*/ 5 w 695"/>
                <a:gd name="T29" fmla="*/ 26 h 1033"/>
                <a:gd name="T30" fmla="*/ 4 w 695"/>
                <a:gd name="T31" fmla="*/ 29 h 1033"/>
                <a:gd name="T32" fmla="*/ 4 w 695"/>
                <a:gd name="T33" fmla="*/ 31 h 1033"/>
                <a:gd name="T34" fmla="*/ 5 w 695"/>
                <a:gd name="T35" fmla="*/ 31 h 1033"/>
                <a:gd name="T36" fmla="*/ 5 w 695"/>
                <a:gd name="T37" fmla="*/ 31 h 1033"/>
                <a:gd name="T38" fmla="*/ 5 w 695"/>
                <a:gd name="T39" fmla="*/ 32 h 1033"/>
                <a:gd name="T40" fmla="*/ 6 w 695"/>
                <a:gd name="T41" fmla="*/ 32 h 1033"/>
                <a:gd name="T42" fmla="*/ 7 w 695"/>
                <a:gd name="T43" fmla="*/ 32 h 1033"/>
                <a:gd name="T44" fmla="*/ 7 w 695"/>
                <a:gd name="T45" fmla="*/ 32 h 1033"/>
                <a:gd name="T46" fmla="*/ 8 w 695"/>
                <a:gd name="T47" fmla="*/ 32 h 1033"/>
                <a:gd name="T48" fmla="*/ 9 w 695"/>
                <a:gd name="T49" fmla="*/ 32 h 1033"/>
                <a:gd name="T50" fmla="*/ 9 w 695"/>
                <a:gd name="T51" fmla="*/ 33 h 1033"/>
                <a:gd name="T52" fmla="*/ 10 w 695"/>
                <a:gd name="T53" fmla="*/ 33 h 1033"/>
                <a:gd name="T54" fmla="*/ 11 w 695"/>
                <a:gd name="T55" fmla="*/ 33 h 1033"/>
                <a:gd name="T56" fmla="*/ 11 w 695"/>
                <a:gd name="T57" fmla="*/ 33 h 1033"/>
                <a:gd name="T58" fmla="*/ 12 w 695"/>
                <a:gd name="T59" fmla="*/ 32 h 1033"/>
                <a:gd name="T60" fmla="*/ 12 w 695"/>
                <a:gd name="T61" fmla="*/ 32 h 1033"/>
                <a:gd name="T62" fmla="*/ 12 w 695"/>
                <a:gd name="T63" fmla="*/ 32 h 1033"/>
                <a:gd name="T64" fmla="*/ 13 w 695"/>
                <a:gd name="T65" fmla="*/ 30 h 1033"/>
                <a:gd name="T66" fmla="*/ 13 w 695"/>
                <a:gd name="T67" fmla="*/ 28 h 1033"/>
                <a:gd name="T68" fmla="*/ 14 w 695"/>
                <a:gd name="T69" fmla="*/ 26 h 1033"/>
                <a:gd name="T70" fmla="*/ 14 w 695"/>
                <a:gd name="T71" fmla="*/ 25 h 1033"/>
                <a:gd name="T72" fmla="*/ 15 w 695"/>
                <a:gd name="T73" fmla="*/ 24 h 1033"/>
                <a:gd name="T74" fmla="*/ 15 w 695"/>
                <a:gd name="T75" fmla="*/ 23 h 1033"/>
                <a:gd name="T76" fmla="*/ 15 w 695"/>
                <a:gd name="T77" fmla="*/ 23 h 1033"/>
                <a:gd name="T78" fmla="*/ 16 w 695"/>
                <a:gd name="T79" fmla="*/ 22 h 1033"/>
                <a:gd name="T80" fmla="*/ 17 w 695"/>
                <a:gd name="T81" fmla="*/ 21 h 1033"/>
                <a:gd name="T82" fmla="*/ 19 w 695"/>
                <a:gd name="T83" fmla="*/ 18 h 1033"/>
                <a:gd name="T84" fmla="*/ 20 w 695"/>
                <a:gd name="T85" fmla="*/ 15 h 1033"/>
                <a:gd name="T86" fmla="*/ 21 w 695"/>
                <a:gd name="T87" fmla="*/ 11 h 1033"/>
                <a:gd name="T88" fmla="*/ 21 w 695"/>
                <a:gd name="T89" fmla="*/ 8 h 1033"/>
                <a:gd name="T90" fmla="*/ 20 w 695"/>
                <a:gd name="T91" fmla="*/ 6 h 1033"/>
                <a:gd name="T92" fmla="*/ 19 w 695"/>
                <a:gd name="T93" fmla="*/ 4 h 1033"/>
                <a:gd name="T94" fmla="*/ 17 w 695"/>
                <a:gd name="T95" fmla="*/ 3 h 1033"/>
                <a:gd name="T96" fmla="*/ 15 w 695"/>
                <a:gd name="T97" fmla="*/ 2 h 1033"/>
                <a:gd name="T98" fmla="*/ 13 w 695"/>
                <a:gd name="T99" fmla="*/ 1 h 1033"/>
                <a:gd name="T100" fmla="*/ 11 w 695"/>
                <a:gd name="T101" fmla="*/ 1 h 1033"/>
                <a:gd name="T102" fmla="*/ 9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41" name="Freeform 10">
              <a:extLst>
                <a:ext uri="{FF2B5EF4-FFF2-40B4-BE49-F238E27FC236}">
                  <a16:creationId xmlns:a16="http://schemas.microsoft.com/office/drawing/2014/main" id="{D7AE0710-6B3D-4E7C-AE7B-D3ABDB0D94E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0" y="2224"/>
              <a:ext cx="324" cy="510"/>
            </a:xfrm>
            <a:custGeom>
              <a:avLst/>
              <a:gdLst>
                <a:gd name="T0" fmla="*/ 7 w 647"/>
                <a:gd name="T1" fmla="*/ 1 h 1019"/>
                <a:gd name="T2" fmla="*/ 5 w 647"/>
                <a:gd name="T3" fmla="*/ 2 h 1019"/>
                <a:gd name="T4" fmla="*/ 3 w 647"/>
                <a:gd name="T5" fmla="*/ 3 h 1019"/>
                <a:gd name="T6" fmla="*/ 2 w 647"/>
                <a:gd name="T7" fmla="*/ 5 h 1019"/>
                <a:gd name="T8" fmla="*/ 1 w 647"/>
                <a:gd name="T9" fmla="*/ 7 h 1019"/>
                <a:gd name="T10" fmla="*/ 0 w 647"/>
                <a:gd name="T11" fmla="*/ 9 h 1019"/>
                <a:gd name="T12" fmla="*/ 1 w 647"/>
                <a:gd name="T13" fmla="*/ 11 h 1019"/>
                <a:gd name="T14" fmla="*/ 2 w 647"/>
                <a:gd name="T15" fmla="*/ 14 h 1019"/>
                <a:gd name="T16" fmla="*/ 3 w 647"/>
                <a:gd name="T17" fmla="*/ 16 h 1019"/>
                <a:gd name="T18" fmla="*/ 4 w 647"/>
                <a:gd name="T19" fmla="*/ 18 h 1019"/>
                <a:gd name="T20" fmla="*/ 4 w 647"/>
                <a:gd name="T21" fmla="*/ 19 h 1019"/>
                <a:gd name="T22" fmla="*/ 5 w 647"/>
                <a:gd name="T23" fmla="*/ 21 h 1019"/>
                <a:gd name="T24" fmla="*/ 5 w 647"/>
                <a:gd name="T25" fmla="*/ 22 h 1019"/>
                <a:gd name="T26" fmla="*/ 5 w 647"/>
                <a:gd name="T27" fmla="*/ 23 h 1019"/>
                <a:gd name="T28" fmla="*/ 5 w 647"/>
                <a:gd name="T29" fmla="*/ 25 h 1019"/>
                <a:gd name="T30" fmla="*/ 5 w 647"/>
                <a:gd name="T31" fmla="*/ 28 h 1019"/>
                <a:gd name="T32" fmla="*/ 5 w 647"/>
                <a:gd name="T33" fmla="*/ 30 h 1019"/>
                <a:gd name="T34" fmla="*/ 6 w 647"/>
                <a:gd name="T35" fmla="*/ 31 h 1019"/>
                <a:gd name="T36" fmla="*/ 7 w 647"/>
                <a:gd name="T37" fmla="*/ 32 h 1019"/>
                <a:gd name="T38" fmla="*/ 8 w 647"/>
                <a:gd name="T39" fmla="*/ 32 h 1019"/>
                <a:gd name="T40" fmla="*/ 9 w 647"/>
                <a:gd name="T41" fmla="*/ 32 h 1019"/>
                <a:gd name="T42" fmla="*/ 11 w 647"/>
                <a:gd name="T43" fmla="*/ 32 h 1019"/>
                <a:gd name="T44" fmla="*/ 11 w 647"/>
                <a:gd name="T45" fmla="*/ 32 h 1019"/>
                <a:gd name="T46" fmla="*/ 12 w 647"/>
                <a:gd name="T47" fmla="*/ 32 h 1019"/>
                <a:gd name="T48" fmla="*/ 12 w 647"/>
                <a:gd name="T49" fmla="*/ 32 h 1019"/>
                <a:gd name="T50" fmla="*/ 12 w 647"/>
                <a:gd name="T51" fmla="*/ 31 h 1019"/>
                <a:gd name="T52" fmla="*/ 13 w 647"/>
                <a:gd name="T53" fmla="*/ 30 h 1019"/>
                <a:gd name="T54" fmla="*/ 13 w 647"/>
                <a:gd name="T55" fmla="*/ 27 h 1019"/>
                <a:gd name="T56" fmla="*/ 14 w 647"/>
                <a:gd name="T57" fmla="*/ 25 h 1019"/>
                <a:gd name="T58" fmla="*/ 14 w 647"/>
                <a:gd name="T59" fmla="*/ 24 h 1019"/>
                <a:gd name="T60" fmla="*/ 14 w 647"/>
                <a:gd name="T61" fmla="*/ 23 h 1019"/>
                <a:gd name="T62" fmla="*/ 15 w 647"/>
                <a:gd name="T63" fmla="*/ 23 h 1019"/>
                <a:gd name="T64" fmla="*/ 15 w 647"/>
                <a:gd name="T65" fmla="*/ 22 h 1019"/>
                <a:gd name="T66" fmla="*/ 16 w 647"/>
                <a:gd name="T67" fmla="*/ 22 h 1019"/>
                <a:gd name="T68" fmla="*/ 16 w 647"/>
                <a:gd name="T69" fmla="*/ 21 h 1019"/>
                <a:gd name="T70" fmla="*/ 18 w 647"/>
                <a:gd name="T71" fmla="*/ 18 h 1019"/>
                <a:gd name="T72" fmla="*/ 20 w 647"/>
                <a:gd name="T73" fmla="*/ 15 h 1019"/>
                <a:gd name="T74" fmla="*/ 21 w 647"/>
                <a:gd name="T75" fmla="*/ 11 h 1019"/>
                <a:gd name="T76" fmla="*/ 21 w 647"/>
                <a:gd name="T77" fmla="*/ 7 h 1019"/>
                <a:gd name="T78" fmla="*/ 20 w 647"/>
                <a:gd name="T79" fmla="*/ 6 h 1019"/>
                <a:gd name="T80" fmla="*/ 19 w 647"/>
                <a:gd name="T81" fmla="*/ 4 h 1019"/>
                <a:gd name="T82" fmla="*/ 17 w 647"/>
                <a:gd name="T83" fmla="*/ 3 h 1019"/>
                <a:gd name="T84" fmla="*/ 15 w 647"/>
                <a:gd name="T85" fmla="*/ 2 h 1019"/>
                <a:gd name="T86" fmla="*/ 13 w 647"/>
                <a:gd name="T87" fmla="*/ 1 h 1019"/>
                <a:gd name="T88" fmla="*/ 11 w 647"/>
                <a:gd name="T89" fmla="*/ 1 h 1019"/>
                <a:gd name="T90" fmla="*/ 9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42" name="Freeform 11">
              <a:extLst>
                <a:ext uri="{FF2B5EF4-FFF2-40B4-BE49-F238E27FC236}">
                  <a16:creationId xmlns:a16="http://schemas.microsoft.com/office/drawing/2014/main" id="{18E1A0A8-6B37-4A15-8C60-59BB9A0C00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1" y="2231"/>
              <a:ext cx="300" cy="503"/>
            </a:xfrm>
            <a:custGeom>
              <a:avLst/>
              <a:gdLst>
                <a:gd name="T0" fmla="*/ 6 w 601"/>
                <a:gd name="T1" fmla="*/ 1 h 1006"/>
                <a:gd name="T2" fmla="*/ 3 w 601"/>
                <a:gd name="T3" fmla="*/ 2 h 1006"/>
                <a:gd name="T4" fmla="*/ 2 w 601"/>
                <a:gd name="T5" fmla="*/ 3 h 1006"/>
                <a:gd name="T6" fmla="*/ 0 w 601"/>
                <a:gd name="T7" fmla="*/ 5 h 1006"/>
                <a:gd name="T8" fmla="*/ 0 w 601"/>
                <a:gd name="T9" fmla="*/ 6 h 1006"/>
                <a:gd name="T10" fmla="*/ 0 w 601"/>
                <a:gd name="T11" fmla="*/ 9 h 1006"/>
                <a:gd name="T12" fmla="*/ 0 w 601"/>
                <a:gd name="T13" fmla="*/ 11 h 1006"/>
                <a:gd name="T14" fmla="*/ 1 w 601"/>
                <a:gd name="T15" fmla="*/ 13 h 1006"/>
                <a:gd name="T16" fmla="*/ 2 w 601"/>
                <a:gd name="T17" fmla="*/ 15 h 1006"/>
                <a:gd name="T18" fmla="*/ 3 w 601"/>
                <a:gd name="T19" fmla="*/ 17 h 1006"/>
                <a:gd name="T20" fmla="*/ 3 w 601"/>
                <a:gd name="T21" fmla="*/ 19 h 1006"/>
                <a:gd name="T22" fmla="*/ 3 w 601"/>
                <a:gd name="T23" fmla="*/ 21 h 1006"/>
                <a:gd name="T24" fmla="*/ 4 w 601"/>
                <a:gd name="T25" fmla="*/ 22 h 1006"/>
                <a:gd name="T26" fmla="*/ 4 w 601"/>
                <a:gd name="T27" fmla="*/ 23 h 1006"/>
                <a:gd name="T28" fmla="*/ 4 w 601"/>
                <a:gd name="T29" fmla="*/ 25 h 1006"/>
                <a:gd name="T30" fmla="*/ 4 w 601"/>
                <a:gd name="T31" fmla="*/ 28 h 1006"/>
                <a:gd name="T32" fmla="*/ 4 w 601"/>
                <a:gd name="T33" fmla="*/ 30 h 1006"/>
                <a:gd name="T34" fmla="*/ 4 w 601"/>
                <a:gd name="T35" fmla="*/ 31 h 1006"/>
                <a:gd name="T36" fmla="*/ 5 w 601"/>
                <a:gd name="T37" fmla="*/ 31 h 1006"/>
                <a:gd name="T38" fmla="*/ 6 w 601"/>
                <a:gd name="T39" fmla="*/ 32 h 1006"/>
                <a:gd name="T40" fmla="*/ 8 w 601"/>
                <a:gd name="T41" fmla="*/ 32 h 1006"/>
                <a:gd name="T42" fmla="*/ 9 w 601"/>
                <a:gd name="T43" fmla="*/ 32 h 1006"/>
                <a:gd name="T44" fmla="*/ 10 w 601"/>
                <a:gd name="T45" fmla="*/ 32 h 1006"/>
                <a:gd name="T46" fmla="*/ 10 w 601"/>
                <a:gd name="T47" fmla="*/ 31 h 1006"/>
                <a:gd name="T48" fmla="*/ 10 w 601"/>
                <a:gd name="T49" fmla="*/ 31 h 1006"/>
                <a:gd name="T50" fmla="*/ 10 w 601"/>
                <a:gd name="T51" fmla="*/ 31 h 1006"/>
                <a:gd name="T52" fmla="*/ 11 w 601"/>
                <a:gd name="T53" fmla="*/ 30 h 1006"/>
                <a:gd name="T54" fmla="*/ 11 w 601"/>
                <a:gd name="T55" fmla="*/ 27 h 1006"/>
                <a:gd name="T56" fmla="*/ 12 w 601"/>
                <a:gd name="T57" fmla="*/ 25 h 1006"/>
                <a:gd name="T58" fmla="*/ 12 w 601"/>
                <a:gd name="T59" fmla="*/ 24 h 1006"/>
                <a:gd name="T60" fmla="*/ 12 w 601"/>
                <a:gd name="T61" fmla="*/ 23 h 1006"/>
                <a:gd name="T62" fmla="*/ 13 w 601"/>
                <a:gd name="T63" fmla="*/ 23 h 1006"/>
                <a:gd name="T64" fmla="*/ 13 w 601"/>
                <a:gd name="T65" fmla="*/ 22 h 1006"/>
                <a:gd name="T66" fmla="*/ 13 w 601"/>
                <a:gd name="T67" fmla="*/ 21 h 1006"/>
                <a:gd name="T68" fmla="*/ 14 w 601"/>
                <a:gd name="T69" fmla="*/ 20 h 1006"/>
                <a:gd name="T70" fmla="*/ 16 w 601"/>
                <a:gd name="T71" fmla="*/ 18 h 1006"/>
                <a:gd name="T72" fmla="*/ 17 w 601"/>
                <a:gd name="T73" fmla="*/ 15 h 1006"/>
                <a:gd name="T74" fmla="*/ 18 w 601"/>
                <a:gd name="T75" fmla="*/ 11 h 1006"/>
                <a:gd name="T76" fmla="*/ 18 w 601"/>
                <a:gd name="T77" fmla="*/ 7 h 1006"/>
                <a:gd name="T78" fmla="*/ 18 w 601"/>
                <a:gd name="T79" fmla="*/ 5 h 1006"/>
                <a:gd name="T80" fmla="*/ 17 w 601"/>
                <a:gd name="T81" fmla="*/ 4 h 1006"/>
                <a:gd name="T82" fmla="*/ 15 w 601"/>
                <a:gd name="T83" fmla="*/ 3 h 1006"/>
                <a:gd name="T84" fmla="*/ 14 w 601"/>
                <a:gd name="T85" fmla="*/ 2 h 1006"/>
                <a:gd name="T86" fmla="*/ 12 w 601"/>
                <a:gd name="T87" fmla="*/ 1 h 1006"/>
                <a:gd name="T88" fmla="*/ 10 w 601"/>
                <a:gd name="T89" fmla="*/ 1 h 1006"/>
                <a:gd name="T90" fmla="*/ 8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43" name="Freeform 12">
              <a:extLst>
                <a:ext uri="{FF2B5EF4-FFF2-40B4-BE49-F238E27FC236}">
                  <a16:creationId xmlns:a16="http://schemas.microsoft.com/office/drawing/2014/main" id="{C10925E1-0C5B-48CC-880E-17941B5547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2" y="2237"/>
              <a:ext cx="278" cy="496"/>
            </a:xfrm>
            <a:custGeom>
              <a:avLst/>
              <a:gdLst>
                <a:gd name="T0" fmla="*/ 6 w 556"/>
                <a:gd name="T1" fmla="*/ 1 h 992"/>
                <a:gd name="T2" fmla="*/ 4 w 556"/>
                <a:gd name="T3" fmla="*/ 2 h 992"/>
                <a:gd name="T4" fmla="*/ 3 w 556"/>
                <a:gd name="T5" fmla="*/ 3 h 992"/>
                <a:gd name="T6" fmla="*/ 1 w 556"/>
                <a:gd name="T7" fmla="*/ 4 h 992"/>
                <a:gd name="T8" fmla="*/ 1 w 556"/>
                <a:gd name="T9" fmla="*/ 6 h 992"/>
                <a:gd name="T10" fmla="*/ 1 w 556"/>
                <a:gd name="T11" fmla="*/ 8 h 992"/>
                <a:gd name="T12" fmla="*/ 1 w 556"/>
                <a:gd name="T13" fmla="*/ 10 h 992"/>
                <a:gd name="T14" fmla="*/ 2 w 556"/>
                <a:gd name="T15" fmla="*/ 12 h 992"/>
                <a:gd name="T16" fmla="*/ 3 w 556"/>
                <a:gd name="T17" fmla="*/ 14 h 992"/>
                <a:gd name="T18" fmla="*/ 3 w 556"/>
                <a:gd name="T19" fmla="*/ 16 h 992"/>
                <a:gd name="T20" fmla="*/ 4 w 556"/>
                <a:gd name="T21" fmla="*/ 18 h 992"/>
                <a:gd name="T22" fmla="*/ 4 w 556"/>
                <a:gd name="T23" fmla="*/ 20 h 992"/>
                <a:gd name="T24" fmla="*/ 4 w 556"/>
                <a:gd name="T25" fmla="*/ 22 h 992"/>
                <a:gd name="T26" fmla="*/ 4 w 556"/>
                <a:gd name="T27" fmla="*/ 23 h 992"/>
                <a:gd name="T28" fmla="*/ 4 w 556"/>
                <a:gd name="T29" fmla="*/ 25 h 992"/>
                <a:gd name="T30" fmla="*/ 4 w 556"/>
                <a:gd name="T31" fmla="*/ 28 h 992"/>
                <a:gd name="T32" fmla="*/ 4 w 556"/>
                <a:gd name="T33" fmla="*/ 30 h 992"/>
                <a:gd name="T34" fmla="*/ 5 w 556"/>
                <a:gd name="T35" fmla="*/ 31 h 992"/>
                <a:gd name="T36" fmla="*/ 6 w 556"/>
                <a:gd name="T37" fmla="*/ 31 h 992"/>
                <a:gd name="T38" fmla="*/ 7 w 556"/>
                <a:gd name="T39" fmla="*/ 31 h 992"/>
                <a:gd name="T40" fmla="*/ 8 w 556"/>
                <a:gd name="T41" fmla="*/ 31 h 992"/>
                <a:gd name="T42" fmla="*/ 9 w 556"/>
                <a:gd name="T43" fmla="*/ 31 h 992"/>
                <a:gd name="T44" fmla="*/ 10 w 556"/>
                <a:gd name="T45" fmla="*/ 31 h 992"/>
                <a:gd name="T46" fmla="*/ 10 w 556"/>
                <a:gd name="T47" fmla="*/ 31 h 992"/>
                <a:gd name="T48" fmla="*/ 11 w 556"/>
                <a:gd name="T49" fmla="*/ 29 h 992"/>
                <a:gd name="T50" fmla="*/ 11 w 556"/>
                <a:gd name="T51" fmla="*/ 27 h 992"/>
                <a:gd name="T52" fmla="*/ 11 w 556"/>
                <a:gd name="T53" fmla="*/ 25 h 992"/>
                <a:gd name="T54" fmla="*/ 12 w 556"/>
                <a:gd name="T55" fmla="*/ 24 h 992"/>
                <a:gd name="T56" fmla="*/ 12 w 556"/>
                <a:gd name="T57" fmla="*/ 23 h 992"/>
                <a:gd name="T58" fmla="*/ 13 w 556"/>
                <a:gd name="T59" fmla="*/ 22 h 992"/>
                <a:gd name="T60" fmla="*/ 13 w 556"/>
                <a:gd name="T61" fmla="*/ 22 h 992"/>
                <a:gd name="T62" fmla="*/ 13 w 556"/>
                <a:gd name="T63" fmla="*/ 21 h 992"/>
                <a:gd name="T64" fmla="*/ 14 w 556"/>
                <a:gd name="T65" fmla="*/ 20 h 992"/>
                <a:gd name="T66" fmla="*/ 15 w 556"/>
                <a:gd name="T67" fmla="*/ 17 h 992"/>
                <a:gd name="T68" fmla="*/ 17 w 556"/>
                <a:gd name="T69" fmla="*/ 14 h 992"/>
                <a:gd name="T70" fmla="*/ 18 w 556"/>
                <a:gd name="T71" fmla="*/ 10 h 992"/>
                <a:gd name="T72" fmla="*/ 18 w 556"/>
                <a:gd name="T73" fmla="*/ 7 h 992"/>
                <a:gd name="T74" fmla="*/ 18 w 556"/>
                <a:gd name="T75" fmla="*/ 5 h 992"/>
                <a:gd name="T76" fmla="*/ 17 w 556"/>
                <a:gd name="T77" fmla="*/ 4 h 992"/>
                <a:gd name="T78" fmla="*/ 15 w 556"/>
                <a:gd name="T79" fmla="*/ 3 h 992"/>
                <a:gd name="T80" fmla="*/ 14 w 556"/>
                <a:gd name="T81" fmla="*/ 2 h 992"/>
                <a:gd name="T82" fmla="*/ 12 w 556"/>
                <a:gd name="T83" fmla="*/ 1 h 992"/>
                <a:gd name="T84" fmla="*/ 10 w 556"/>
                <a:gd name="T85" fmla="*/ 1 h 992"/>
                <a:gd name="T86" fmla="*/ 9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44" name="Freeform 13">
              <a:extLst>
                <a:ext uri="{FF2B5EF4-FFF2-40B4-BE49-F238E27FC236}">
                  <a16:creationId xmlns:a16="http://schemas.microsoft.com/office/drawing/2014/main" id="{7ED29295-25C6-4C85-8770-33238C1EA9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3" y="2244"/>
              <a:ext cx="256" cy="488"/>
            </a:xfrm>
            <a:custGeom>
              <a:avLst/>
              <a:gdLst>
                <a:gd name="T0" fmla="*/ 6 w 512"/>
                <a:gd name="T1" fmla="*/ 0 h 977"/>
                <a:gd name="T2" fmla="*/ 4 w 512"/>
                <a:gd name="T3" fmla="*/ 1 h 977"/>
                <a:gd name="T4" fmla="*/ 2 w 512"/>
                <a:gd name="T5" fmla="*/ 2 h 977"/>
                <a:gd name="T6" fmla="*/ 1 w 512"/>
                <a:gd name="T7" fmla="*/ 3 h 977"/>
                <a:gd name="T8" fmla="*/ 1 w 512"/>
                <a:gd name="T9" fmla="*/ 5 h 977"/>
                <a:gd name="T10" fmla="*/ 1 w 512"/>
                <a:gd name="T11" fmla="*/ 7 h 977"/>
                <a:gd name="T12" fmla="*/ 1 w 512"/>
                <a:gd name="T13" fmla="*/ 8 h 977"/>
                <a:gd name="T14" fmla="*/ 2 w 512"/>
                <a:gd name="T15" fmla="*/ 10 h 977"/>
                <a:gd name="T16" fmla="*/ 3 w 512"/>
                <a:gd name="T17" fmla="*/ 13 h 977"/>
                <a:gd name="T18" fmla="*/ 4 w 512"/>
                <a:gd name="T19" fmla="*/ 18 h 977"/>
                <a:gd name="T20" fmla="*/ 4 w 512"/>
                <a:gd name="T21" fmla="*/ 20 h 977"/>
                <a:gd name="T22" fmla="*/ 4 w 512"/>
                <a:gd name="T23" fmla="*/ 21 h 977"/>
                <a:gd name="T24" fmla="*/ 4 w 512"/>
                <a:gd name="T25" fmla="*/ 23 h 977"/>
                <a:gd name="T26" fmla="*/ 4 w 512"/>
                <a:gd name="T27" fmla="*/ 26 h 977"/>
                <a:gd name="T28" fmla="*/ 4 w 512"/>
                <a:gd name="T29" fmla="*/ 28 h 977"/>
                <a:gd name="T30" fmla="*/ 4 w 512"/>
                <a:gd name="T31" fmla="*/ 29 h 977"/>
                <a:gd name="T32" fmla="*/ 5 w 512"/>
                <a:gd name="T33" fmla="*/ 30 h 977"/>
                <a:gd name="T34" fmla="*/ 6 w 512"/>
                <a:gd name="T35" fmla="*/ 30 h 977"/>
                <a:gd name="T36" fmla="*/ 7 w 512"/>
                <a:gd name="T37" fmla="*/ 30 h 977"/>
                <a:gd name="T38" fmla="*/ 8 w 512"/>
                <a:gd name="T39" fmla="*/ 30 h 977"/>
                <a:gd name="T40" fmla="*/ 9 w 512"/>
                <a:gd name="T41" fmla="*/ 30 h 977"/>
                <a:gd name="T42" fmla="*/ 9 w 512"/>
                <a:gd name="T43" fmla="*/ 29 h 977"/>
                <a:gd name="T44" fmla="*/ 10 w 512"/>
                <a:gd name="T45" fmla="*/ 28 h 977"/>
                <a:gd name="T46" fmla="*/ 10 w 512"/>
                <a:gd name="T47" fmla="*/ 25 h 977"/>
                <a:gd name="T48" fmla="*/ 10 w 512"/>
                <a:gd name="T49" fmla="*/ 23 h 977"/>
                <a:gd name="T50" fmla="*/ 11 w 512"/>
                <a:gd name="T51" fmla="*/ 22 h 977"/>
                <a:gd name="T52" fmla="*/ 11 w 512"/>
                <a:gd name="T53" fmla="*/ 21 h 977"/>
                <a:gd name="T54" fmla="*/ 11 w 512"/>
                <a:gd name="T55" fmla="*/ 21 h 977"/>
                <a:gd name="T56" fmla="*/ 12 w 512"/>
                <a:gd name="T57" fmla="*/ 20 h 977"/>
                <a:gd name="T58" fmla="*/ 12 w 512"/>
                <a:gd name="T59" fmla="*/ 20 h 977"/>
                <a:gd name="T60" fmla="*/ 13 w 512"/>
                <a:gd name="T61" fmla="*/ 18 h 977"/>
                <a:gd name="T62" fmla="*/ 14 w 512"/>
                <a:gd name="T63" fmla="*/ 16 h 977"/>
                <a:gd name="T64" fmla="*/ 15 w 512"/>
                <a:gd name="T65" fmla="*/ 13 h 977"/>
                <a:gd name="T66" fmla="*/ 16 w 512"/>
                <a:gd name="T67" fmla="*/ 9 h 977"/>
                <a:gd name="T68" fmla="*/ 16 w 512"/>
                <a:gd name="T69" fmla="*/ 6 h 977"/>
                <a:gd name="T70" fmla="*/ 16 w 512"/>
                <a:gd name="T71" fmla="*/ 4 h 977"/>
                <a:gd name="T72" fmla="*/ 16 w 512"/>
                <a:gd name="T73" fmla="*/ 3 h 977"/>
                <a:gd name="T74" fmla="*/ 15 w 512"/>
                <a:gd name="T75" fmla="*/ 2 h 977"/>
                <a:gd name="T76" fmla="*/ 13 w 512"/>
                <a:gd name="T77" fmla="*/ 1 h 977"/>
                <a:gd name="T78" fmla="*/ 12 w 512"/>
                <a:gd name="T79" fmla="*/ 0 h 977"/>
                <a:gd name="T80" fmla="*/ 10 w 512"/>
                <a:gd name="T81" fmla="*/ 0 h 977"/>
                <a:gd name="T82" fmla="*/ 8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45" name="Freeform 14">
              <a:extLst>
                <a:ext uri="{FF2B5EF4-FFF2-40B4-BE49-F238E27FC236}">
                  <a16:creationId xmlns:a16="http://schemas.microsoft.com/office/drawing/2014/main" id="{DD12353C-5CB0-4920-A1A1-2A77609F328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4" y="2250"/>
              <a:ext cx="234" cy="482"/>
            </a:xfrm>
            <a:custGeom>
              <a:avLst/>
              <a:gdLst>
                <a:gd name="T0" fmla="*/ 5 w 469"/>
                <a:gd name="T1" fmla="*/ 1 h 964"/>
                <a:gd name="T2" fmla="*/ 3 w 469"/>
                <a:gd name="T3" fmla="*/ 2 h 964"/>
                <a:gd name="T4" fmla="*/ 1 w 469"/>
                <a:gd name="T5" fmla="*/ 3 h 964"/>
                <a:gd name="T6" fmla="*/ 0 w 469"/>
                <a:gd name="T7" fmla="*/ 4 h 964"/>
                <a:gd name="T8" fmla="*/ 0 w 469"/>
                <a:gd name="T9" fmla="*/ 6 h 964"/>
                <a:gd name="T10" fmla="*/ 0 w 469"/>
                <a:gd name="T11" fmla="*/ 7 h 964"/>
                <a:gd name="T12" fmla="*/ 0 w 469"/>
                <a:gd name="T13" fmla="*/ 9 h 964"/>
                <a:gd name="T14" fmla="*/ 1 w 469"/>
                <a:gd name="T15" fmla="*/ 10 h 964"/>
                <a:gd name="T16" fmla="*/ 2 w 469"/>
                <a:gd name="T17" fmla="*/ 14 h 964"/>
                <a:gd name="T18" fmla="*/ 3 w 469"/>
                <a:gd name="T19" fmla="*/ 18 h 964"/>
                <a:gd name="T20" fmla="*/ 3 w 469"/>
                <a:gd name="T21" fmla="*/ 21 h 964"/>
                <a:gd name="T22" fmla="*/ 3 w 469"/>
                <a:gd name="T23" fmla="*/ 22 h 964"/>
                <a:gd name="T24" fmla="*/ 3 w 469"/>
                <a:gd name="T25" fmla="*/ 24 h 964"/>
                <a:gd name="T26" fmla="*/ 3 w 469"/>
                <a:gd name="T27" fmla="*/ 27 h 964"/>
                <a:gd name="T28" fmla="*/ 3 w 469"/>
                <a:gd name="T29" fmla="*/ 29 h 964"/>
                <a:gd name="T30" fmla="*/ 3 w 469"/>
                <a:gd name="T31" fmla="*/ 30 h 964"/>
                <a:gd name="T32" fmla="*/ 4 w 469"/>
                <a:gd name="T33" fmla="*/ 30 h 964"/>
                <a:gd name="T34" fmla="*/ 4 w 469"/>
                <a:gd name="T35" fmla="*/ 30 h 964"/>
                <a:gd name="T36" fmla="*/ 5 w 469"/>
                <a:gd name="T37" fmla="*/ 30 h 964"/>
                <a:gd name="T38" fmla="*/ 6 w 469"/>
                <a:gd name="T39" fmla="*/ 31 h 964"/>
                <a:gd name="T40" fmla="*/ 7 w 469"/>
                <a:gd name="T41" fmla="*/ 30 h 964"/>
                <a:gd name="T42" fmla="*/ 7 w 469"/>
                <a:gd name="T43" fmla="*/ 30 h 964"/>
                <a:gd name="T44" fmla="*/ 8 w 469"/>
                <a:gd name="T45" fmla="*/ 28 h 964"/>
                <a:gd name="T46" fmla="*/ 8 w 469"/>
                <a:gd name="T47" fmla="*/ 26 h 964"/>
                <a:gd name="T48" fmla="*/ 8 w 469"/>
                <a:gd name="T49" fmla="*/ 24 h 964"/>
                <a:gd name="T50" fmla="*/ 9 w 469"/>
                <a:gd name="T51" fmla="*/ 23 h 964"/>
                <a:gd name="T52" fmla="*/ 9 w 469"/>
                <a:gd name="T53" fmla="*/ 22 h 964"/>
                <a:gd name="T54" fmla="*/ 9 w 469"/>
                <a:gd name="T55" fmla="*/ 21 h 964"/>
                <a:gd name="T56" fmla="*/ 10 w 469"/>
                <a:gd name="T57" fmla="*/ 21 h 964"/>
                <a:gd name="T58" fmla="*/ 10 w 469"/>
                <a:gd name="T59" fmla="*/ 20 h 964"/>
                <a:gd name="T60" fmla="*/ 11 w 469"/>
                <a:gd name="T61" fmla="*/ 19 h 964"/>
                <a:gd name="T62" fmla="*/ 12 w 469"/>
                <a:gd name="T63" fmla="*/ 17 h 964"/>
                <a:gd name="T64" fmla="*/ 13 w 469"/>
                <a:gd name="T65" fmla="*/ 14 h 964"/>
                <a:gd name="T66" fmla="*/ 14 w 469"/>
                <a:gd name="T67" fmla="*/ 10 h 964"/>
                <a:gd name="T68" fmla="*/ 14 w 469"/>
                <a:gd name="T69" fmla="*/ 7 h 964"/>
                <a:gd name="T70" fmla="*/ 14 w 469"/>
                <a:gd name="T71" fmla="*/ 5 h 964"/>
                <a:gd name="T72" fmla="*/ 14 w 469"/>
                <a:gd name="T73" fmla="*/ 4 h 964"/>
                <a:gd name="T74" fmla="*/ 13 w 469"/>
                <a:gd name="T75" fmla="*/ 3 h 964"/>
                <a:gd name="T76" fmla="*/ 12 w 469"/>
                <a:gd name="T77" fmla="*/ 2 h 964"/>
                <a:gd name="T78" fmla="*/ 10 w 469"/>
                <a:gd name="T79" fmla="*/ 1 h 964"/>
                <a:gd name="T80" fmla="*/ 8 w 469"/>
                <a:gd name="T81" fmla="*/ 1 h 964"/>
                <a:gd name="T82" fmla="*/ 7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46" name="Freeform 15">
              <a:extLst>
                <a:ext uri="{FF2B5EF4-FFF2-40B4-BE49-F238E27FC236}">
                  <a16:creationId xmlns:a16="http://schemas.microsoft.com/office/drawing/2014/main" id="{1905C795-6148-4D10-886E-787721E06E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5" y="2256"/>
              <a:ext cx="214" cy="475"/>
            </a:xfrm>
            <a:custGeom>
              <a:avLst/>
              <a:gdLst>
                <a:gd name="T0" fmla="*/ 5 w 429"/>
                <a:gd name="T1" fmla="*/ 0 h 951"/>
                <a:gd name="T2" fmla="*/ 2 w 429"/>
                <a:gd name="T3" fmla="*/ 1 h 951"/>
                <a:gd name="T4" fmla="*/ 1 w 429"/>
                <a:gd name="T5" fmla="*/ 2 h 951"/>
                <a:gd name="T6" fmla="*/ 0 w 429"/>
                <a:gd name="T7" fmla="*/ 3 h 951"/>
                <a:gd name="T8" fmla="*/ 0 w 429"/>
                <a:gd name="T9" fmla="*/ 4 h 951"/>
                <a:gd name="T10" fmla="*/ 0 w 429"/>
                <a:gd name="T11" fmla="*/ 6 h 951"/>
                <a:gd name="T12" fmla="*/ 0 w 429"/>
                <a:gd name="T13" fmla="*/ 7 h 951"/>
                <a:gd name="T14" fmla="*/ 1 w 429"/>
                <a:gd name="T15" fmla="*/ 9 h 951"/>
                <a:gd name="T16" fmla="*/ 2 w 429"/>
                <a:gd name="T17" fmla="*/ 12 h 951"/>
                <a:gd name="T18" fmla="*/ 2 w 429"/>
                <a:gd name="T19" fmla="*/ 17 h 951"/>
                <a:gd name="T20" fmla="*/ 2 w 429"/>
                <a:gd name="T21" fmla="*/ 20 h 951"/>
                <a:gd name="T22" fmla="*/ 3 w 429"/>
                <a:gd name="T23" fmla="*/ 21 h 951"/>
                <a:gd name="T24" fmla="*/ 2 w 429"/>
                <a:gd name="T25" fmla="*/ 23 h 951"/>
                <a:gd name="T26" fmla="*/ 2 w 429"/>
                <a:gd name="T27" fmla="*/ 26 h 951"/>
                <a:gd name="T28" fmla="*/ 2 w 429"/>
                <a:gd name="T29" fmla="*/ 28 h 951"/>
                <a:gd name="T30" fmla="*/ 2 w 429"/>
                <a:gd name="T31" fmla="*/ 28 h 951"/>
                <a:gd name="T32" fmla="*/ 3 w 429"/>
                <a:gd name="T33" fmla="*/ 29 h 951"/>
                <a:gd name="T34" fmla="*/ 4 w 429"/>
                <a:gd name="T35" fmla="*/ 29 h 951"/>
                <a:gd name="T36" fmla="*/ 5 w 429"/>
                <a:gd name="T37" fmla="*/ 29 h 951"/>
                <a:gd name="T38" fmla="*/ 5 w 429"/>
                <a:gd name="T39" fmla="*/ 29 h 951"/>
                <a:gd name="T40" fmla="*/ 6 w 429"/>
                <a:gd name="T41" fmla="*/ 29 h 951"/>
                <a:gd name="T42" fmla="*/ 6 w 429"/>
                <a:gd name="T43" fmla="*/ 28 h 951"/>
                <a:gd name="T44" fmla="*/ 7 w 429"/>
                <a:gd name="T45" fmla="*/ 27 h 951"/>
                <a:gd name="T46" fmla="*/ 7 w 429"/>
                <a:gd name="T47" fmla="*/ 24 h 951"/>
                <a:gd name="T48" fmla="*/ 7 w 429"/>
                <a:gd name="T49" fmla="*/ 23 h 951"/>
                <a:gd name="T50" fmla="*/ 8 w 429"/>
                <a:gd name="T51" fmla="*/ 21 h 951"/>
                <a:gd name="T52" fmla="*/ 8 w 429"/>
                <a:gd name="T53" fmla="*/ 20 h 951"/>
                <a:gd name="T54" fmla="*/ 9 w 429"/>
                <a:gd name="T55" fmla="*/ 19 h 951"/>
                <a:gd name="T56" fmla="*/ 9 w 429"/>
                <a:gd name="T57" fmla="*/ 18 h 951"/>
                <a:gd name="T58" fmla="*/ 10 w 429"/>
                <a:gd name="T59" fmla="*/ 15 h 951"/>
                <a:gd name="T60" fmla="*/ 11 w 429"/>
                <a:gd name="T61" fmla="*/ 12 h 951"/>
                <a:gd name="T62" fmla="*/ 12 w 429"/>
                <a:gd name="T63" fmla="*/ 8 h 951"/>
                <a:gd name="T64" fmla="*/ 13 w 429"/>
                <a:gd name="T65" fmla="*/ 5 h 951"/>
                <a:gd name="T66" fmla="*/ 13 w 429"/>
                <a:gd name="T67" fmla="*/ 4 h 951"/>
                <a:gd name="T68" fmla="*/ 13 w 429"/>
                <a:gd name="T69" fmla="*/ 3 h 951"/>
                <a:gd name="T70" fmla="*/ 12 w 429"/>
                <a:gd name="T71" fmla="*/ 2 h 951"/>
                <a:gd name="T72" fmla="*/ 11 w 429"/>
                <a:gd name="T73" fmla="*/ 1 h 951"/>
                <a:gd name="T74" fmla="*/ 9 w 429"/>
                <a:gd name="T75" fmla="*/ 0 h 951"/>
                <a:gd name="T76" fmla="*/ 8 w 429"/>
                <a:gd name="T77" fmla="*/ 0 h 951"/>
                <a:gd name="T78" fmla="*/ 6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47" name="Freeform 16">
              <a:extLst>
                <a:ext uri="{FF2B5EF4-FFF2-40B4-BE49-F238E27FC236}">
                  <a16:creationId xmlns:a16="http://schemas.microsoft.com/office/drawing/2014/main" id="{B1CE3B2E-C923-4B3D-8191-A9B75CBAF9C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6" y="2262"/>
              <a:ext cx="195" cy="469"/>
            </a:xfrm>
            <a:custGeom>
              <a:avLst/>
              <a:gdLst>
                <a:gd name="T0" fmla="*/ 5 w 389"/>
                <a:gd name="T1" fmla="*/ 1 h 936"/>
                <a:gd name="T2" fmla="*/ 3 w 389"/>
                <a:gd name="T3" fmla="*/ 1 h 936"/>
                <a:gd name="T4" fmla="*/ 2 w 389"/>
                <a:gd name="T5" fmla="*/ 2 h 936"/>
                <a:gd name="T6" fmla="*/ 1 w 389"/>
                <a:gd name="T7" fmla="*/ 4 h 936"/>
                <a:gd name="T8" fmla="*/ 0 w 389"/>
                <a:gd name="T9" fmla="*/ 5 h 936"/>
                <a:gd name="T10" fmla="*/ 1 w 389"/>
                <a:gd name="T11" fmla="*/ 6 h 936"/>
                <a:gd name="T12" fmla="*/ 1 w 389"/>
                <a:gd name="T13" fmla="*/ 7 h 936"/>
                <a:gd name="T14" fmla="*/ 2 w 389"/>
                <a:gd name="T15" fmla="*/ 9 h 936"/>
                <a:gd name="T16" fmla="*/ 3 w 389"/>
                <a:gd name="T17" fmla="*/ 12 h 936"/>
                <a:gd name="T18" fmla="*/ 3 w 389"/>
                <a:gd name="T19" fmla="*/ 17 h 936"/>
                <a:gd name="T20" fmla="*/ 3 w 389"/>
                <a:gd name="T21" fmla="*/ 21 h 936"/>
                <a:gd name="T22" fmla="*/ 3 w 389"/>
                <a:gd name="T23" fmla="*/ 22 h 936"/>
                <a:gd name="T24" fmla="*/ 3 w 389"/>
                <a:gd name="T25" fmla="*/ 24 h 936"/>
                <a:gd name="T26" fmla="*/ 3 w 389"/>
                <a:gd name="T27" fmla="*/ 26 h 936"/>
                <a:gd name="T28" fmla="*/ 3 w 389"/>
                <a:gd name="T29" fmla="*/ 28 h 936"/>
                <a:gd name="T30" fmla="*/ 3 w 389"/>
                <a:gd name="T31" fmla="*/ 29 h 936"/>
                <a:gd name="T32" fmla="*/ 3 w 389"/>
                <a:gd name="T33" fmla="*/ 29 h 936"/>
                <a:gd name="T34" fmla="*/ 4 w 389"/>
                <a:gd name="T35" fmla="*/ 30 h 936"/>
                <a:gd name="T36" fmla="*/ 5 w 389"/>
                <a:gd name="T37" fmla="*/ 30 h 936"/>
                <a:gd name="T38" fmla="*/ 5 w 389"/>
                <a:gd name="T39" fmla="*/ 30 h 936"/>
                <a:gd name="T40" fmla="*/ 6 w 389"/>
                <a:gd name="T41" fmla="*/ 29 h 936"/>
                <a:gd name="T42" fmla="*/ 6 w 389"/>
                <a:gd name="T43" fmla="*/ 29 h 936"/>
                <a:gd name="T44" fmla="*/ 7 w 389"/>
                <a:gd name="T45" fmla="*/ 27 h 936"/>
                <a:gd name="T46" fmla="*/ 7 w 389"/>
                <a:gd name="T47" fmla="*/ 25 h 936"/>
                <a:gd name="T48" fmla="*/ 7 w 389"/>
                <a:gd name="T49" fmla="*/ 23 h 936"/>
                <a:gd name="T50" fmla="*/ 8 w 389"/>
                <a:gd name="T51" fmla="*/ 22 h 936"/>
                <a:gd name="T52" fmla="*/ 8 w 389"/>
                <a:gd name="T53" fmla="*/ 21 h 936"/>
                <a:gd name="T54" fmla="*/ 9 w 389"/>
                <a:gd name="T55" fmla="*/ 20 h 936"/>
                <a:gd name="T56" fmla="*/ 9 w 389"/>
                <a:gd name="T57" fmla="*/ 18 h 936"/>
                <a:gd name="T58" fmla="*/ 10 w 389"/>
                <a:gd name="T59" fmla="*/ 16 h 936"/>
                <a:gd name="T60" fmla="*/ 11 w 389"/>
                <a:gd name="T61" fmla="*/ 13 h 936"/>
                <a:gd name="T62" fmla="*/ 12 w 389"/>
                <a:gd name="T63" fmla="*/ 9 h 936"/>
                <a:gd name="T64" fmla="*/ 12 w 389"/>
                <a:gd name="T65" fmla="*/ 6 h 936"/>
                <a:gd name="T66" fmla="*/ 13 w 389"/>
                <a:gd name="T67" fmla="*/ 5 h 936"/>
                <a:gd name="T68" fmla="*/ 12 w 389"/>
                <a:gd name="T69" fmla="*/ 4 h 936"/>
                <a:gd name="T70" fmla="*/ 12 w 389"/>
                <a:gd name="T71" fmla="*/ 3 h 936"/>
                <a:gd name="T72" fmla="*/ 11 w 389"/>
                <a:gd name="T73" fmla="*/ 2 h 936"/>
                <a:gd name="T74" fmla="*/ 10 w 389"/>
                <a:gd name="T75" fmla="*/ 1 h 936"/>
                <a:gd name="T76" fmla="*/ 9 w 389"/>
                <a:gd name="T77" fmla="*/ 1 h 936"/>
                <a:gd name="T78" fmla="*/ 7 w 389"/>
                <a:gd name="T79" fmla="*/ 1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48" name="Freeform 17">
              <a:extLst>
                <a:ext uri="{FF2B5EF4-FFF2-40B4-BE49-F238E27FC236}">
                  <a16:creationId xmlns:a16="http://schemas.microsoft.com/office/drawing/2014/main" id="{3AC9E95A-AB34-456E-9A6D-66AA8FE49B7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6" y="2269"/>
              <a:ext cx="177" cy="461"/>
            </a:xfrm>
            <a:custGeom>
              <a:avLst/>
              <a:gdLst>
                <a:gd name="T0" fmla="*/ 5 w 352"/>
                <a:gd name="T1" fmla="*/ 0 h 923"/>
                <a:gd name="T2" fmla="*/ 3 w 352"/>
                <a:gd name="T3" fmla="*/ 0 h 923"/>
                <a:gd name="T4" fmla="*/ 2 w 352"/>
                <a:gd name="T5" fmla="*/ 1 h 923"/>
                <a:gd name="T6" fmla="*/ 1 w 352"/>
                <a:gd name="T7" fmla="*/ 2 h 923"/>
                <a:gd name="T8" fmla="*/ 0 w 352"/>
                <a:gd name="T9" fmla="*/ 4 h 923"/>
                <a:gd name="T10" fmla="*/ 1 w 352"/>
                <a:gd name="T11" fmla="*/ 5 h 923"/>
                <a:gd name="T12" fmla="*/ 1 w 352"/>
                <a:gd name="T13" fmla="*/ 6 h 923"/>
                <a:gd name="T14" fmla="*/ 3 w 352"/>
                <a:gd name="T15" fmla="*/ 7 h 923"/>
                <a:gd name="T16" fmla="*/ 3 w 352"/>
                <a:gd name="T17" fmla="*/ 10 h 923"/>
                <a:gd name="T18" fmla="*/ 3 w 352"/>
                <a:gd name="T19" fmla="*/ 16 h 923"/>
                <a:gd name="T20" fmla="*/ 3 w 352"/>
                <a:gd name="T21" fmla="*/ 19 h 923"/>
                <a:gd name="T22" fmla="*/ 3 w 352"/>
                <a:gd name="T23" fmla="*/ 20 h 923"/>
                <a:gd name="T24" fmla="*/ 3 w 352"/>
                <a:gd name="T25" fmla="*/ 22 h 923"/>
                <a:gd name="T26" fmla="*/ 2 w 352"/>
                <a:gd name="T27" fmla="*/ 25 h 923"/>
                <a:gd name="T28" fmla="*/ 2 w 352"/>
                <a:gd name="T29" fmla="*/ 27 h 923"/>
                <a:gd name="T30" fmla="*/ 3 w 352"/>
                <a:gd name="T31" fmla="*/ 28 h 923"/>
                <a:gd name="T32" fmla="*/ 3 w 352"/>
                <a:gd name="T33" fmla="*/ 28 h 923"/>
                <a:gd name="T34" fmla="*/ 3 w 352"/>
                <a:gd name="T35" fmla="*/ 28 h 923"/>
                <a:gd name="T36" fmla="*/ 4 w 352"/>
                <a:gd name="T37" fmla="*/ 28 h 923"/>
                <a:gd name="T38" fmla="*/ 5 w 352"/>
                <a:gd name="T39" fmla="*/ 28 h 923"/>
                <a:gd name="T40" fmla="*/ 5 w 352"/>
                <a:gd name="T41" fmla="*/ 28 h 923"/>
                <a:gd name="T42" fmla="*/ 5 w 352"/>
                <a:gd name="T43" fmla="*/ 28 h 923"/>
                <a:gd name="T44" fmla="*/ 6 w 352"/>
                <a:gd name="T45" fmla="*/ 26 h 923"/>
                <a:gd name="T46" fmla="*/ 6 w 352"/>
                <a:gd name="T47" fmla="*/ 24 h 923"/>
                <a:gd name="T48" fmla="*/ 6 w 352"/>
                <a:gd name="T49" fmla="*/ 22 h 923"/>
                <a:gd name="T50" fmla="*/ 7 w 352"/>
                <a:gd name="T51" fmla="*/ 21 h 923"/>
                <a:gd name="T52" fmla="*/ 7 w 352"/>
                <a:gd name="T53" fmla="*/ 20 h 923"/>
                <a:gd name="T54" fmla="*/ 7 w 352"/>
                <a:gd name="T55" fmla="*/ 19 h 923"/>
                <a:gd name="T56" fmla="*/ 8 w 352"/>
                <a:gd name="T57" fmla="*/ 17 h 923"/>
                <a:gd name="T58" fmla="*/ 9 w 352"/>
                <a:gd name="T59" fmla="*/ 15 h 923"/>
                <a:gd name="T60" fmla="*/ 9 w 352"/>
                <a:gd name="T61" fmla="*/ 12 h 923"/>
                <a:gd name="T62" fmla="*/ 10 w 352"/>
                <a:gd name="T63" fmla="*/ 8 h 923"/>
                <a:gd name="T64" fmla="*/ 11 w 352"/>
                <a:gd name="T65" fmla="*/ 5 h 923"/>
                <a:gd name="T66" fmla="*/ 12 w 352"/>
                <a:gd name="T67" fmla="*/ 4 h 923"/>
                <a:gd name="T68" fmla="*/ 12 w 352"/>
                <a:gd name="T69" fmla="*/ 3 h 923"/>
                <a:gd name="T70" fmla="*/ 11 w 352"/>
                <a:gd name="T71" fmla="*/ 2 h 923"/>
                <a:gd name="T72" fmla="*/ 10 w 352"/>
                <a:gd name="T73" fmla="*/ 1 h 923"/>
                <a:gd name="T74" fmla="*/ 9 w 352"/>
                <a:gd name="T75" fmla="*/ 0 h 923"/>
                <a:gd name="T76" fmla="*/ 8 w 352"/>
                <a:gd name="T77" fmla="*/ 0 h 923"/>
                <a:gd name="T78" fmla="*/ 7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49" name="Freeform 18">
              <a:extLst>
                <a:ext uri="{FF2B5EF4-FFF2-40B4-BE49-F238E27FC236}">
                  <a16:creationId xmlns:a16="http://schemas.microsoft.com/office/drawing/2014/main" id="{32B78AFB-499C-4FD9-ABB6-856F13F293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7" y="2274"/>
              <a:ext cx="159" cy="456"/>
            </a:xfrm>
            <a:custGeom>
              <a:avLst/>
              <a:gdLst>
                <a:gd name="T0" fmla="*/ 4 w 319"/>
                <a:gd name="T1" fmla="*/ 1 h 910"/>
                <a:gd name="T2" fmla="*/ 2 w 319"/>
                <a:gd name="T3" fmla="*/ 1 h 910"/>
                <a:gd name="T4" fmla="*/ 0 w 319"/>
                <a:gd name="T5" fmla="*/ 2 h 910"/>
                <a:gd name="T6" fmla="*/ 0 w 319"/>
                <a:gd name="T7" fmla="*/ 3 h 910"/>
                <a:gd name="T8" fmla="*/ 0 w 319"/>
                <a:gd name="T9" fmla="*/ 4 h 910"/>
                <a:gd name="T10" fmla="*/ 0 w 319"/>
                <a:gd name="T11" fmla="*/ 5 h 910"/>
                <a:gd name="T12" fmla="*/ 1 w 319"/>
                <a:gd name="T13" fmla="*/ 6 h 910"/>
                <a:gd name="T14" fmla="*/ 2 w 319"/>
                <a:gd name="T15" fmla="*/ 7 h 910"/>
                <a:gd name="T16" fmla="*/ 2 w 319"/>
                <a:gd name="T17" fmla="*/ 10 h 910"/>
                <a:gd name="T18" fmla="*/ 2 w 319"/>
                <a:gd name="T19" fmla="*/ 16 h 910"/>
                <a:gd name="T20" fmla="*/ 2 w 319"/>
                <a:gd name="T21" fmla="*/ 20 h 910"/>
                <a:gd name="T22" fmla="*/ 2 w 319"/>
                <a:gd name="T23" fmla="*/ 21 h 910"/>
                <a:gd name="T24" fmla="*/ 1 w 319"/>
                <a:gd name="T25" fmla="*/ 23 h 910"/>
                <a:gd name="T26" fmla="*/ 1 w 319"/>
                <a:gd name="T27" fmla="*/ 26 h 910"/>
                <a:gd name="T28" fmla="*/ 1 w 319"/>
                <a:gd name="T29" fmla="*/ 28 h 910"/>
                <a:gd name="T30" fmla="*/ 1 w 319"/>
                <a:gd name="T31" fmla="*/ 28 h 910"/>
                <a:gd name="T32" fmla="*/ 1 w 319"/>
                <a:gd name="T33" fmla="*/ 29 h 910"/>
                <a:gd name="T34" fmla="*/ 2 w 319"/>
                <a:gd name="T35" fmla="*/ 29 h 910"/>
                <a:gd name="T36" fmla="*/ 2 w 319"/>
                <a:gd name="T37" fmla="*/ 29 h 910"/>
                <a:gd name="T38" fmla="*/ 3 w 319"/>
                <a:gd name="T39" fmla="*/ 29 h 910"/>
                <a:gd name="T40" fmla="*/ 3 w 319"/>
                <a:gd name="T41" fmla="*/ 29 h 910"/>
                <a:gd name="T42" fmla="*/ 3 w 319"/>
                <a:gd name="T43" fmla="*/ 28 h 910"/>
                <a:gd name="T44" fmla="*/ 4 w 319"/>
                <a:gd name="T45" fmla="*/ 27 h 910"/>
                <a:gd name="T46" fmla="*/ 4 w 319"/>
                <a:gd name="T47" fmla="*/ 24 h 910"/>
                <a:gd name="T48" fmla="*/ 4 w 319"/>
                <a:gd name="T49" fmla="*/ 22 h 910"/>
                <a:gd name="T50" fmla="*/ 5 w 319"/>
                <a:gd name="T51" fmla="*/ 21 h 910"/>
                <a:gd name="T52" fmla="*/ 5 w 319"/>
                <a:gd name="T53" fmla="*/ 20 h 910"/>
                <a:gd name="T54" fmla="*/ 5 w 319"/>
                <a:gd name="T55" fmla="*/ 19 h 910"/>
                <a:gd name="T56" fmla="*/ 6 w 319"/>
                <a:gd name="T57" fmla="*/ 18 h 910"/>
                <a:gd name="T58" fmla="*/ 6 w 319"/>
                <a:gd name="T59" fmla="*/ 15 h 910"/>
                <a:gd name="T60" fmla="*/ 7 w 319"/>
                <a:gd name="T61" fmla="*/ 12 h 910"/>
                <a:gd name="T62" fmla="*/ 8 w 319"/>
                <a:gd name="T63" fmla="*/ 9 h 910"/>
                <a:gd name="T64" fmla="*/ 9 w 319"/>
                <a:gd name="T65" fmla="*/ 6 h 910"/>
                <a:gd name="T66" fmla="*/ 9 w 319"/>
                <a:gd name="T67" fmla="*/ 5 h 910"/>
                <a:gd name="T68" fmla="*/ 9 w 319"/>
                <a:gd name="T69" fmla="*/ 4 h 910"/>
                <a:gd name="T70" fmla="*/ 9 w 319"/>
                <a:gd name="T71" fmla="*/ 3 h 910"/>
                <a:gd name="T72" fmla="*/ 9 w 319"/>
                <a:gd name="T73" fmla="*/ 2 h 910"/>
                <a:gd name="T74" fmla="*/ 8 w 319"/>
                <a:gd name="T75" fmla="*/ 1 h 910"/>
                <a:gd name="T76" fmla="*/ 7 w 319"/>
                <a:gd name="T77" fmla="*/ 1 h 910"/>
                <a:gd name="T78" fmla="*/ 6 w 319"/>
                <a:gd name="T79" fmla="*/ 1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50" name="Freeform 19">
              <a:extLst>
                <a:ext uri="{FF2B5EF4-FFF2-40B4-BE49-F238E27FC236}">
                  <a16:creationId xmlns:a16="http://schemas.microsoft.com/office/drawing/2014/main" id="{2B4D0BAC-1ECF-4BBD-9DDA-18D2E8F404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7" y="2281"/>
              <a:ext cx="143" cy="448"/>
            </a:xfrm>
            <a:custGeom>
              <a:avLst/>
              <a:gdLst>
                <a:gd name="T0" fmla="*/ 6 w 286"/>
                <a:gd name="T1" fmla="*/ 0 h 896"/>
                <a:gd name="T2" fmla="*/ 4 w 286"/>
                <a:gd name="T3" fmla="*/ 1 h 896"/>
                <a:gd name="T4" fmla="*/ 3 w 286"/>
                <a:gd name="T5" fmla="*/ 1 h 896"/>
                <a:gd name="T6" fmla="*/ 3 w 286"/>
                <a:gd name="T7" fmla="*/ 1 h 896"/>
                <a:gd name="T8" fmla="*/ 2 w 286"/>
                <a:gd name="T9" fmla="*/ 2 h 896"/>
                <a:gd name="T10" fmla="*/ 1 w 286"/>
                <a:gd name="T11" fmla="*/ 2 h 896"/>
                <a:gd name="T12" fmla="*/ 1 w 286"/>
                <a:gd name="T13" fmla="*/ 2 h 896"/>
                <a:gd name="T14" fmla="*/ 1 w 286"/>
                <a:gd name="T15" fmla="*/ 3 h 896"/>
                <a:gd name="T16" fmla="*/ 0 w 286"/>
                <a:gd name="T17" fmla="*/ 3 h 896"/>
                <a:gd name="T18" fmla="*/ 0 w 286"/>
                <a:gd name="T19" fmla="*/ 4 h 896"/>
                <a:gd name="T20" fmla="*/ 1 w 286"/>
                <a:gd name="T21" fmla="*/ 4 h 896"/>
                <a:gd name="T22" fmla="*/ 1 w 286"/>
                <a:gd name="T23" fmla="*/ 5 h 896"/>
                <a:gd name="T24" fmla="*/ 1 w 286"/>
                <a:gd name="T25" fmla="*/ 5 h 896"/>
                <a:gd name="T26" fmla="*/ 2 w 286"/>
                <a:gd name="T27" fmla="*/ 6 h 896"/>
                <a:gd name="T28" fmla="*/ 2 w 286"/>
                <a:gd name="T29" fmla="*/ 6 h 896"/>
                <a:gd name="T30" fmla="*/ 3 w 286"/>
                <a:gd name="T31" fmla="*/ 6 h 896"/>
                <a:gd name="T32" fmla="*/ 3 w 286"/>
                <a:gd name="T33" fmla="*/ 6 h 896"/>
                <a:gd name="T34" fmla="*/ 2 w 286"/>
                <a:gd name="T35" fmla="*/ 19 h 896"/>
                <a:gd name="T36" fmla="*/ 2 w 286"/>
                <a:gd name="T37" fmla="*/ 21 h 896"/>
                <a:gd name="T38" fmla="*/ 2 w 286"/>
                <a:gd name="T39" fmla="*/ 27 h 896"/>
                <a:gd name="T40" fmla="*/ 2 w 286"/>
                <a:gd name="T41" fmla="*/ 28 h 896"/>
                <a:gd name="T42" fmla="*/ 3 w 286"/>
                <a:gd name="T43" fmla="*/ 28 h 896"/>
                <a:gd name="T44" fmla="*/ 4 w 286"/>
                <a:gd name="T45" fmla="*/ 27 h 896"/>
                <a:gd name="T46" fmla="*/ 4 w 286"/>
                <a:gd name="T47" fmla="*/ 23 h 896"/>
                <a:gd name="T48" fmla="*/ 5 w 286"/>
                <a:gd name="T49" fmla="*/ 20 h 896"/>
                <a:gd name="T50" fmla="*/ 5 w 286"/>
                <a:gd name="T51" fmla="*/ 18 h 896"/>
                <a:gd name="T52" fmla="*/ 6 w 286"/>
                <a:gd name="T53" fmla="*/ 17 h 896"/>
                <a:gd name="T54" fmla="*/ 6 w 286"/>
                <a:gd name="T55" fmla="*/ 16 h 896"/>
                <a:gd name="T56" fmla="*/ 6 w 286"/>
                <a:gd name="T57" fmla="*/ 15 h 896"/>
                <a:gd name="T58" fmla="*/ 6 w 286"/>
                <a:gd name="T59" fmla="*/ 14 h 896"/>
                <a:gd name="T60" fmla="*/ 6 w 286"/>
                <a:gd name="T61" fmla="*/ 12 h 896"/>
                <a:gd name="T62" fmla="*/ 7 w 286"/>
                <a:gd name="T63" fmla="*/ 10 h 896"/>
                <a:gd name="T64" fmla="*/ 7 w 286"/>
                <a:gd name="T65" fmla="*/ 8 h 896"/>
                <a:gd name="T66" fmla="*/ 8 w 286"/>
                <a:gd name="T67" fmla="*/ 6 h 896"/>
                <a:gd name="T68" fmla="*/ 9 w 286"/>
                <a:gd name="T69" fmla="*/ 5 h 896"/>
                <a:gd name="T70" fmla="*/ 9 w 286"/>
                <a:gd name="T71" fmla="*/ 4 h 896"/>
                <a:gd name="T72" fmla="*/ 9 w 286"/>
                <a:gd name="T73" fmla="*/ 4 h 896"/>
                <a:gd name="T74" fmla="*/ 9 w 286"/>
                <a:gd name="T75" fmla="*/ 3 h 896"/>
                <a:gd name="T76" fmla="*/ 9 w 286"/>
                <a:gd name="T77" fmla="*/ 2 h 896"/>
                <a:gd name="T78" fmla="*/ 8 w 286"/>
                <a:gd name="T79" fmla="*/ 1 h 896"/>
                <a:gd name="T80" fmla="*/ 7 w 286"/>
                <a:gd name="T81" fmla="*/ 1 h 896"/>
                <a:gd name="T82" fmla="*/ 6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51" name="Freeform 20">
              <a:extLst>
                <a:ext uri="{FF2B5EF4-FFF2-40B4-BE49-F238E27FC236}">
                  <a16:creationId xmlns:a16="http://schemas.microsoft.com/office/drawing/2014/main" id="{A9897A7D-2827-465C-AA40-498C9CEDEAB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3" y="2195"/>
              <a:ext cx="173" cy="240"/>
            </a:xfrm>
            <a:custGeom>
              <a:avLst/>
              <a:gdLst>
                <a:gd name="T0" fmla="*/ 9 w 346"/>
                <a:gd name="T1" fmla="*/ 0 h 480"/>
                <a:gd name="T2" fmla="*/ 8 w 346"/>
                <a:gd name="T3" fmla="*/ 1 h 480"/>
                <a:gd name="T4" fmla="*/ 7 w 346"/>
                <a:gd name="T5" fmla="*/ 1 h 480"/>
                <a:gd name="T6" fmla="*/ 6 w 346"/>
                <a:gd name="T7" fmla="*/ 2 h 480"/>
                <a:gd name="T8" fmla="*/ 5 w 346"/>
                <a:gd name="T9" fmla="*/ 2 h 480"/>
                <a:gd name="T10" fmla="*/ 4 w 346"/>
                <a:gd name="T11" fmla="*/ 3 h 480"/>
                <a:gd name="T12" fmla="*/ 3 w 346"/>
                <a:gd name="T13" fmla="*/ 4 h 480"/>
                <a:gd name="T14" fmla="*/ 3 w 346"/>
                <a:gd name="T15" fmla="*/ 5 h 480"/>
                <a:gd name="T16" fmla="*/ 2 w 346"/>
                <a:gd name="T17" fmla="*/ 6 h 480"/>
                <a:gd name="T18" fmla="*/ 1 w 346"/>
                <a:gd name="T19" fmla="*/ 7 h 480"/>
                <a:gd name="T20" fmla="*/ 1 w 346"/>
                <a:gd name="T21" fmla="*/ 8 h 480"/>
                <a:gd name="T22" fmla="*/ 1 w 346"/>
                <a:gd name="T23" fmla="*/ 9 h 480"/>
                <a:gd name="T24" fmla="*/ 1 w 346"/>
                <a:gd name="T25" fmla="*/ 10 h 480"/>
                <a:gd name="T26" fmla="*/ 0 w 346"/>
                <a:gd name="T27" fmla="*/ 12 h 480"/>
                <a:gd name="T28" fmla="*/ 1 w 346"/>
                <a:gd name="T29" fmla="*/ 13 h 480"/>
                <a:gd name="T30" fmla="*/ 1 w 346"/>
                <a:gd name="T31" fmla="*/ 14 h 480"/>
                <a:gd name="T32" fmla="*/ 1 w 346"/>
                <a:gd name="T33" fmla="*/ 15 h 480"/>
                <a:gd name="T34" fmla="*/ 2 w 346"/>
                <a:gd name="T35" fmla="*/ 14 h 480"/>
                <a:gd name="T36" fmla="*/ 2 w 346"/>
                <a:gd name="T37" fmla="*/ 13 h 480"/>
                <a:gd name="T38" fmla="*/ 2 w 346"/>
                <a:gd name="T39" fmla="*/ 12 h 480"/>
                <a:gd name="T40" fmla="*/ 2 w 346"/>
                <a:gd name="T41" fmla="*/ 11 h 480"/>
                <a:gd name="T42" fmla="*/ 3 w 346"/>
                <a:gd name="T43" fmla="*/ 10 h 480"/>
                <a:gd name="T44" fmla="*/ 3 w 346"/>
                <a:gd name="T45" fmla="*/ 9 h 480"/>
                <a:gd name="T46" fmla="*/ 4 w 346"/>
                <a:gd name="T47" fmla="*/ 8 h 480"/>
                <a:gd name="T48" fmla="*/ 4 w 346"/>
                <a:gd name="T49" fmla="*/ 7 h 480"/>
                <a:gd name="T50" fmla="*/ 5 w 346"/>
                <a:gd name="T51" fmla="*/ 6 h 480"/>
                <a:gd name="T52" fmla="*/ 6 w 346"/>
                <a:gd name="T53" fmla="*/ 5 h 480"/>
                <a:gd name="T54" fmla="*/ 6 w 346"/>
                <a:gd name="T55" fmla="*/ 4 h 480"/>
                <a:gd name="T56" fmla="*/ 7 w 346"/>
                <a:gd name="T57" fmla="*/ 3 h 480"/>
                <a:gd name="T58" fmla="*/ 8 w 346"/>
                <a:gd name="T59" fmla="*/ 3 h 480"/>
                <a:gd name="T60" fmla="*/ 9 w 346"/>
                <a:gd name="T61" fmla="*/ 2 h 480"/>
                <a:gd name="T62" fmla="*/ 10 w 346"/>
                <a:gd name="T63" fmla="*/ 1 h 480"/>
                <a:gd name="T64" fmla="*/ 11 w 346"/>
                <a:gd name="T65" fmla="*/ 1 h 480"/>
                <a:gd name="T66" fmla="*/ 9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52" name="Freeform 21">
              <a:extLst>
                <a:ext uri="{FF2B5EF4-FFF2-40B4-BE49-F238E27FC236}">
                  <a16:creationId xmlns:a16="http://schemas.microsoft.com/office/drawing/2014/main" id="{1062B048-0947-4872-BBBA-829393873E0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5" y="2197"/>
              <a:ext cx="169" cy="235"/>
            </a:xfrm>
            <a:custGeom>
              <a:avLst/>
              <a:gdLst>
                <a:gd name="T0" fmla="*/ 9 w 337"/>
                <a:gd name="T1" fmla="*/ 0 h 469"/>
                <a:gd name="T2" fmla="*/ 8 w 337"/>
                <a:gd name="T3" fmla="*/ 1 h 469"/>
                <a:gd name="T4" fmla="*/ 7 w 337"/>
                <a:gd name="T5" fmla="*/ 1 h 469"/>
                <a:gd name="T6" fmla="*/ 6 w 337"/>
                <a:gd name="T7" fmla="*/ 2 h 469"/>
                <a:gd name="T8" fmla="*/ 5 w 337"/>
                <a:gd name="T9" fmla="*/ 2 h 469"/>
                <a:gd name="T10" fmla="*/ 4 w 337"/>
                <a:gd name="T11" fmla="*/ 3 h 469"/>
                <a:gd name="T12" fmla="*/ 3 w 337"/>
                <a:gd name="T13" fmla="*/ 4 h 469"/>
                <a:gd name="T14" fmla="*/ 3 w 337"/>
                <a:gd name="T15" fmla="*/ 5 h 469"/>
                <a:gd name="T16" fmla="*/ 2 w 337"/>
                <a:gd name="T17" fmla="*/ 6 h 469"/>
                <a:gd name="T18" fmla="*/ 1 w 337"/>
                <a:gd name="T19" fmla="*/ 7 h 469"/>
                <a:gd name="T20" fmla="*/ 1 w 337"/>
                <a:gd name="T21" fmla="*/ 8 h 469"/>
                <a:gd name="T22" fmla="*/ 1 w 337"/>
                <a:gd name="T23" fmla="*/ 9 h 469"/>
                <a:gd name="T24" fmla="*/ 1 w 337"/>
                <a:gd name="T25" fmla="*/ 10 h 469"/>
                <a:gd name="T26" fmla="*/ 0 w 337"/>
                <a:gd name="T27" fmla="*/ 11 h 469"/>
                <a:gd name="T28" fmla="*/ 1 w 337"/>
                <a:gd name="T29" fmla="*/ 13 h 469"/>
                <a:gd name="T30" fmla="*/ 1 w 337"/>
                <a:gd name="T31" fmla="*/ 14 h 469"/>
                <a:gd name="T32" fmla="*/ 1 w 337"/>
                <a:gd name="T33" fmla="*/ 15 h 469"/>
                <a:gd name="T34" fmla="*/ 2 w 337"/>
                <a:gd name="T35" fmla="*/ 14 h 469"/>
                <a:gd name="T36" fmla="*/ 2 w 337"/>
                <a:gd name="T37" fmla="*/ 13 h 469"/>
                <a:gd name="T38" fmla="*/ 2 w 337"/>
                <a:gd name="T39" fmla="*/ 12 h 469"/>
                <a:gd name="T40" fmla="*/ 2 w 337"/>
                <a:gd name="T41" fmla="*/ 11 h 469"/>
                <a:gd name="T42" fmla="*/ 3 w 337"/>
                <a:gd name="T43" fmla="*/ 10 h 469"/>
                <a:gd name="T44" fmla="*/ 3 w 337"/>
                <a:gd name="T45" fmla="*/ 9 h 469"/>
                <a:gd name="T46" fmla="*/ 4 w 337"/>
                <a:gd name="T47" fmla="*/ 8 h 469"/>
                <a:gd name="T48" fmla="*/ 4 w 337"/>
                <a:gd name="T49" fmla="*/ 7 h 469"/>
                <a:gd name="T50" fmla="*/ 5 w 337"/>
                <a:gd name="T51" fmla="*/ 6 h 469"/>
                <a:gd name="T52" fmla="*/ 6 w 337"/>
                <a:gd name="T53" fmla="*/ 5 h 469"/>
                <a:gd name="T54" fmla="*/ 6 w 337"/>
                <a:gd name="T55" fmla="*/ 4 h 469"/>
                <a:gd name="T56" fmla="*/ 7 w 337"/>
                <a:gd name="T57" fmla="*/ 3 h 469"/>
                <a:gd name="T58" fmla="*/ 8 w 337"/>
                <a:gd name="T59" fmla="*/ 2 h 469"/>
                <a:gd name="T60" fmla="*/ 9 w 337"/>
                <a:gd name="T61" fmla="*/ 2 h 469"/>
                <a:gd name="T62" fmla="*/ 10 w 337"/>
                <a:gd name="T63" fmla="*/ 1 h 469"/>
                <a:gd name="T64" fmla="*/ 11 w 337"/>
                <a:gd name="T65" fmla="*/ 1 h 469"/>
                <a:gd name="T66" fmla="*/ 11 w 337"/>
                <a:gd name="T67" fmla="*/ 1 h 469"/>
                <a:gd name="T68" fmla="*/ 10 w 337"/>
                <a:gd name="T69" fmla="*/ 1 h 469"/>
                <a:gd name="T70" fmla="*/ 10 w 337"/>
                <a:gd name="T71" fmla="*/ 1 h 469"/>
                <a:gd name="T72" fmla="*/ 10 w 337"/>
                <a:gd name="T73" fmla="*/ 1 h 469"/>
                <a:gd name="T74" fmla="*/ 10 w 337"/>
                <a:gd name="T75" fmla="*/ 1 h 469"/>
                <a:gd name="T76" fmla="*/ 9 w 337"/>
                <a:gd name="T77" fmla="*/ 1 h 469"/>
                <a:gd name="T78" fmla="*/ 9 w 337"/>
                <a:gd name="T79" fmla="*/ 0 h 469"/>
                <a:gd name="T80" fmla="*/ 9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53" name="Freeform 22">
              <a:extLst>
                <a:ext uri="{FF2B5EF4-FFF2-40B4-BE49-F238E27FC236}">
                  <a16:creationId xmlns:a16="http://schemas.microsoft.com/office/drawing/2014/main" id="{B8128BE3-8A03-43C3-A2DF-5650344184A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6" y="2199"/>
              <a:ext cx="166" cy="229"/>
            </a:xfrm>
            <a:custGeom>
              <a:avLst/>
              <a:gdLst>
                <a:gd name="T0" fmla="*/ 8 w 332"/>
                <a:gd name="T1" fmla="*/ 0 h 458"/>
                <a:gd name="T2" fmla="*/ 7 w 332"/>
                <a:gd name="T3" fmla="*/ 1 h 458"/>
                <a:gd name="T4" fmla="*/ 7 w 332"/>
                <a:gd name="T5" fmla="*/ 1 h 458"/>
                <a:gd name="T6" fmla="*/ 6 w 332"/>
                <a:gd name="T7" fmla="*/ 2 h 458"/>
                <a:gd name="T8" fmla="*/ 5 w 332"/>
                <a:gd name="T9" fmla="*/ 2 h 458"/>
                <a:gd name="T10" fmla="*/ 4 w 332"/>
                <a:gd name="T11" fmla="*/ 3 h 458"/>
                <a:gd name="T12" fmla="*/ 3 w 332"/>
                <a:gd name="T13" fmla="*/ 4 h 458"/>
                <a:gd name="T14" fmla="*/ 3 w 332"/>
                <a:gd name="T15" fmla="*/ 5 h 458"/>
                <a:gd name="T16" fmla="*/ 2 w 332"/>
                <a:gd name="T17" fmla="*/ 6 h 458"/>
                <a:gd name="T18" fmla="*/ 1 w 332"/>
                <a:gd name="T19" fmla="*/ 7 h 458"/>
                <a:gd name="T20" fmla="*/ 1 w 332"/>
                <a:gd name="T21" fmla="*/ 8 h 458"/>
                <a:gd name="T22" fmla="*/ 1 w 332"/>
                <a:gd name="T23" fmla="*/ 9 h 458"/>
                <a:gd name="T24" fmla="*/ 1 w 332"/>
                <a:gd name="T25" fmla="*/ 10 h 458"/>
                <a:gd name="T26" fmla="*/ 0 w 332"/>
                <a:gd name="T27" fmla="*/ 11 h 458"/>
                <a:gd name="T28" fmla="*/ 1 w 332"/>
                <a:gd name="T29" fmla="*/ 12 h 458"/>
                <a:gd name="T30" fmla="*/ 1 w 332"/>
                <a:gd name="T31" fmla="*/ 13 h 458"/>
                <a:gd name="T32" fmla="*/ 1 w 332"/>
                <a:gd name="T33" fmla="*/ 15 h 458"/>
                <a:gd name="T34" fmla="*/ 1 w 332"/>
                <a:gd name="T35" fmla="*/ 14 h 458"/>
                <a:gd name="T36" fmla="*/ 2 w 332"/>
                <a:gd name="T37" fmla="*/ 13 h 458"/>
                <a:gd name="T38" fmla="*/ 2 w 332"/>
                <a:gd name="T39" fmla="*/ 11 h 458"/>
                <a:gd name="T40" fmla="*/ 2 w 332"/>
                <a:gd name="T41" fmla="*/ 10 h 458"/>
                <a:gd name="T42" fmla="*/ 3 w 332"/>
                <a:gd name="T43" fmla="*/ 9 h 458"/>
                <a:gd name="T44" fmla="*/ 3 w 332"/>
                <a:gd name="T45" fmla="*/ 8 h 458"/>
                <a:gd name="T46" fmla="*/ 4 w 332"/>
                <a:gd name="T47" fmla="*/ 7 h 458"/>
                <a:gd name="T48" fmla="*/ 4 w 332"/>
                <a:gd name="T49" fmla="*/ 6 h 458"/>
                <a:gd name="T50" fmla="*/ 5 w 332"/>
                <a:gd name="T51" fmla="*/ 5 h 458"/>
                <a:gd name="T52" fmla="*/ 5 w 332"/>
                <a:gd name="T53" fmla="*/ 5 h 458"/>
                <a:gd name="T54" fmla="*/ 6 w 332"/>
                <a:gd name="T55" fmla="*/ 4 h 458"/>
                <a:gd name="T56" fmla="*/ 7 w 332"/>
                <a:gd name="T57" fmla="*/ 3 h 458"/>
                <a:gd name="T58" fmla="*/ 8 w 332"/>
                <a:gd name="T59" fmla="*/ 2 h 458"/>
                <a:gd name="T60" fmla="*/ 9 w 332"/>
                <a:gd name="T61" fmla="*/ 2 h 458"/>
                <a:gd name="T62" fmla="*/ 10 w 332"/>
                <a:gd name="T63" fmla="*/ 1 h 458"/>
                <a:gd name="T64" fmla="*/ 11 w 332"/>
                <a:gd name="T65" fmla="*/ 1 h 458"/>
                <a:gd name="T66" fmla="*/ 11 w 332"/>
                <a:gd name="T67" fmla="*/ 1 h 458"/>
                <a:gd name="T68" fmla="*/ 10 w 332"/>
                <a:gd name="T69" fmla="*/ 1 h 458"/>
                <a:gd name="T70" fmla="*/ 10 w 332"/>
                <a:gd name="T71" fmla="*/ 1 h 458"/>
                <a:gd name="T72" fmla="*/ 10 w 332"/>
                <a:gd name="T73" fmla="*/ 1 h 458"/>
                <a:gd name="T74" fmla="*/ 9 w 332"/>
                <a:gd name="T75" fmla="*/ 1 h 458"/>
                <a:gd name="T76" fmla="*/ 9 w 332"/>
                <a:gd name="T77" fmla="*/ 1 h 458"/>
                <a:gd name="T78" fmla="*/ 9 w 332"/>
                <a:gd name="T79" fmla="*/ 0 h 458"/>
                <a:gd name="T80" fmla="*/ 8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54" name="Freeform 23">
              <a:extLst>
                <a:ext uri="{FF2B5EF4-FFF2-40B4-BE49-F238E27FC236}">
                  <a16:creationId xmlns:a16="http://schemas.microsoft.com/office/drawing/2014/main" id="{C051E9C3-32D7-4421-8EF8-85433988E6B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" y="2200"/>
              <a:ext cx="161" cy="225"/>
            </a:xfrm>
            <a:custGeom>
              <a:avLst/>
              <a:gdLst>
                <a:gd name="T0" fmla="*/ 7 w 324"/>
                <a:gd name="T1" fmla="*/ 0 h 451"/>
                <a:gd name="T2" fmla="*/ 6 w 324"/>
                <a:gd name="T3" fmla="*/ 0 h 451"/>
                <a:gd name="T4" fmla="*/ 5 w 324"/>
                <a:gd name="T5" fmla="*/ 0 h 451"/>
                <a:gd name="T6" fmla="*/ 5 w 324"/>
                <a:gd name="T7" fmla="*/ 1 h 451"/>
                <a:gd name="T8" fmla="*/ 4 w 324"/>
                <a:gd name="T9" fmla="*/ 2 h 451"/>
                <a:gd name="T10" fmla="*/ 3 w 324"/>
                <a:gd name="T11" fmla="*/ 2 h 451"/>
                <a:gd name="T12" fmla="*/ 2 w 324"/>
                <a:gd name="T13" fmla="*/ 3 h 451"/>
                <a:gd name="T14" fmla="*/ 2 w 324"/>
                <a:gd name="T15" fmla="*/ 4 h 451"/>
                <a:gd name="T16" fmla="*/ 1 w 324"/>
                <a:gd name="T17" fmla="*/ 5 h 451"/>
                <a:gd name="T18" fmla="*/ 0 w 324"/>
                <a:gd name="T19" fmla="*/ 6 h 451"/>
                <a:gd name="T20" fmla="*/ 0 w 324"/>
                <a:gd name="T21" fmla="*/ 7 h 451"/>
                <a:gd name="T22" fmla="*/ 0 w 324"/>
                <a:gd name="T23" fmla="*/ 8 h 451"/>
                <a:gd name="T24" fmla="*/ 0 w 324"/>
                <a:gd name="T25" fmla="*/ 9 h 451"/>
                <a:gd name="T26" fmla="*/ 0 w 324"/>
                <a:gd name="T27" fmla="*/ 10 h 451"/>
                <a:gd name="T28" fmla="*/ 0 w 324"/>
                <a:gd name="T29" fmla="*/ 11 h 451"/>
                <a:gd name="T30" fmla="*/ 0 w 324"/>
                <a:gd name="T31" fmla="*/ 12 h 451"/>
                <a:gd name="T32" fmla="*/ 0 w 324"/>
                <a:gd name="T33" fmla="*/ 14 h 451"/>
                <a:gd name="T34" fmla="*/ 0 w 324"/>
                <a:gd name="T35" fmla="*/ 12 h 451"/>
                <a:gd name="T36" fmla="*/ 1 w 324"/>
                <a:gd name="T37" fmla="*/ 11 h 451"/>
                <a:gd name="T38" fmla="*/ 1 w 324"/>
                <a:gd name="T39" fmla="*/ 10 h 451"/>
                <a:gd name="T40" fmla="*/ 1 w 324"/>
                <a:gd name="T41" fmla="*/ 9 h 451"/>
                <a:gd name="T42" fmla="*/ 2 w 324"/>
                <a:gd name="T43" fmla="*/ 8 h 451"/>
                <a:gd name="T44" fmla="*/ 2 w 324"/>
                <a:gd name="T45" fmla="*/ 7 h 451"/>
                <a:gd name="T46" fmla="*/ 2 w 324"/>
                <a:gd name="T47" fmla="*/ 6 h 451"/>
                <a:gd name="T48" fmla="*/ 3 w 324"/>
                <a:gd name="T49" fmla="*/ 5 h 451"/>
                <a:gd name="T50" fmla="*/ 4 w 324"/>
                <a:gd name="T51" fmla="*/ 4 h 451"/>
                <a:gd name="T52" fmla="*/ 4 w 324"/>
                <a:gd name="T53" fmla="*/ 3 h 451"/>
                <a:gd name="T54" fmla="*/ 5 w 324"/>
                <a:gd name="T55" fmla="*/ 3 h 451"/>
                <a:gd name="T56" fmla="*/ 6 w 324"/>
                <a:gd name="T57" fmla="*/ 2 h 451"/>
                <a:gd name="T58" fmla="*/ 7 w 324"/>
                <a:gd name="T59" fmla="*/ 1 h 451"/>
                <a:gd name="T60" fmla="*/ 8 w 324"/>
                <a:gd name="T61" fmla="*/ 1 h 451"/>
                <a:gd name="T62" fmla="*/ 9 w 324"/>
                <a:gd name="T63" fmla="*/ 0 h 451"/>
                <a:gd name="T64" fmla="*/ 10 w 324"/>
                <a:gd name="T65" fmla="*/ 0 h 451"/>
                <a:gd name="T66" fmla="*/ 9 w 324"/>
                <a:gd name="T67" fmla="*/ 0 h 451"/>
                <a:gd name="T68" fmla="*/ 9 w 324"/>
                <a:gd name="T69" fmla="*/ 0 h 451"/>
                <a:gd name="T70" fmla="*/ 9 w 324"/>
                <a:gd name="T71" fmla="*/ 0 h 451"/>
                <a:gd name="T72" fmla="*/ 8 w 324"/>
                <a:gd name="T73" fmla="*/ 0 h 451"/>
                <a:gd name="T74" fmla="*/ 8 w 324"/>
                <a:gd name="T75" fmla="*/ 0 h 451"/>
                <a:gd name="T76" fmla="*/ 8 w 324"/>
                <a:gd name="T77" fmla="*/ 0 h 451"/>
                <a:gd name="T78" fmla="*/ 7 w 324"/>
                <a:gd name="T79" fmla="*/ 0 h 451"/>
                <a:gd name="T80" fmla="*/ 7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55" name="Freeform 24">
              <a:extLst>
                <a:ext uri="{FF2B5EF4-FFF2-40B4-BE49-F238E27FC236}">
                  <a16:creationId xmlns:a16="http://schemas.microsoft.com/office/drawing/2014/main" id="{671AB412-AC3C-4194-BCF0-F04F4D0037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" y="2202"/>
              <a:ext cx="158" cy="220"/>
            </a:xfrm>
            <a:custGeom>
              <a:avLst/>
              <a:gdLst>
                <a:gd name="T0" fmla="*/ 8 w 316"/>
                <a:gd name="T1" fmla="*/ 0 h 440"/>
                <a:gd name="T2" fmla="*/ 7 w 316"/>
                <a:gd name="T3" fmla="*/ 1 h 440"/>
                <a:gd name="T4" fmla="*/ 6 w 316"/>
                <a:gd name="T5" fmla="*/ 1 h 440"/>
                <a:gd name="T6" fmla="*/ 5 w 316"/>
                <a:gd name="T7" fmla="*/ 2 h 440"/>
                <a:gd name="T8" fmla="*/ 5 w 316"/>
                <a:gd name="T9" fmla="*/ 2 h 440"/>
                <a:gd name="T10" fmla="*/ 4 w 316"/>
                <a:gd name="T11" fmla="*/ 3 h 440"/>
                <a:gd name="T12" fmla="*/ 3 w 316"/>
                <a:gd name="T13" fmla="*/ 4 h 440"/>
                <a:gd name="T14" fmla="*/ 3 w 316"/>
                <a:gd name="T15" fmla="*/ 5 h 440"/>
                <a:gd name="T16" fmla="*/ 2 w 316"/>
                <a:gd name="T17" fmla="*/ 5 h 440"/>
                <a:gd name="T18" fmla="*/ 1 w 316"/>
                <a:gd name="T19" fmla="*/ 6 h 440"/>
                <a:gd name="T20" fmla="*/ 1 w 316"/>
                <a:gd name="T21" fmla="*/ 7 h 440"/>
                <a:gd name="T22" fmla="*/ 1 w 316"/>
                <a:gd name="T23" fmla="*/ 8 h 440"/>
                <a:gd name="T24" fmla="*/ 1 w 316"/>
                <a:gd name="T25" fmla="*/ 9 h 440"/>
                <a:gd name="T26" fmla="*/ 0 w 316"/>
                <a:gd name="T27" fmla="*/ 11 h 440"/>
                <a:gd name="T28" fmla="*/ 1 w 316"/>
                <a:gd name="T29" fmla="*/ 12 h 440"/>
                <a:gd name="T30" fmla="*/ 1 w 316"/>
                <a:gd name="T31" fmla="*/ 13 h 440"/>
                <a:gd name="T32" fmla="*/ 1 w 316"/>
                <a:gd name="T33" fmla="*/ 14 h 440"/>
                <a:gd name="T34" fmla="*/ 1 w 316"/>
                <a:gd name="T35" fmla="*/ 13 h 440"/>
                <a:gd name="T36" fmla="*/ 2 w 316"/>
                <a:gd name="T37" fmla="*/ 12 h 440"/>
                <a:gd name="T38" fmla="*/ 2 w 316"/>
                <a:gd name="T39" fmla="*/ 11 h 440"/>
                <a:gd name="T40" fmla="*/ 2 w 316"/>
                <a:gd name="T41" fmla="*/ 10 h 440"/>
                <a:gd name="T42" fmla="*/ 2 w 316"/>
                <a:gd name="T43" fmla="*/ 9 h 440"/>
                <a:gd name="T44" fmla="*/ 3 w 316"/>
                <a:gd name="T45" fmla="*/ 8 h 440"/>
                <a:gd name="T46" fmla="*/ 3 w 316"/>
                <a:gd name="T47" fmla="*/ 7 h 440"/>
                <a:gd name="T48" fmla="*/ 4 w 316"/>
                <a:gd name="T49" fmla="*/ 6 h 440"/>
                <a:gd name="T50" fmla="*/ 4 w 316"/>
                <a:gd name="T51" fmla="*/ 5 h 440"/>
                <a:gd name="T52" fmla="*/ 5 w 316"/>
                <a:gd name="T53" fmla="*/ 4 h 440"/>
                <a:gd name="T54" fmla="*/ 6 w 316"/>
                <a:gd name="T55" fmla="*/ 3 h 440"/>
                <a:gd name="T56" fmla="*/ 7 w 316"/>
                <a:gd name="T57" fmla="*/ 3 h 440"/>
                <a:gd name="T58" fmla="*/ 7 w 316"/>
                <a:gd name="T59" fmla="*/ 2 h 440"/>
                <a:gd name="T60" fmla="*/ 8 w 316"/>
                <a:gd name="T61" fmla="*/ 2 h 440"/>
                <a:gd name="T62" fmla="*/ 9 w 316"/>
                <a:gd name="T63" fmla="*/ 1 h 440"/>
                <a:gd name="T64" fmla="*/ 10 w 316"/>
                <a:gd name="T65" fmla="*/ 0 h 440"/>
                <a:gd name="T66" fmla="*/ 10 w 316"/>
                <a:gd name="T67" fmla="*/ 0 h 440"/>
                <a:gd name="T68" fmla="*/ 10 w 316"/>
                <a:gd name="T69" fmla="*/ 0 h 440"/>
                <a:gd name="T70" fmla="*/ 9 w 316"/>
                <a:gd name="T71" fmla="*/ 0 h 440"/>
                <a:gd name="T72" fmla="*/ 9 w 316"/>
                <a:gd name="T73" fmla="*/ 0 h 440"/>
                <a:gd name="T74" fmla="*/ 9 w 316"/>
                <a:gd name="T75" fmla="*/ 0 h 440"/>
                <a:gd name="T76" fmla="*/ 9 w 316"/>
                <a:gd name="T77" fmla="*/ 0 h 440"/>
                <a:gd name="T78" fmla="*/ 8 w 316"/>
                <a:gd name="T79" fmla="*/ 0 h 440"/>
                <a:gd name="T80" fmla="*/ 8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56" name="Freeform 25">
              <a:extLst>
                <a:ext uri="{FF2B5EF4-FFF2-40B4-BE49-F238E27FC236}">
                  <a16:creationId xmlns:a16="http://schemas.microsoft.com/office/drawing/2014/main" id="{665B8DE4-5E10-41CF-A8D6-489DDE693A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0" y="2203"/>
              <a:ext cx="155" cy="215"/>
            </a:xfrm>
            <a:custGeom>
              <a:avLst/>
              <a:gdLst>
                <a:gd name="T0" fmla="*/ 8 w 310"/>
                <a:gd name="T1" fmla="*/ 0 h 431"/>
                <a:gd name="T2" fmla="*/ 7 w 310"/>
                <a:gd name="T3" fmla="*/ 0 h 431"/>
                <a:gd name="T4" fmla="*/ 6 w 310"/>
                <a:gd name="T5" fmla="*/ 0 h 431"/>
                <a:gd name="T6" fmla="*/ 5 w 310"/>
                <a:gd name="T7" fmla="*/ 1 h 431"/>
                <a:gd name="T8" fmla="*/ 5 w 310"/>
                <a:gd name="T9" fmla="*/ 2 h 431"/>
                <a:gd name="T10" fmla="*/ 4 w 310"/>
                <a:gd name="T11" fmla="*/ 2 h 431"/>
                <a:gd name="T12" fmla="*/ 3 w 310"/>
                <a:gd name="T13" fmla="*/ 3 h 431"/>
                <a:gd name="T14" fmla="*/ 3 w 310"/>
                <a:gd name="T15" fmla="*/ 4 h 431"/>
                <a:gd name="T16" fmla="*/ 2 w 310"/>
                <a:gd name="T17" fmla="*/ 4 h 431"/>
                <a:gd name="T18" fmla="*/ 1 w 310"/>
                <a:gd name="T19" fmla="*/ 5 h 431"/>
                <a:gd name="T20" fmla="*/ 1 w 310"/>
                <a:gd name="T21" fmla="*/ 6 h 431"/>
                <a:gd name="T22" fmla="*/ 1 w 310"/>
                <a:gd name="T23" fmla="*/ 7 h 431"/>
                <a:gd name="T24" fmla="*/ 1 w 310"/>
                <a:gd name="T25" fmla="*/ 8 h 431"/>
                <a:gd name="T26" fmla="*/ 0 w 310"/>
                <a:gd name="T27" fmla="*/ 9 h 431"/>
                <a:gd name="T28" fmla="*/ 1 w 310"/>
                <a:gd name="T29" fmla="*/ 10 h 431"/>
                <a:gd name="T30" fmla="*/ 1 w 310"/>
                <a:gd name="T31" fmla="*/ 12 h 431"/>
                <a:gd name="T32" fmla="*/ 1 w 310"/>
                <a:gd name="T33" fmla="*/ 13 h 431"/>
                <a:gd name="T34" fmla="*/ 1 w 310"/>
                <a:gd name="T35" fmla="*/ 12 h 431"/>
                <a:gd name="T36" fmla="*/ 1 w 310"/>
                <a:gd name="T37" fmla="*/ 11 h 431"/>
                <a:gd name="T38" fmla="*/ 2 w 310"/>
                <a:gd name="T39" fmla="*/ 10 h 431"/>
                <a:gd name="T40" fmla="*/ 2 w 310"/>
                <a:gd name="T41" fmla="*/ 9 h 431"/>
                <a:gd name="T42" fmla="*/ 2 w 310"/>
                <a:gd name="T43" fmla="*/ 8 h 431"/>
                <a:gd name="T44" fmla="*/ 3 w 310"/>
                <a:gd name="T45" fmla="*/ 7 h 431"/>
                <a:gd name="T46" fmla="*/ 3 w 310"/>
                <a:gd name="T47" fmla="*/ 6 h 431"/>
                <a:gd name="T48" fmla="*/ 4 w 310"/>
                <a:gd name="T49" fmla="*/ 5 h 431"/>
                <a:gd name="T50" fmla="*/ 4 w 310"/>
                <a:gd name="T51" fmla="*/ 4 h 431"/>
                <a:gd name="T52" fmla="*/ 5 w 310"/>
                <a:gd name="T53" fmla="*/ 3 h 431"/>
                <a:gd name="T54" fmla="*/ 6 w 310"/>
                <a:gd name="T55" fmla="*/ 2 h 431"/>
                <a:gd name="T56" fmla="*/ 6 w 310"/>
                <a:gd name="T57" fmla="*/ 2 h 431"/>
                <a:gd name="T58" fmla="*/ 7 w 310"/>
                <a:gd name="T59" fmla="*/ 1 h 431"/>
                <a:gd name="T60" fmla="*/ 8 w 310"/>
                <a:gd name="T61" fmla="*/ 0 h 431"/>
                <a:gd name="T62" fmla="*/ 9 w 310"/>
                <a:gd name="T63" fmla="*/ 0 h 431"/>
                <a:gd name="T64" fmla="*/ 10 w 310"/>
                <a:gd name="T65" fmla="*/ 0 h 431"/>
                <a:gd name="T66" fmla="*/ 10 w 310"/>
                <a:gd name="T67" fmla="*/ 0 h 431"/>
                <a:gd name="T68" fmla="*/ 10 w 310"/>
                <a:gd name="T69" fmla="*/ 0 h 431"/>
                <a:gd name="T70" fmla="*/ 9 w 310"/>
                <a:gd name="T71" fmla="*/ 0 h 431"/>
                <a:gd name="T72" fmla="*/ 9 w 310"/>
                <a:gd name="T73" fmla="*/ 0 h 431"/>
                <a:gd name="T74" fmla="*/ 9 w 310"/>
                <a:gd name="T75" fmla="*/ 0 h 431"/>
                <a:gd name="T76" fmla="*/ 8 w 310"/>
                <a:gd name="T77" fmla="*/ 0 h 431"/>
                <a:gd name="T78" fmla="*/ 8 w 310"/>
                <a:gd name="T79" fmla="*/ 0 h 431"/>
                <a:gd name="T80" fmla="*/ 8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57" name="Freeform 26">
              <a:extLst>
                <a:ext uri="{FF2B5EF4-FFF2-40B4-BE49-F238E27FC236}">
                  <a16:creationId xmlns:a16="http://schemas.microsoft.com/office/drawing/2014/main" id="{5F0C110A-799F-4EBE-9056-8C56144963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2" y="2204"/>
              <a:ext cx="151" cy="211"/>
            </a:xfrm>
            <a:custGeom>
              <a:avLst/>
              <a:gdLst>
                <a:gd name="T0" fmla="*/ 8 w 302"/>
                <a:gd name="T1" fmla="*/ 0 h 423"/>
                <a:gd name="T2" fmla="*/ 7 w 302"/>
                <a:gd name="T3" fmla="*/ 0 h 423"/>
                <a:gd name="T4" fmla="*/ 6 w 302"/>
                <a:gd name="T5" fmla="*/ 0 h 423"/>
                <a:gd name="T6" fmla="*/ 5 w 302"/>
                <a:gd name="T7" fmla="*/ 1 h 423"/>
                <a:gd name="T8" fmla="*/ 5 w 302"/>
                <a:gd name="T9" fmla="*/ 2 h 423"/>
                <a:gd name="T10" fmla="*/ 4 w 302"/>
                <a:gd name="T11" fmla="*/ 2 h 423"/>
                <a:gd name="T12" fmla="*/ 3 w 302"/>
                <a:gd name="T13" fmla="*/ 3 h 423"/>
                <a:gd name="T14" fmla="*/ 3 w 302"/>
                <a:gd name="T15" fmla="*/ 4 h 423"/>
                <a:gd name="T16" fmla="*/ 2 w 302"/>
                <a:gd name="T17" fmla="*/ 4 h 423"/>
                <a:gd name="T18" fmla="*/ 1 w 302"/>
                <a:gd name="T19" fmla="*/ 5 h 423"/>
                <a:gd name="T20" fmla="*/ 1 w 302"/>
                <a:gd name="T21" fmla="*/ 6 h 423"/>
                <a:gd name="T22" fmla="*/ 1 w 302"/>
                <a:gd name="T23" fmla="*/ 7 h 423"/>
                <a:gd name="T24" fmla="*/ 1 w 302"/>
                <a:gd name="T25" fmla="*/ 8 h 423"/>
                <a:gd name="T26" fmla="*/ 0 w 302"/>
                <a:gd name="T27" fmla="*/ 9 h 423"/>
                <a:gd name="T28" fmla="*/ 1 w 302"/>
                <a:gd name="T29" fmla="*/ 10 h 423"/>
                <a:gd name="T30" fmla="*/ 1 w 302"/>
                <a:gd name="T31" fmla="*/ 11 h 423"/>
                <a:gd name="T32" fmla="*/ 1 w 302"/>
                <a:gd name="T33" fmla="*/ 13 h 423"/>
                <a:gd name="T34" fmla="*/ 1 w 302"/>
                <a:gd name="T35" fmla="*/ 12 h 423"/>
                <a:gd name="T36" fmla="*/ 1 w 302"/>
                <a:gd name="T37" fmla="*/ 10 h 423"/>
                <a:gd name="T38" fmla="*/ 2 w 302"/>
                <a:gd name="T39" fmla="*/ 9 h 423"/>
                <a:gd name="T40" fmla="*/ 2 w 302"/>
                <a:gd name="T41" fmla="*/ 8 h 423"/>
                <a:gd name="T42" fmla="*/ 2 w 302"/>
                <a:gd name="T43" fmla="*/ 7 h 423"/>
                <a:gd name="T44" fmla="*/ 3 w 302"/>
                <a:gd name="T45" fmla="*/ 6 h 423"/>
                <a:gd name="T46" fmla="*/ 3 w 302"/>
                <a:gd name="T47" fmla="*/ 5 h 423"/>
                <a:gd name="T48" fmla="*/ 4 w 302"/>
                <a:gd name="T49" fmla="*/ 5 h 423"/>
                <a:gd name="T50" fmla="*/ 4 w 302"/>
                <a:gd name="T51" fmla="*/ 4 h 423"/>
                <a:gd name="T52" fmla="*/ 5 w 302"/>
                <a:gd name="T53" fmla="*/ 3 h 423"/>
                <a:gd name="T54" fmla="*/ 5 w 302"/>
                <a:gd name="T55" fmla="*/ 2 h 423"/>
                <a:gd name="T56" fmla="*/ 6 w 302"/>
                <a:gd name="T57" fmla="*/ 2 h 423"/>
                <a:gd name="T58" fmla="*/ 7 w 302"/>
                <a:gd name="T59" fmla="*/ 1 h 423"/>
                <a:gd name="T60" fmla="*/ 8 w 302"/>
                <a:gd name="T61" fmla="*/ 0 h 423"/>
                <a:gd name="T62" fmla="*/ 9 w 302"/>
                <a:gd name="T63" fmla="*/ 0 h 423"/>
                <a:gd name="T64" fmla="*/ 10 w 302"/>
                <a:gd name="T65" fmla="*/ 0 h 423"/>
                <a:gd name="T66" fmla="*/ 10 w 302"/>
                <a:gd name="T67" fmla="*/ 0 h 423"/>
                <a:gd name="T68" fmla="*/ 9 w 302"/>
                <a:gd name="T69" fmla="*/ 0 h 423"/>
                <a:gd name="T70" fmla="*/ 9 w 302"/>
                <a:gd name="T71" fmla="*/ 0 h 423"/>
                <a:gd name="T72" fmla="*/ 9 w 302"/>
                <a:gd name="T73" fmla="*/ 0 h 423"/>
                <a:gd name="T74" fmla="*/ 8 w 302"/>
                <a:gd name="T75" fmla="*/ 0 h 423"/>
                <a:gd name="T76" fmla="*/ 8 w 302"/>
                <a:gd name="T77" fmla="*/ 0 h 423"/>
                <a:gd name="T78" fmla="*/ 8 w 302"/>
                <a:gd name="T79" fmla="*/ 0 h 423"/>
                <a:gd name="T80" fmla="*/ 8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58" name="Freeform 27">
              <a:extLst>
                <a:ext uri="{FF2B5EF4-FFF2-40B4-BE49-F238E27FC236}">
                  <a16:creationId xmlns:a16="http://schemas.microsoft.com/office/drawing/2014/main" id="{4E226039-826A-4851-AB74-6DE13214DC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3" y="2204"/>
              <a:ext cx="147" cy="207"/>
            </a:xfrm>
            <a:custGeom>
              <a:avLst/>
              <a:gdLst>
                <a:gd name="T0" fmla="*/ 6 w 295"/>
                <a:gd name="T1" fmla="*/ 1 h 414"/>
                <a:gd name="T2" fmla="*/ 6 w 295"/>
                <a:gd name="T3" fmla="*/ 1 h 414"/>
                <a:gd name="T4" fmla="*/ 5 w 295"/>
                <a:gd name="T5" fmla="*/ 2 h 414"/>
                <a:gd name="T6" fmla="*/ 4 w 295"/>
                <a:gd name="T7" fmla="*/ 2 h 414"/>
                <a:gd name="T8" fmla="*/ 3 w 295"/>
                <a:gd name="T9" fmla="*/ 3 h 414"/>
                <a:gd name="T10" fmla="*/ 3 w 295"/>
                <a:gd name="T11" fmla="*/ 3 h 414"/>
                <a:gd name="T12" fmla="*/ 2 w 295"/>
                <a:gd name="T13" fmla="*/ 4 h 414"/>
                <a:gd name="T14" fmla="*/ 2 w 295"/>
                <a:gd name="T15" fmla="*/ 5 h 414"/>
                <a:gd name="T16" fmla="*/ 1 w 295"/>
                <a:gd name="T17" fmla="*/ 5 h 414"/>
                <a:gd name="T18" fmla="*/ 1 w 295"/>
                <a:gd name="T19" fmla="*/ 6 h 414"/>
                <a:gd name="T20" fmla="*/ 0 w 295"/>
                <a:gd name="T21" fmla="*/ 7 h 414"/>
                <a:gd name="T22" fmla="*/ 0 w 295"/>
                <a:gd name="T23" fmla="*/ 8 h 414"/>
                <a:gd name="T24" fmla="*/ 0 w 295"/>
                <a:gd name="T25" fmla="*/ 9 h 414"/>
                <a:gd name="T26" fmla="*/ 0 w 295"/>
                <a:gd name="T27" fmla="*/ 10 h 414"/>
                <a:gd name="T28" fmla="*/ 0 w 295"/>
                <a:gd name="T29" fmla="*/ 11 h 414"/>
                <a:gd name="T30" fmla="*/ 0 w 295"/>
                <a:gd name="T31" fmla="*/ 12 h 414"/>
                <a:gd name="T32" fmla="*/ 0 w 295"/>
                <a:gd name="T33" fmla="*/ 13 h 414"/>
                <a:gd name="T34" fmla="*/ 0 w 295"/>
                <a:gd name="T35" fmla="*/ 12 h 414"/>
                <a:gd name="T36" fmla="*/ 0 w 295"/>
                <a:gd name="T37" fmla="*/ 11 h 414"/>
                <a:gd name="T38" fmla="*/ 1 w 295"/>
                <a:gd name="T39" fmla="*/ 10 h 414"/>
                <a:gd name="T40" fmla="*/ 1 w 295"/>
                <a:gd name="T41" fmla="*/ 9 h 414"/>
                <a:gd name="T42" fmla="*/ 1 w 295"/>
                <a:gd name="T43" fmla="*/ 8 h 414"/>
                <a:gd name="T44" fmla="*/ 2 w 295"/>
                <a:gd name="T45" fmla="*/ 7 h 414"/>
                <a:gd name="T46" fmla="*/ 2 w 295"/>
                <a:gd name="T47" fmla="*/ 6 h 414"/>
                <a:gd name="T48" fmla="*/ 2 w 295"/>
                <a:gd name="T49" fmla="*/ 5 h 414"/>
                <a:gd name="T50" fmla="*/ 3 w 295"/>
                <a:gd name="T51" fmla="*/ 5 h 414"/>
                <a:gd name="T52" fmla="*/ 4 w 295"/>
                <a:gd name="T53" fmla="*/ 4 h 414"/>
                <a:gd name="T54" fmla="*/ 4 w 295"/>
                <a:gd name="T55" fmla="*/ 3 h 414"/>
                <a:gd name="T56" fmla="*/ 5 w 295"/>
                <a:gd name="T57" fmla="*/ 3 h 414"/>
                <a:gd name="T58" fmla="*/ 6 w 295"/>
                <a:gd name="T59" fmla="*/ 2 h 414"/>
                <a:gd name="T60" fmla="*/ 7 w 295"/>
                <a:gd name="T61" fmla="*/ 1 h 414"/>
                <a:gd name="T62" fmla="*/ 8 w 295"/>
                <a:gd name="T63" fmla="*/ 1 h 414"/>
                <a:gd name="T64" fmla="*/ 9 w 295"/>
                <a:gd name="T65" fmla="*/ 0 h 414"/>
                <a:gd name="T66" fmla="*/ 8 w 295"/>
                <a:gd name="T67" fmla="*/ 0 h 414"/>
                <a:gd name="T68" fmla="*/ 8 w 295"/>
                <a:gd name="T69" fmla="*/ 1 h 414"/>
                <a:gd name="T70" fmla="*/ 8 w 295"/>
                <a:gd name="T71" fmla="*/ 1 h 414"/>
                <a:gd name="T72" fmla="*/ 8 w 295"/>
                <a:gd name="T73" fmla="*/ 1 h 414"/>
                <a:gd name="T74" fmla="*/ 7 w 295"/>
                <a:gd name="T75" fmla="*/ 1 h 414"/>
                <a:gd name="T76" fmla="*/ 7 w 295"/>
                <a:gd name="T77" fmla="*/ 1 h 414"/>
                <a:gd name="T78" fmla="*/ 7 w 295"/>
                <a:gd name="T79" fmla="*/ 1 h 414"/>
                <a:gd name="T80" fmla="*/ 6 w 295"/>
                <a:gd name="T81" fmla="*/ 1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59" name="Freeform 28">
              <a:extLst>
                <a:ext uri="{FF2B5EF4-FFF2-40B4-BE49-F238E27FC236}">
                  <a16:creationId xmlns:a16="http://schemas.microsoft.com/office/drawing/2014/main" id="{981A891B-6EFD-4D30-8E4D-33246851C39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4" y="2205"/>
              <a:ext cx="144" cy="203"/>
            </a:xfrm>
            <a:custGeom>
              <a:avLst/>
              <a:gdLst>
                <a:gd name="T0" fmla="*/ 7 w 288"/>
                <a:gd name="T1" fmla="*/ 1 h 405"/>
                <a:gd name="T2" fmla="*/ 6 w 288"/>
                <a:gd name="T3" fmla="*/ 1 h 405"/>
                <a:gd name="T4" fmla="*/ 6 w 288"/>
                <a:gd name="T5" fmla="*/ 2 h 405"/>
                <a:gd name="T6" fmla="*/ 5 w 288"/>
                <a:gd name="T7" fmla="*/ 2 h 405"/>
                <a:gd name="T8" fmla="*/ 4 w 288"/>
                <a:gd name="T9" fmla="*/ 3 h 405"/>
                <a:gd name="T10" fmla="*/ 4 w 288"/>
                <a:gd name="T11" fmla="*/ 3 h 405"/>
                <a:gd name="T12" fmla="*/ 3 w 288"/>
                <a:gd name="T13" fmla="*/ 4 h 405"/>
                <a:gd name="T14" fmla="*/ 2 w 288"/>
                <a:gd name="T15" fmla="*/ 5 h 405"/>
                <a:gd name="T16" fmla="*/ 2 w 288"/>
                <a:gd name="T17" fmla="*/ 5 h 405"/>
                <a:gd name="T18" fmla="*/ 1 w 288"/>
                <a:gd name="T19" fmla="*/ 6 h 405"/>
                <a:gd name="T20" fmla="*/ 1 w 288"/>
                <a:gd name="T21" fmla="*/ 7 h 405"/>
                <a:gd name="T22" fmla="*/ 1 w 288"/>
                <a:gd name="T23" fmla="*/ 8 h 405"/>
                <a:gd name="T24" fmla="*/ 1 w 288"/>
                <a:gd name="T25" fmla="*/ 9 h 405"/>
                <a:gd name="T26" fmla="*/ 0 w 288"/>
                <a:gd name="T27" fmla="*/ 10 h 405"/>
                <a:gd name="T28" fmla="*/ 1 w 288"/>
                <a:gd name="T29" fmla="*/ 11 h 405"/>
                <a:gd name="T30" fmla="*/ 1 w 288"/>
                <a:gd name="T31" fmla="*/ 12 h 405"/>
                <a:gd name="T32" fmla="*/ 1 w 288"/>
                <a:gd name="T33" fmla="*/ 13 h 405"/>
                <a:gd name="T34" fmla="*/ 1 w 288"/>
                <a:gd name="T35" fmla="*/ 12 h 405"/>
                <a:gd name="T36" fmla="*/ 1 w 288"/>
                <a:gd name="T37" fmla="*/ 11 h 405"/>
                <a:gd name="T38" fmla="*/ 2 w 288"/>
                <a:gd name="T39" fmla="*/ 10 h 405"/>
                <a:gd name="T40" fmla="*/ 2 w 288"/>
                <a:gd name="T41" fmla="*/ 9 h 405"/>
                <a:gd name="T42" fmla="*/ 2 w 288"/>
                <a:gd name="T43" fmla="*/ 8 h 405"/>
                <a:gd name="T44" fmla="*/ 2 w 288"/>
                <a:gd name="T45" fmla="*/ 7 h 405"/>
                <a:gd name="T46" fmla="*/ 3 w 288"/>
                <a:gd name="T47" fmla="*/ 6 h 405"/>
                <a:gd name="T48" fmla="*/ 3 w 288"/>
                <a:gd name="T49" fmla="*/ 5 h 405"/>
                <a:gd name="T50" fmla="*/ 4 w 288"/>
                <a:gd name="T51" fmla="*/ 4 h 405"/>
                <a:gd name="T52" fmla="*/ 4 w 288"/>
                <a:gd name="T53" fmla="*/ 4 h 405"/>
                <a:gd name="T54" fmla="*/ 5 w 288"/>
                <a:gd name="T55" fmla="*/ 3 h 405"/>
                <a:gd name="T56" fmla="*/ 6 w 288"/>
                <a:gd name="T57" fmla="*/ 2 h 405"/>
                <a:gd name="T58" fmla="*/ 7 w 288"/>
                <a:gd name="T59" fmla="*/ 2 h 405"/>
                <a:gd name="T60" fmla="*/ 7 w 288"/>
                <a:gd name="T61" fmla="*/ 1 h 405"/>
                <a:gd name="T62" fmla="*/ 8 w 288"/>
                <a:gd name="T63" fmla="*/ 1 h 405"/>
                <a:gd name="T64" fmla="*/ 9 w 288"/>
                <a:gd name="T65" fmla="*/ 0 h 405"/>
                <a:gd name="T66" fmla="*/ 9 w 288"/>
                <a:gd name="T67" fmla="*/ 0 h 405"/>
                <a:gd name="T68" fmla="*/ 9 w 288"/>
                <a:gd name="T69" fmla="*/ 1 h 405"/>
                <a:gd name="T70" fmla="*/ 9 w 288"/>
                <a:gd name="T71" fmla="*/ 1 h 405"/>
                <a:gd name="T72" fmla="*/ 8 w 288"/>
                <a:gd name="T73" fmla="*/ 1 h 405"/>
                <a:gd name="T74" fmla="*/ 8 w 288"/>
                <a:gd name="T75" fmla="*/ 1 h 405"/>
                <a:gd name="T76" fmla="*/ 8 w 288"/>
                <a:gd name="T77" fmla="*/ 1 h 405"/>
                <a:gd name="T78" fmla="*/ 8 w 288"/>
                <a:gd name="T79" fmla="*/ 1 h 405"/>
                <a:gd name="T80" fmla="*/ 7 w 288"/>
                <a:gd name="T81" fmla="*/ 1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60" name="Freeform 29">
              <a:extLst>
                <a:ext uri="{FF2B5EF4-FFF2-40B4-BE49-F238E27FC236}">
                  <a16:creationId xmlns:a16="http://schemas.microsoft.com/office/drawing/2014/main" id="{D03A835C-5F8E-42FC-A139-B553FF05A5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6" y="2206"/>
              <a:ext cx="140" cy="199"/>
            </a:xfrm>
            <a:custGeom>
              <a:avLst/>
              <a:gdLst>
                <a:gd name="T0" fmla="*/ 7 w 280"/>
                <a:gd name="T1" fmla="*/ 1 h 397"/>
                <a:gd name="T2" fmla="*/ 6 w 280"/>
                <a:gd name="T3" fmla="*/ 1 h 397"/>
                <a:gd name="T4" fmla="*/ 6 w 280"/>
                <a:gd name="T5" fmla="*/ 2 h 397"/>
                <a:gd name="T6" fmla="*/ 5 w 280"/>
                <a:gd name="T7" fmla="*/ 2 h 397"/>
                <a:gd name="T8" fmla="*/ 4 w 280"/>
                <a:gd name="T9" fmla="*/ 3 h 397"/>
                <a:gd name="T10" fmla="*/ 4 w 280"/>
                <a:gd name="T11" fmla="*/ 3 h 397"/>
                <a:gd name="T12" fmla="*/ 3 w 280"/>
                <a:gd name="T13" fmla="*/ 4 h 397"/>
                <a:gd name="T14" fmla="*/ 2 w 280"/>
                <a:gd name="T15" fmla="*/ 5 h 397"/>
                <a:gd name="T16" fmla="*/ 2 w 280"/>
                <a:gd name="T17" fmla="*/ 5 h 397"/>
                <a:gd name="T18" fmla="*/ 1 w 280"/>
                <a:gd name="T19" fmla="*/ 6 h 397"/>
                <a:gd name="T20" fmla="*/ 1 w 280"/>
                <a:gd name="T21" fmla="*/ 7 h 397"/>
                <a:gd name="T22" fmla="*/ 1 w 280"/>
                <a:gd name="T23" fmla="*/ 8 h 397"/>
                <a:gd name="T24" fmla="*/ 1 w 280"/>
                <a:gd name="T25" fmla="*/ 8 h 397"/>
                <a:gd name="T26" fmla="*/ 0 w 280"/>
                <a:gd name="T27" fmla="*/ 9 h 397"/>
                <a:gd name="T28" fmla="*/ 0 w 280"/>
                <a:gd name="T29" fmla="*/ 11 h 397"/>
                <a:gd name="T30" fmla="*/ 1 w 280"/>
                <a:gd name="T31" fmla="*/ 12 h 397"/>
                <a:gd name="T32" fmla="*/ 1 w 280"/>
                <a:gd name="T33" fmla="*/ 13 h 397"/>
                <a:gd name="T34" fmla="*/ 1 w 280"/>
                <a:gd name="T35" fmla="*/ 12 h 397"/>
                <a:gd name="T36" fmla="*/ 1 w 280"/>
                <a:gd name="T37" fmla="*/ 11 h 397"/>
                <a:gd name="T38" fmla="*/ 1 w 280"/>
                <a:gd name="T39" fmla="*/ 10 h 397"/>
                <a:gd name="T40" fmla="*/ 2 w 280"/>
                <a:gd name="T41" fmla="*/ 9 h 397"/>
                <a:gd name="T42" fmla="*/ 2 w 280"/>
                <a:gd name="T43" fmla="*/ 8 h 397"/>
                <a:gd name="T44" fmla="*/ 2 w 280"/>
                <a:gd name="T45" fmla="*/ 7 h 397"/>
                <a:gd name="T46" fmla="*/ 3 w 280"/>
                <a:gd name="T47" fmla="*/ 6 h 397"/>
                <a:gd name="T48" fmla="*/ 3 w 280"/>
                <a:gd name="T49" fmla="*/ 5 h 397"/>
                <a:gd name="T50" fmla="*/ 4 w 280"/>
                <a:gd name="T51" fmla="*/ 4 h 397"/>
                <a:gd name="T52" fmla="*/ 4 w 280"/>
                <a:gd name="T53" fmla="*/ 4 h 397"/>
                <a:gd name="T54" fmla="*/ 5 w 280"/>
                <a:gd name="T55" fmla="*/ 3 h 397"/>
                <a:gd name="T56" fmla="*/ 6 w 280"/>
                <a:gd name="T57" fmla="*/ 2 h 397"/>
                <a:gd name="T58" fmla="*/ 6 w 280"/>
                <a:gd name="T59" fmla="*/ 2 h 397"/>
                <a:gd name="T60" fmla="*/ 7 w 280"/>
                <a:gd name="T61" fmla="*/ 1 h 397"/>
                <a:gd name="T62" fmla="*/ 8 w 280"/>
                <a:gd name="T63" fmla="*/ 1 h 397"/>
                <a:gd name="T64" fmla="*/ 9 w 280"/>
                <a:gd name="T65" fmla="*/ 0 h 397"/>
                <a:gd name="T66" fmla="*/ 9 w 280"/>
                <a:gd name="T67" fmla="*/ 1 h 397"/>
                <a:gd name="T68" fmla="*/ 9 w 280"/>
                <a:gd name="T69" fmla="*/ 1 h 397"/>
                <a:gd name="T70" fmla="*/ 8 w 280"/>
                <a:gd name="T71" fmla="*/ 1 h 397"/>
                <a:gd name="T72" fmla="*/ 8 w 280"/>
                <a:gd name="T73" fmla="*/ 1 h 397"/>
                <a:gd name="T74" fmla="*/ 8 w 280"/>
                <a:gd name="T75" fmla="*/ 1 h 397"/>
                <a:gd name="T76" fmla="*/ 8 w 280"/>
                <a:gd name="T77" fmla="*/ 1 h 397"/>
                <a:gd name="T78" fmla="*/ 7 w 280"/>
                <a:gd name="T79" fmla="*/ 1 h 397"/>
                <a:gd name="T80" fmla="*/ 7 w 280"/>
                <a:gd name="T81" fmla="*/ 1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61" name="Freeform 30">
              <a:extLst>
                <a:ext uri="{FF2B5EF4-FFF2-40B4-BE49-F238E27FC236}">
                  <a16:creationId xmlns:a16="http://schemas.microsoft.com/office/drawing/2014/main" id="{D9486F6E-7F8E-4FF9-98B4-F025264CD07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7" y="2206"/>
              <a:ext cx="136" cy="195"/>
            </a:xfrm>
            <a:custGeom>
              <a:avLst/>
              <a:gdLst>
                <a:gd name="T0" fmla="*/ 6 w 273"/>
                <a:gd name="T1" fmla="*/ 1 h 389"/>
                <a:gd name="T2" fmla="*/ 5 w 273"/>
                <a:gd name="T3" fmla="*/ 1 h 389"/>
                <a:gd name="T4" fmla="*/ 5 w 273"/>
                <a:gd name="T5" fmla="*/ 2 h 389"/>
                <a:gd name="T6" fmla="*/ 4 w 273"/>
                <a:gd name="T7" fmla="*/ 2 h 389"/>
                <a:gd name="T8" fmla="*/ 3 w 273"/>
                <a:gd name="T9" fmla="*/ 3 h 389"/>
                <a:gd name="T10" fmla="*/ 3 w 273"/>
                <a:gd name="T11" fmla="*/ 3 h 389"/>
                <a:gd name="T12" fmla="*/ 2 w 273"/>
                <a:gd name="T13" fmla="*/ 4 h 389"/>
                <a:gd name="T14" fmla="*/ 1 w 273"/>
                <a:gd name="T15" fmla="*/ 5 h 389"/>
                <a:gd name="T16" fmla="*/ 1 w 273"/>
                <a:gd name="T17" fmla="*/ 5 h 389"/>
                <a:gd name="T18" fmla="*/ 1 w 273"/>
                <a:gd name="T19" fmla="*/ 6 h 389"/>
                <a:gd name="T20" fmla="*/ 0 w 273"/>
                <a:gd name="T21" fmla="*/ 7 h 389"/>
                <a:gd name="T22" fmla="*/ 0 w 273"/>
                <a:gd name="T23" fmla="*/ 7 h 389"/>
                <a:gd name="T24" fmla="*/ 0 w 273"/>
                <a:gd name="T25" fmla="*/ 8 h 389"/>
                <a:gd name="T26" fmla="*/ 0 w 273"/>
                <a:gd name="T27" fmla="*/ 9 h 389"/>
                <a:gd name="T28" fmla="*/ 0 w 273"/>
                <a:gd name="T29" fmla="*/ 10 h 389"/>
                <a:gd name="T30" fmla="*/ 0 w 273"/>
                <a:gd name="T31" fmla="*/ 11 h 389"/>
                <a:gd name="T32" fmla="*/ 0 w 273"/>
                <a:gd name="T33" fmla="*/ 13 h 389"/>
                <a:gd name="T34" fmla="*/ 0 w 273"/>
                <a:gd name="T35" fmla="*/ 11 h 389"/>
                <a:gd name="T36" fmla="*/ 0 w 273"/>
                <a:gd name="T37" fmla="*/ 10 h 389"/>
                <a:gd name="T38" fmla="*/ 0 w 273"/>
                <a:gd name="T39" fmla="*/ 9 h 389"/>
                <a:gd name="T40" fmla="*/ 1 w 273"/>
                <a:gd name="T41" fmla="*/ 8 h 389"/>
                <a:gd name="T42" fmla="*/ 1 w 273"/>
                <a:gd name="T43" fmla="*/ 7 h 389"/>
                <a:gd name="T44" fmla="*/ 1 w 273"/>
                <a:gd name="T45" fmla="*/ 6 h 389"/>
                <a:gd name="T46" fmla="*/ 2 w 273"/>
                <a:gd name="T47" fmla="*/ 6 h 389"/>
                <a:gd name="T48" fmla="*/ 2 w 273"/>
                <a:gd name="T49" fmla="*/ 5 h 389"/>
                <a:gd name="T50" fmla="*/ 2 w 273"/>
                <a:gd name="T51" fmla="*/ 4 h 389"/>
                <a:gd name="T52" fmla="*/ 3 w 273"/>
                <a:gd name="T53" fmla="*/ 3 h 389"/>
                <a:gd name="T54" fmla="*/ 4 w 273"/>
                <a:gd name="T55" fmla="*/ 3 h 389"/>
                <a:gd name="T56" fmla="*/ 4 w 273"/>
                <a:gd name="T57" fmla="*/ 2 h 389"/>
                <a:gd name="T58" fmla="*/ 5 w 273"/>
                <a:gd name="T59" fmla="*/ 2 h 389"/>
                <a:gd name="T60" fmla="*/ 6 w 273"/>
                <a:gd name="T61" fmla="*/ 1 h 389"/>
                <a:gd name="T62" fmla="*/ 7 w 273"/>
                <a:gd name="T63" fmla="*/ 1 h 389"/>
                <a:gd name="T64" fmla="*/ 8 w 273"/>
                <a:gd name="T65" fmla="*/ 0 h 389"/>
                <a:gd name="T66" fmla="*/ 8 w 273"/>
                <a:gd name="T67" fmla="*/ 1 h 389"/>
                <a:gd name="T68" fmla="*/ 7 w 273"/>
                <a:gd name="T69" fmla="*/ 1 h 389"/>
                <a:gd name="T70" fmla="*/ 7 w 273"/>
                <a:gd name="T71" fmla="*/ 1 h 389"/>
                <a:gd name="T72" fmla="*/ 7 w 273"/>
                <a:gd name="T73" fmla="*/ 1 h 389"/>
                <a:gd name="T74" fmla="*/ 7 w 273"/>
                <a:gd name="T75" fmla="*/ 1 h 389"/>
                <a:gd name="T76" fmla="*/ 6 w 273"/>
                <a:gd name="T77" fmla="*/ 1 h 389"/>
                <a:gd name="T78" fmla="*/ 6 w 273"/>
                <a:gd name="T79" fmla="*/ 1 h 389"/>
                <a:gd name="T80" fmla="*/ 6 w 273"/>
                <a:gd name="T81" fmla="*/ 1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62" name="Freeform 31">
              <a:extLst>
                <a:ext uri="{FF2B5EF4-FFF2-40B4-BE49-F238E27FC236}">
                  <a16:creationId xmlns:a16="http://schemas.microsoft.com/office/drawing/2014/main" id="{A789FB9A-02E9-4D12-90BE-85001F6DC6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8" y="2208"/>
              <a:ext cx="134" cy="190"/>
            </a:xfrm>
            <a:custGeom>
              <a:avLst/>
              <a:gdLst>
                <a:gd name="T0" fmla="*/ 7 w 267"/>
                <a:gd name="T1" fmla="*/ 1 h 380"/>
                <a:gd name="T2" fmla="*/ 6 w 267"/>
                <a:gd name="T3" fmla="*/ 1 h 380"/>
                <a:gd name="T4" fmla="*/ 5 w 267"/>
                <a:gd name="T5" fmla="*/ 2 h 380"/>
                <a:gd name="T6" fmla="*/ 5 w 267"/>
                <a:gd name="T7" fmla="*/ 2 h 380"/>
                <a:gd name="T8" fmla="*/ 4 w 267"/>
                <a:gd name="T9" fmla="*/ 3 h 380"/>
                <a:gd name="T10" fmla="*/ 4 w 267"/>
                <a:gd name="T11" fmla="*/ 3 h 380"/>
                <a:gd name="T12" fmla="*/ 3 w 267"/>
                <a:gd name="T13" fmla="*/ 4 h 380"/>
                <a:gd name="T14" fmla="*/ 2 w 267"/>
                <a:gd name="T15" fmla="*/ 4 h 380"/>
                <a:gd name="T16" fmla="*/ 2 w 267"/>
                <a:gd name="T17" fmla="*/ 5 h 380"/>
                <a:gd name="T18" fmla="*/ 1 w 267"/>
                <a:gd name="T19" fmla="*/ 6 h 380"/>
                <a:gd name="T20" fmla="*/ 1 w 267"/>
                <a:gd name="T21" fmla="*/ 7 h 380"/>
                <a:gd name="T22" fmla="*/ 1 w 267"/>
                <a:gd name="T23" fmla="*/ 7 h 380"/>
                <a:gd name="T24" fmla="*/ 1 w 267"/>
                <a:gd name="T25" fmla="*/ 8 h 380"/>
                <a:gd name="T26" fmla="*/ 1 w 267"/>
                <a:gd name="T27" fmla="*/ 9 h 380"/>
                <a:gd name="T28" fmla="*/ 0 w 267"/>
                <a:gd name="T29" fmla="*/ 10 h 380"/>
                <a:gd name="T30" fmla="*/ 1 w 267"/>
                <a:gd name="T31" fmla="*/ 11 h 380"/>
                <a:gd name="T32" fmla="*/ 1 w 267"/>
                <a:gd name="T33" fmla="*/ 12 h 380"/>
                <a:gd name="T34" fmla="*/ 1 w 267"/>
                <a:gd name="T35" fmla="*/ 11 h 380"/>
                <a:gd name="T36" fmla="*/ 1 w 267"/>
                <a:gd name="T37" fmla="*/ 10 h 380"/>
                <a:gd name="T38" fmla="*/ 1 w 267"/>
                <a:gd name="T39" fmla="*/ 9 h 380"/>
                <a:gd name="T40" fmla="*/ 2 w 267"/>
                <a:gd name="T41" fmla="*/ 8 h 380"/>
                <a:gd name="T42" fmla="*/ 2 w 267"/>
                <a:gd name="T43" fmla="*/ 7 h 380"/>
                <a:gd name="T44" fmla="*/ 2 w 267"/>
                <a:gd name="T45" fmla="*/ 6 h 380"/>
                <a:gd name="T46" fmla="*/ 2 w 267"/>
                <a:gd name="T47" fmla="*/ 5 h 380"/>
                <a:gd name="T48" fmla="*/ 3 w 267"/>
                <a:gd name="T49" fmla="*/ 5 h 380"/>
                <a:gd name="T50" fmla="*/ 3 w 267"/>
                <a:gd name="T51" fmla="*/ 4 h 380"/>
                <a:gd name="T52" fmla="*/ 4 w 267"/>
                <a:gd name="T53" fmla="*/ 3 h 380"/>
                <a:gd name="T54" fmla="*/ 4 w 267"/>
                <a:gd name="T55" fmla="*/ 3 h 380"/>
                <a:gd name="T56" fmla="*/ 5 w 267"/>
                <a:gd name="T57" fmla="*/ 2 h 380"/>
                <a:gd name="T58" fmla="*/ 6 w 267"/>
                <a:gd name="T59" fmla="*/ 2 h 380"/>
                <a:gd name="T60" fmla="*/ 7 w 267"/>
                <a:gd name="T61" fmla="*/ 1 h 380"/>
                <a:gd name="T62" fmla="*/ 8 w 267"/>
                <a:gd name="T63" fmla="*/ 1 h 380"/>
                <a:gd name="T64" fmla="*/ 9 w 267"/>
                <a:gd name="T65" fmla="*/ 0 h 380"/>
                <a:gd name="T66" fmla="*/ 9 w 267"/>
                <a:gd name="T67" fmla="*/ 1 h 380"/>
                <a:gd name="T68" fmla="*/ 8 w 267"/>
                <a:gd name="T69" fmla="*/ 1 h 380"/>
                <a:gd name="T70" fmla="*/ 8 w 267"/>
                <a:gd name="T71" fmla="*/ 1 h 380"/>
                <a:gd name="T72" fmla="*/ 8 w 267"/>
                <a:gd name="T73" fmla="*/ 1 h 380"/>
                <a:gd name="T74" fmla="*/ 7 w 267"/>
                <a:gd name="T75" fmla="*/ 1 h 380"/>
                <a:gd name="T76" fmla="*/ 7 w 267"/>
                <a:gd name="T77" fmla="*/ 1 h 380"/>
                <a:gd name="T78" fmla="*/ 7 w 267"/>
                <a:gd name="T79" fmla="*/ 1 h 380"/>
                <a:gd name="T80" fmla="*/ 7 w 267"/>
                <a:gd name="T81" fmla="*/ 1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63" name="Freeform 32">
              <a:extLst>
                <a:ext uri="{FF2B5EF4-FFF2-40B4-BE49-F238E27FC236}">
                  <a16:creationId xmlns:a16="http://schemas.microsoft.com/office/drawing/2014/main" id="{B6E4384B-BFA4-401B-80DD-0CBB664280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9" y="2208"/>
              <a:ext cx="130" cy="186"/>
            </a:xfrm>
            <a:custGeom>
              <a:avLst/>
              <a:gdLst>
                <a:gd name="T0" fmla="*/ 6 w 261"/>
                <a:gd name="T1" fmla="*/ 0 h 373"/>
                <a:gd name="T2" fmla="*/ 5 w 261"/>
                <a:gd name="T3" fmla="*/ 0 h 373"/>
                <a:gd name="T4" fmla="*/ 4 w 261"/>
                <a:gd name="T5" fmla="*/ 1 h 373"/>
                <a:gd name="T6" fmla="*/ 4 w 261"/>
                <a:gd name="T7" fmla="*/ 1 h 373"/>
                <a:gd name="T8" fmla="*/ 3 w 261"/>
                <a:gd name="T9" fmla="*/ 2 h 373"/>
                <a:gd name="T10" fmla="*/ 3 w 261"/>
                <a:gd name="T11" fmla="*/ 2 h 373"/>
                <a:gd name="T12" fmla="*/ 2 w 261"/>
                <a:gd name="T13" fmla="*/ 3 h 373"/>
                <a:gd name="T14" fmla="*/ 1 w 261"/>
                <a:gd name="T15" fmla="*/ 3 h 373"/>
                <a:gd name="T16" fmla="*/ 1 w 261"/>
                <a:gd name="T17" fmla="*/ 4 h 373"/>
                <a:gd name="T18" fmla="*/ 1 w 261"/>
                <a:gd name="T19" fmla="*/ 5 h 373"/>
                <a:gd name="T20" fmla="*/ 0 w 261"/>
                <a:gd name="T21" fmla="*/ 5 h 373"/>
                <a:gd name="T22" fmla="*/ 0 w 261"/>
                <a:gd name="T23" fmla="*/ 6 h 373"/>
                <a:gd name="T24" fmla="*/ 0 w 261"/>
                <a:gd name="T25" fmla="*/ 7 h 373"/>
                <a:gd name="T26" fmla="*/ 0 w 261"/>
                <a:gd name="T27" fmla="*/ 8 h 373"/>
                <a:gd name="T28" fmla="*/ 0 w 261"/>
                <a:gd name="T29" fmla="*/ 9 h 373"/>
                <a:gd name="T30" fmla="*/ 0 w 261"/>
                <a:gd name="T31" fmla="*/ 10 h 373"/>
                <a:gd name="T32" fmla="*/ 0 w 261"/>
                <a:gd name="T33" fmla="*/ 11 h 373"/>
                <a:gd name="T34" fmla="*/ 0 w 261"/>
                <a:gd name="T35" fmla="*/ 10 h 373"/>
                <a:gd name="T36" fmla="*/ 0 w 261"/>
                <a:gd name="T37" fmla="*/ 9 h 373"/>
                <a:gd name="T38" fmla="*/ 0 w 261"/>
                <a:gd name="T39" fmla="*/ 8 h 373"/>
                <a:gd name="T40" fmla="*/ 0 w 261"/>
                <a:gd name="T41" fmla="*/ 7 h 373"/>
                <a:gd name="T42" fmla="*/ 1 w 261"/>
                <a:gd name="T43" fmla="*/ 6 h 373"/>
                <a:gd name="T44" fmla="*/ 1 w 261"/>
                <a:gd name="T45" fmla="*/ 5 h 373"/>
                <a:gd name="T46" fmla="*/ 1 w 261"/>
                <a:gd name="T47" fmla="*/ 4 h 373"/>
                <a:gd name="T48" fmla="*/ 2 w 261"/>
                <a:gd name="T49" fmla="*/ 4 h 373"/>
                <a:gd name="T50" fmla="*/ 2 w 261"/>
                <a:gd name="T51" fmla="*/ 3 h 373"/>
                <a:gd name="T52" fmla="*/ 3 w 261"/>
                <a:gd name="T53" fmla="*/ 2 h 373"/>
                <a:gd name="T54" fmla="*/ 3 w 261"/>
                <a:gd name="T55" fmla="*/ 2 h 373"/>
                <a:gd name="T56" fmla="*/ 4 w 261"/>
                <a:gd name="T57" fmla="*/ 1 h 373"/>
                <a:gd name="T58" fmla="*/ 5 w 261"/>
                <a:gd name="T59" fmla="*/ 1 h 373"/>
                <a:gd name="T60" fmla="*/ 6 w 261"/>
                <a:gd name="T61" fmla="*/ 0 h 373"/>
                <a:gd name="T62" fmla="*/ 7 w 261"/>
                <a:gd name="T63" fmla="*/ 0 h 373"/>
                <a:gd name="T64" fmla="*/ 8 w 261"/>
                <a:gd name="T65" fmla="*/ 0 h 373"/>
                <a:gd name="T66" fmla="*/ 6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64" name="Freeform 33">
              <a:extLst>
                <a:ext uri="{FF2B5EF4-FFF2-40B4-BE49-F238E27FC236}">
                  <a16:creationId xmlns:a16="http://schemas.microsoft.com/office/drawing/2014/main" id="{ED0258CB-B27F-4B86-8DF0-43E3FAF6CB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99" y="2359"/>
              <a:ext cx="96" cy="206"/>
            </a:xfrm>
            <a:custGeom>
              <a:avLst/>
              <a:gdLst>
                <a:gd name="T0" fmla="*/ 6 w 194"/>
                <a:gd name="T1" fmla="*/ 2 h 413"/>
                <a:gd name="T2" fmla="*/ 6 w 194"/>
                <a:gd name="T3" fmla="*/ 2 h 413"/>
                <a:gd name="T4" fmla="*/ 6 w 194"/>
                <a:gd name="T5" fmla="*/ 3 h 413"/>
                <a:gd name="T6" fmla="*/ 6 w 194"/>
                <a:gd name="T7" fmla="*/ 4 h 413"/>
                <a:gd name="T8" fmla="*/ 5 w 194"/>
                <a:gd name="T9" fmla="*/ 4 h 413"/>
                <a:gd name="T10" fmla="*/ 5 w 194"/>
                <a:gd name="T11" fmla="*/ 5 h 413"/>
                <a:gd name="T12" fmla="*/ 5 w 194"/>
                <a:gd name="T13" fmla="*/ 5 h 413"/>
                <a:gd name="T14" fmla="*/ 5 w 194"/>
                <a:gd name="T15" fmla="*/ 6 h 413"/>
                <a:gd name="T16" fmla="*/ 5 w 194"/>
                <a:gd name="T17" fmla="*/ 7 h 413"/>
                <a:gd name="T18" fmla="*/ 4 w 194"/>
                <a:gd name="T19" fmla="*/ 7 h 413"/>
                <a:gd name="T20" fmla="*/ 4 w 194"/>
                <a:gd name="T21" fmla="*/ 8 h 413"/>
                <a:gd name="T22" fmla="*/ 4 w 194"/>
                <a:gd name="T23" fmla="*/ 9 h 413"/>
                <a:gd name="T24" fmla="*/ 3 w 194"/>
                <a:gd name="T25" fmla="*/ 10 h 413"/>
                <a:gd name="T26" fmla="*/ 2 w 194"/>
                <a:gd name="T27" fmla="*/ 10 h 413"/>
                <a:gd name="T28" fmla="*/ 1 w 194"/>
                <a:gd name="T29" fmla="*/ 11 h 413"/>
                <a:gd name="T30" fmla="*/ 1 w 194"/>
                <a:gd name="T31" fmla="*/ 12 h 413"/>
                <a:gd name="T32" fmla="*/ 0 w 194"/>
                <a:gd name="T33" fmla="*/ 12 h 413"/>
                <a:gd name="T34" fmla="*/ 0 w 194"/>
                <a:gd name="T35" fmla="*/ 11 h 413"/>
                <a:gd name="T36" fmla="*/ 1 w 194"/>
                <a:gd name="T37" fmla="*/ 9 h 413"/>
                <a:gd name="T38" fmla="*/ 2 w 194"/>
                <a:gd name="T39" fmla="*/ 8 h 413"/>
                <a:gd name="T40" fmla="*/ 3 w 194"/>
                <a:gd name="T41" fmla="*/ 6 h 413"/>
                <a:gd name="T42" fmla="*/ 3 w 194"/>
                <a:gd name="T43" fmla="*/ 4 h 413"/>
                <a:gd name="T44" fmla="*/ 4 w 194"/>
                <a:gd name="T45" fmla="*/ 3 h 413"/>
                <a:gd name="T46" fmla="*/ 5 w 194"/>
                <a:gd name="T47" fmla="*/ 1 h 413"/>
                <a:gd name="T48" fmla="*/ 5 w 194"/>
                <a:gd name="T49" fmla="*/ 0 h 413"/>
                <a:gd name="T50" fmla="*/ 6 w 194"/>
                <a:gd name="T51" fmla="*/ 2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65" name="Freeform 34">
              <a:extLst>
                <a:ext uri="{FF2B5EF4-FFF2-40B4-BE49-F238E27FC236}">
                  <a16:creationId xmlns:a16="http://schemas.microsoft.com/office/drawing/2014/main" id="{29971358-43CC-452B-B690-90518FDA60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2" y="2363"/>
              <a:ext cx="93" cy="199"/>
            </a:xfrm>
            <a:custGeom>
              <a:avLst/>
              <a:gdLst>
                <a:gd name="T0" fmla="*/ 5 w 187"/>
                <a:gd name="T1" fmla="*/ 3 h 398"/>
                <a:gd name="T2" fmla="*/ 5 w 187"/>
                <a:gd name="T3" fmla="*/ 3 h 398"/>
                <a:gd name="T4" fmla="*/ 5 w 187"/>
                <a:gd name="T5" fmla="*/ 4 h 398"/>
                <a:gd name="T6" fmla="*/ 5 w 187"/>
                <a:gd name="T7" fmla="*/ 4 h 398"/>
                <a:gd name="T8" fmla="*/ 5 w 187"/>
                <a:gd name="T9" fmla="*/ 5 h 398"/>
                <a:gd name="T10" fmla="*/ 5 w 187"/>
                <a:gd name="T11" fmla="*/ 6 h 398"/>
                <a:gd name="T12" fmla="*/ 5 w 187"/>
                <a:gd name="T13" fmla="*/ 6 h 398"/>
                <a:gd name="T14" fmla="*/ 5 w 187"/>
                <a:gd name="T15" fmla="*/ 7 h 398"/>
                <a:gd name="T16" fmla="*/ 5 w 187"/>
                <a:gd name="T17" fmla="*/ 7 h 398"/>
                <a:gd name="T18" fmla="*/ 4 w 187"/>
                <a:gd name="T19" fmla="*/ 8 h 398"/>
                <a:gd name="T20" fmla="*/ 4 w 187"/>
                <a:gd name="T21" fmla="*/ 9 h 398"/>
                <a:gd name="T22" fmla="*/ 3 w 187"/>
                <a:gd name="T23" fmla="*/ 9 h 398"/>
                <a:gd name="T24" fmla="*/ 3 w 187"/>
                <a:gd name="T25" fmla="*/ 10 h 398"/>
                <a:gd name="T26" fmla="*/ 2 w 187"/>
                <a:gd name="T27" fmla="*/ 11 h 398"/>
                <a:gd name="T28" fmla="*/ 1 w 187"/>
                <a:gd name="T29" fmla="*/ 12 h 398"/>
                <a:gd name="T30" fmla="*/ 0 w 187"/>
                <a:gd name="T31" fmla="*/ 12 h 398"/>
                <a:gd name="T32" fmla="*/ 0 w 187"/>
                <a:gd name="T33" fmla="*/ 13 h 398"/>
                <a:gd name="T34" fmla="*/ 0 w 187"/>
                <a:gd name="T35" fmla="*/ 12 h 398"/>
                <a:gd name="T36" fmla="*/ 1 w 187"/>
                <a:gd name="T37" fmla="*/ 10 h 398"/>
                <a:gd name="T38" fmla="*/ 2 w 187"/>
                <a:gd name="T39" fmla="*/ 8 h 398"/>
                <a:gd name="T40" fmla="*/ 3 w 187"/>
                <a:gd name="T41" fmla="*/ 7 h 398"/>
                <a:gd name="T42" fmla="*/ 3 w 187"/>
                <a:gd name="T43" fmla="*/ 5 h 398"/>
                <a:gd name="T44" fmla="*/ 4 w 187"/>
                <a:gd name="T45" fmla="*/ 3 h 398"/>
                <a:gd name="T46" fmla="*/ 4 w 187"/>
                <a:gd name="T47" fmla="*/ 2 h 398"/>
                <a:gd name="T48" fmla="*/ 5 w 187"/>
                <a:gd name="T49" fmla="*/ 0 h 398"/>
                <a:gd name="T50" fmla="*/ 5 w 187"/>
                <a:gd name="T51" fmla="*/ 1 h 398"/>
                <a:gd name="T52" fmla="*/ 5 w 187"/>
                <a:gd name="T53" fmla="*/ 2 h 398"/>
                <a:gd name="T54" fmla="*/ 5 w 187"/>
                <a:gd name="T55" fmla="*/ 2 h 398"/>
                <a:gd name="T56" fmla="*/ 5 w 187"/>
                <a:gd name="T57" fmla="*/ 3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66" name="Freeform 35">
              <a:extLst>
                <a:ext uri="{FF2B5EF4-FFF2-40B4-BE49-F238E27FC236}">
                  <a16:creationId xmlns:a16="http://schemas.microsoft.com/office/drawing/2014/main" id="{0648ABF1-B7E6-4E55-AB88-C06E3BC1DD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5" y="2367"/>
              <a:ext cx="88" cy="191"/>
            </a:xfrm>
            <a:custGeom>
              <a:avLst/>
              <a:gdLst>
                <a:gd name="T0" fmla="*/ 6 w 176"/>
                <a:gd name="T1" fmla="*/ 1 h 383"/>
                <a:gd name="T2" fmla="*/ 6 w 176"/>
                <a:gd name="T3" fmla="*/ 3 h 383"/>
                <a:gd name="T4" fmla="*/ 6 w 176"/>
                <a:gd name="T5" fmla="*/ 4 h 383"/>
                <a:gd name="T6" fmla="*/ 6 w 176"/>
                <a:gd name="T7" fmla="*/ 5 h 383"/>
                <a:gd name="T8" fmla="*/ 5 w 176"/>
                <a:gd name="T9" fmla="*/ 6 h 383"/>
                <a:gd name="T10" fmla="*/ 5 w 176"/>
                <a:gd name="T11" fmla="*/ 8 h 383"/>
                <a:gd name="T12" fmla="*/ 4 w 176"/>
                <a:gd name="T13" fmla="*/ 9 h 383"/>
                <a:gd name="T14" fmla="*/ 2 w 176"/>
                <a:gd name="T15" fmla="*/ 10 h 383"/>
                <a:gd name="T16" fmla="*/ 0 w 176"/>
                <a:gd name="T17" fmla="*/ 11 h 383"/>
                <a:gd name="T18" fmla="*/ 1 w 176"/>
                <a:gd name="T19" fmla="*/ 10 h 383"/>
                <a:gd name="T20" fmla="*/ 2 w 176"/>
                <a:gd name="T21" fmla="*/ 9 h 383"/>
                <a:gd name="T22" fmla="*/ 3 w 176"/>
                <a:gd name="T23" fmla="*/ 7 h 383"/>
                <a:gd name="T24" fmla="*/ 3 w 176"/>
                <a:gd name="T25" fmla="*/ 6 h 383"/>
                <a:gd name="T26" fmla="*/ 4 w 176"/>
                <a:gd name="T27" fmla="*/ 4 h 383"/>
                <a:gd name="T28" fmla="*/ 5 w 176"/>
                <a:gd name="T29" fmla="*/ 2 h 383"/>
                <a:gd name="T30" fmla="*/ 5 w 176"/>
                <a:gd name="T31" fmla="*/ 1 h 383"/>
                <a:gd name="T32" fmla="*/ 6 w 176"/>
                <a:gd name="T33" fmla="*/ 0 h 383"/>
                <a:gd name="T34" fmla="*/ 6 w 176"/>
                <a:gd name="T35" fmla="*/ 0 h 383"/>
                <a:gd name="T36" fmla="*/ 6 w 176"/>
                <a:gd name="T37" fmla="*/ 0 h 383"/>
                <a:gd name="T38" fmla="*/ 6 w 176"/>
                <a:gd name="T39" fmla="*/ 1 h 383"/>
                <a:gd name="T40" fmla="*/ 6 w 176"/>
                <a:gd name="T41" fmla="*/ 1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67" name="Freeform 36">
              <a:extLst>
                <a:ext uri="{FF2B5EF4-FFF2-40B4-BE49-F238E27FC236}">
                  <a16:creationId xmlns:a16="http://schemas.microsoft.com/office/drawing/2014/main" id="{9D4EDEA1-315B-472D-AF4A-736D053B843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8" y="2372"/>
              <a:ext cx="85" cy="182"/>
            </a:xfrm>
            <a:custGeom>
              <a:avLst/>
              <a:gdLst>
                <a:gd name="T0" fmla="*/ 6 w 169"/>
                <a:gd name="T1" fmla="*/ 1 h 365"/>
                <a:gd name="T2" fmla="*/ 6 w 169"/>
                <a:gd name="T3" fmla="*/ 2 h 365"/>
                <a:gd name="T4" fmla="*/ 6 w 169"/>
                <a:gd name="T5" fmla="*/ 4 h 365"/>
                <a:gd name="T6" fmla="*/ 5 w 169"/>
                <a:gd name="T7" fmla="*/ 5 h 365"/>
                <a:gd name="T8" fmla="*/ 5 w 169"/>
                <a:gd name="T9" fmla="*/ 6 h 365"/>
                <a:gd name="T10" fmla="*/ 4 w 169"/>
                <a:gd name="T11" fmla="*/ 7 h 365"/>
                <a:gd name="T12" fmla="*/ 3 w 169"/>
                <a:gd name="T13" fmla="*/ 8 h 365"/>
                <a:gd name="T14" fmla="*/ 2 w 169"/>
                <a:gd name="T15" fmla="*/ 10 h 365"/>
                <a:gd name="T16" fmla="*/ 0 w 169"/>
                <a:gd name="T17" fmla="*/ 11 h 365"/>
                <a:gd name="T18" fmla="*/ 1 w 169"/>
                <a:gd name="T19" fmla="*/ 10 h 365"/>
                <a:gd name="T20" fmla="*/ 2 w 169"/>
                <a:gd name="T21" fmla="*/ 8 h 365"/>
                <a:gd name="T22" fmla="*/ 3 w 169"/>
                <a:gd name="T23" fmla="*/ 7 h 365"/>
                <a:gd name="T24" fmla="*/ 3 w 169"/>
                <a:gd name="T25" fmla="*/ 5 h 365"/>
                <a:gd name="T26" fmla="*/ 4 w 169"/>
                <a:gd name="T27" fmla="*/ 4 h 365"/>
                <a:gd name="T28" fmla="*/ 4 w 169"/>
                <a:gd name="T29" fmla="*/ 2 h 365"/>
                <a:gd name="T30" fmla="*/ 5 w 169"/>
                <a:gd name="T31" fmla="*/ 1 h 365"/>
                <a:gd name="T32" fmla="*/ 5 w 169"/>
                <a:gd name="T33" fmla="*/ 0 h 365"/>
                <a:gd name="T34" fmla="*/ 5 w 169"/>
                <a:gd name="T35" fmla="*/ 0 h 365"/>
                <a:gd name="T36" fmla="*/ 6 w 169"/>
                <a:gd name="T37" fmla="*/ 0 h 365"/>
                <a:gd name="T38" fmla="*/ 6 w 169"/>
                <a:gd name="T39" fmla="*/ 1 h 365"/>
                <a:gd name="T40" fmla="*/ 6 w 169"/>
                <a:gd name="T41" fmla="*/ 1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68" name="Freeform 37">
              <a:extLst>
                <a:ext uri="{FF2B5EF4-FFF2-40B4-BE49-F238E27FC236}">
                  <a16:creationId xmlns:a16="http://schemas.microsoft.com/office/drawing/2014/main" id="{68B9919D-FC95-4B79-A789-B1C212BF20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1" y="2376"/>
              <a:ext cx="81" cy="176"/>
            </a:xfrm>
            <a:custGeom>
              <a:avLst/>
              <a:gdLst>
                <a:gd name="T0" fmla="*/ 6 w 162"/>
                <a:gd name="T1" fmla="*/ 2 h 351"/>
                <a:gd name="T2" fmla="*/ 6 w 162"/>
                <a:gd name="T3" fmla="*/ 3 h 351"/>
                <a:gd name="T4" fmla="*/ 5 w 162"/>
                <a:gd name="T5" fmla="*/ 4 h 351"/>
                <a:gd name="T6" fmla="*/ 5 w 162"/>
                <a:gd name="T7" fmla="*/ 5 h 351"/>
                <a:gd name="T8" fmla="*/ 5 w 162"/>
                <a:gd name="T9" fmla="*/ 7 h 351"/>
                <a:gd name="T10" fmla="*/ 4 w 162"/>
                <a:gd name="T11" fmla="*/ 8 h 351"/>
                <a:gd name="T12" fmla="*/ 3 w 162"/>
                <a:gd name="T13" fmla="*/ 9 h 351"/>
                <a:gd name="T14" fmla="*/ 2 w 162"/>
                <a:gd name="T15" fmla="*/ 10 h 351"/>
                <a:gd name="T16" fmla="*/ 0 w 162"/>
                <a:gd name="T17" fmla="*/ 11 h 351"/>
                <a:gd name="T18" fmla="*/ 1 w 162"/>
                <a:gd name="T19" fmla="*/ 10 h 351"/>
                <a:gd name="T20" fmla="*/ 2 w 162"/>
                <a:gd name="T21" fmla="*/ 9 h 351"/>
                <a:gd name="T22" fmla="*/ 3 w 162"/>
                <a:gd name="T23" fmla="*/ 8 h 351"/>
                <a:gd name="T24" fmla="*/ 3 w 162"/>
                <a:gd name="T25" fmla="*/ 6 h 351"/>
                <a:gd name="T26" fmla="*/ 4 w 162"/>
                <a:gd name="T27" fmla="*/ 5 h 351"/>
                <a:gd name="T28" fmla="*/ 4 w 162"/>
                <a:gd name="T29" fmla="*/ 3 h 351"/>
                <a:gd name="T30" fmla="*/ 5 w 162"/>
                <a:gd name="T31" fmla="*/ 2 h 351"/>
                <a:gd name="T32" fmla="*/ 5 w 162"/>
                <a:gd name="T33" fmla="*/ 0 h 351"/>
                <a:gd name="T34" fmla="*/ 5 w 162"/>
                <a:gd name="T35" fmla="*/ 1 h 351"/>
                <a:gd name="T36" fmla="*/ 5 w 162"/>
                <a:gd name="T37" fmla="*/ 1 h 351"/>
                <a:gd name="T38" fmla="*/ 5 w 162"/>
                <a:gd name="T39" fmla="*/ 2 h 351"/>
                <a:gd name="T40" fmla="*/ 6 w 162"/>
                <a:gd name="T41" fmla="*/ 2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69" name="Freeform 38">
              <a:extLst>
                <a:ext uri="{FF2B5EF4-FFF2-40B4-BE49-F238E27FC236}">
                  <a16:creationId xmlns:a16="http://schemas.microsoft.com/office/drawing/2014/main" id="{2CE232D7-D88D-4D19-AC09-C961F64F90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4" y="2380"/>
              <a:ext cx="77" cy="169"/>
            </a:xfrm>
            <a:custGeom>
              <a:avLst/>
              <a:gdLst>
                <a:gd name="T0" fmla="*/ 4 w 156"/>
                <a:gd name="T1" fmla="*/ 2 h 336"/>
                <a:gd name="T2" fmla="*/ 4 w 156"/>
                <a:gd name="T3" fmla="*/ 3 h 336"/>
                <a:gd name="T4" fmla="*/ 4 w 156"/>
                <a:gd name="T5" fmla="*/ 4 h 336"/>
                <a:gd name="T6" fmla="*/ 4 w 156"/>
                <a:gd name="T7" fmla="*/ 5 h 336"/>
                <a:gd name="T8" fmla="*/ 3 w 156"/>
                <a:gd name="T9" fmla="*/ 6 h 336"/>
                <a:gd name="T10" fmla="*/ 3 w 156"/>
                <a:gd name="T11" fmla="*/ 8 h 336"/>
                <a:gd name="T12" fmla="*/ 2 w 156"/>
                <a:gd name="T13" fmla="*/ 9 h 336"/>
                <a:gd name="T14" fmla="*/ 1 w 156"/>
                <a:gd name="T15" fmla="*/ 10 h 336"/>
                <a:gd name="T16" fmla="*/ 0 w 156"/>
                <a:gd name="T17" fmla="*/ 11 h 336"/>
                <a:gd name="T18" fmla="*/ 0 w 156"/>
                <a:gd name="T19" fmla="*/ 10 h 336"/>
                <a:gd name="T20" fmla="*/ 1 w 156"/>
                <a:gd name="T21" fmla="*/ 9 h 336"/>
                <a:gd name="T22" fmla="*/ 1 w 156"/>
                <a:gd name="T23" fmla="*/ 7 h 336"/>
                <a:gd name="T24" fmla="*/ 2 w 156"/>
                <a:gd name="T25" fmla="*/ 6 h 336"/>
                <a:gd name="T26" fmla="*/ 3 w 156"/>
                <a:gd name="T27" fmla="*/ 4 h 336"/>
                <a:gd name="T28" fmla="*/ 3 w 156"/>
                <a:gd name="T29" fmla="*/ 3 h 336"/>
                <a:gd name="T30" fmla="*/ 4 w 156"/>
                <a:gd name="T31" fmla="*/ 2 h 336"/>
                <a:gd name="T32" fmla="*/ 4 w 156"/>
                <a:gd name="T33" fmla="*/ 0 h 336"/>
                <a:gd name="T34" fmla="*/ 4 w 156"/>
                <a:gd name="T35" fmla="*/ 1 h 336"/>
                <a:gd name="T36" fmla="*/ 4 w 156"/>
                <a:gd name="T37" fmla="*/ 1 h 336"/>
                <a:gd name="T38" fmla="*/ 4 w 156"/>
                <a:gd name="T39" fmla="*/ 2 h 336"/>
                <a:gd name="T40" fmla="*/ 4 w 156"/>
                <a:gd name="T41" fmla="*/ 2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70" name="Freeform 39">
              <a:extLst>
                <a:ext uri="{FF2B5EF4-FFF2-40B4-BE49-F238E27FC236}">
                  <a16:creationId xmlns:a16="http://schemas.microsoft.com/office/drawing/2014/main" id="{327D542C-02F9-4585-9EFD-6D2BF98AEC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7" y="2384"/>
              <a:ext cx="74" cy="161"/>
            </a:xfrm>
            <a:custGeom>
              <a:avLst/>
              <a:gdLst>
                <a:gd name="T0" fmla="*/ 4 w 149"/>
                <a:gd name="T1" fmla="*/ 2 h 321"/>
                <a:gd name="T2" fmla="*/ 4 w 149"/>
                <a:gd name="T3" fmla="*/ 3 h 321"/>
                <a:gd name="T4" fmla="*/ 4 w 149"/>
                <a:gd name="T5" fmla="*/ 4 h 321"/>
                <a:gd name="T6" fmla="*/ 4 w 149"/>
                <a:gd name="T7" fmla="*/ 5 h 321"/>
                <a:gd name="T8" fmla="*/ 3 w 149"/>
                <a:gd name="T9" fmla="*/ 6 h 321"/>
                <a:gd name="T10" fmla="*/ 3 w 149"/>
                <a:gd name="T11" fmla="*/ 7 h 321"/>
                <a:gd name="T12" fmla="*/ 2 w 149"/>
                <a:gd name="T13" fmla="*/ 8 h 321"/>
                <a:gd name="T14" fmla="*/ 1 w 149"/>
                <a:gd name="T15" fmla="*/ 9 h 321"/>
                <a:gd name="T16" fmla="*/ 0 w 149"/>
                <a:gd name="T17" fmla="*/ 11 h 321"/>
                <a:gd name="T18" fmla="*/ 0 w 149"/>
                <a:gd name="T19" fmla="*/ 9 h 321"/>
                <a:gd name="T20" fmla="*/ 1 w 149"/>
                <a:gd name="T21" fmla="*/ 8 h 321"/>
                <a:gd name="T22" fmla="*/ 1 w 149"/>
                <a:gd name="T23" fmla="*/ 7 h 321"/>
                <a:gd name="T24" fmla="*/ 2 w 149"/>
                <a:gd name="T25" fmla="*/ 6 h 321"/>
                <a:gd name="T26" fmla="*/ 2 w 149"/>
                <a:gd name="T27" fmla="*/ 4 h 321"/>
                <a:gd name="T28" fmla="*/ 3 w 149"/>
                <a:gd name="T29" fmla="*/ 3 h 321"/>
                <a:gd name="T30" fmla="*/ 3 w 149"/>
                <a:gd name="T31" fmla="*/ 2 h 321"/>
                <a:gd name="T32" fmla="*/ 4 w 149"/>
                <a:gd name="T33" fmla="*/ 0 h 321"/>
                <a:gd name="T34" fmla="*/ 4 w 149"/>
                <a:gd name="T35" fmla="*/ 1 h 321"/>
                <a:gd name="T36" fmla="*/ 4 w 149"/>
                <a:gd name="T37" fmla="*/ 1 h 321"/>
                <a:gd name="T38" fmla="*/ 4 w 149"/>
                <a:gd name="T39" fmla="*/ 2 h 321"/>
                <a:gd name="T40" fmla="*/ 4 w 149"/>
                <a:gd name="T41" fmla="*/ 2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71" name="Freeform 40">
              <a:extLst>
                <a:ext uri="{FF2B5EF4-FFF2-40B4-BE49-F238E27FC236}">
                  <a16:creationId xmlns:a16="http://schemas.microsoft.com/office/drawing/2014/main" id="{B9AF61EF-27AA-4E26-8DE9-8D7737E184A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9" y="2389"/>
              <a:ext cx="71" cy="153"/>
            </a:xfrm>
            <a:custGeom>
              <a:avLst/>
              <a:gdLst>
                <a:gd name="T0" fmla="*/ 5 w 140"/>
                <a:gd name="T1" fmla="*/ 2 h 305"/>
                <a:gd name="T2" fmla="*/ 5 w 140"/>
                <a:gd name="T3" fmla="*/ 3 h 305"/>
                <a:gd name="T4" fmla="*/ 5 w 140"/>
                <a:gd name="T5" fmla="*/ 4 h 305"/>
                <a:gd name="T6" fmla="*/ 4 w 140"/>
                <a:gd name="T7" fmla="*/ 5 h 305"/>
                <a:gd name="T8" fmla="*/ 4 w 140"/>
                <a:gd name="T9" fmla="*/ 6 h 305"/>
                <a:gd name="T10" fmla="*/ 3 w 140"/>
                <a:gd name="T11" fmla="*/ 7 h 305"/>
                <a:gd name="T12" fmla="*/ 3 w 140"/>
                <a:gd name="T13" fmla="*/ 8 h 305"/>
                <a:gd name="T14" fmla="*/ 2 w 140"/>
                <a:gd name="T15" fmla="*/ 9 h 305"/>
                <a:gd name="T16" fmla="*/ 0 w 140"/>
                <a:gd name="T17" fmla="*/ 10 h 305"/>
                <a:gd name="T18" fmla="*/ 1 w 140"/>
                <a:gd name="T19" fmla="*/ 9 h 305"/>
                <a:gd name="T20" fmla="*/ 2 w 140"/>
                <a:gd name="T21" fmla="*/ 8 h 305"/>
                <a:gd name="T22" fmla="*/ 2 w 140"/>
                <a:gd name="T23" fmla="*/ 7 h 305"/>
                <a:gd name="T24" fmla="*/ 3 w 140"/>
                <a:gd name="T25" fmla="*/ 5 h 305"/>
                <a:gd name="T26" fmla="*/ 3 w 140"/>
                <a:gd name="T27" fmla="*/ 4 h 305"/>
                <a:gd name="T28" fmla="*/ 4 w 140"/>
                <a:gd name="T29" fmla="*/ 3 h 305"/>
                <a:gd name="T30" fmla="*/ 4 w 140"/>
                <a:gd name="T31" fmla="*/ 2 h 305"/>
                <a:gd name="T32" fmla="*/ 5 w 140"/>
                <a:gd name="T33" fmla="*/ 0 h 305"/>
                <a:gd name="T34" fmla="*/ 5 w 140"/>
                <a:gd name="T35" fmla="*/ 1 h 305"/>
                <a:gd name="T36" fmla="*/ 5 w 140"/>
                <a:gd name="T37" fmla="*/ 1 h 305"/>
                <a:gd name="T38" fmla="*/ 5 w 140"/>
                <a:gd name="T39" fmla="*/ 1 h 305"/>
                <a:gd name="T40" fmla="*/ 5 w 140"/>
                <a:gd name="T41" fmla="*/ 2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72" name="Freeform 41">
              <a:extLst>
                <a:ext uri="{FF2B5EF4-FFF2-40B4-BE49-F238E27FC236}">
                  <a16:creationId xmlns:a16="http://schemas.microsoft.com/office/drawing/2014/main" id="{D062FFB1-44A4-4966-8729-A924AEE99E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2" y="2393"/>
              <a:ext cx="67" cy="145"/>
            </a:xfrm>
            <a:custGeom>
              <a:avLst/>
              <a:gdLst>
                <a:gd name="T0" fmla="*/ 5 w 133"/>
                <a:gd name="T1" fmla="*/ 1 h 291"/>
                <a:gd name="T2" fmla="*/ 5 w 133"/>
                <a:gd name="T3" fmla="*/ 2 h 291"/>
                <a:gd name="T4" fmla="*/ 4 w 133"/>
                <a:gd name="T5" fmla="*/ 3 h 291"/>
                <a:gd name="T6" fmla="*/ 4 w 133"/>
                <a:gd name="T7" fmla="*/ 4 h 291"/>
                <a:gd name="T8" fmla="*/ 4 w 133"/>
                <a:gd name="T9" fmla="*/ 5 h 291"/>
                <a:gd name="T10" fmla="*/ 3 w 133"/>
                <a:gd name="T11" fmla="*/ 6 h 291"/>
                <a:gd name="T12" fmla="*/ 3 w 133"/>
                <a:gd name="T13" fmla="*/ 7 h 291"/>
                <a:gd name="T14" fmla="*/ 2 w 133"/>
                <a:gd name="T15" fmla="*/ 8 h 291"/>
                <a:gd name="T16" fmla="*/ 0 w 133"/>
                <a:gd name="T17" fmla="*/ 9 h 291"/>
                <a:gd name="T18" fmla="*/ 1 w 133"/>
                <a:gd name="T19" fmla="*/ 8 h 291"/>
                <a:gd name="T20" fmla="*/ 2 w 133"/>
                <a:gd name="T21" fmla="*/ 6 h 291"/>
                <a:gd name="T22" fmla="*/ 2 w 133"/>
                <a:gd name="T23" fmla="*/ 5 h 291"/>
                <a:gd name="T24" fmla="*/ 3 w 133"/>
                <a:gd name="T25" fmla="*/ 4 h 291"/>
                <a:gd name="T26" fmla="*/ 3 w 133"/>
                <a:gd name="T27" fmla="*/ 3 h 291"/>
                <a:gd name="T28" fmla="*/ 4 w 133"/>
                <a:gd name="T29" fmla="*/ 2 h 291"/>
                <a:gd name="T30" fmla="*/ 4 w 133"/>
                <a:gd name="T31" fmla="*/ 1 h 291"/>
                <a:gd name="T32" fmla="*/ 4 w 133"/>
                <a:gd name="T33" fmla="*/ 0 h 291"/>
                <a:gd name="T34" fmla="*/ 4 w 133"/>
                <a:gd name="T35" fmla="*/ 0 h 291"/>
                <a:gd name="T36" fmla="*/ 4 w 133"/>
                <a:gd name="T37" fmla="*/ 0 h 291"/>
                <a:gd name="T38" fmla="*/ 5 w 133"/>
                <a:gd name="T39" fmla="*/ 0 h 291"/>
                <a:gd name="T40" fmla="*/ 5 w 133"/>
                <a:gd name="T41" fmla="*/ 1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73" name="Freeform 42">
              <a:extLst>
                <a:ext uri="{FF2B5EF4-FFF2-40B4-BE49-F238E27FC236}">
                  <a16:creationId xmlns:a16="http://schemas.microsoft.com/office/drawing/2014/main" id="{4E230F65-3AA3-45C6-9048-336921E5CE8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5" y="2398"/>
              <a:ext cx="64" cy="137"/>
            </a:xfrm>
            <a:custGeom>
              <a:avLst/>
              <a:gdLst>
                <a:gd name="T0" fmla="*/ 4 w 127"/>
                <a:gd name="T1" fmla="*/ 1 h 276"/>
                <a:gd name="T2" fmla="*/ 4 w 127"/>
                <a:gd name="T3" fmla="*/ 2 h 276"/>
                <a:gd name="T4" fmla="*/ 4 w 127"/>
                <a:gd name="T5" fmla="*/ 2 h 276"/>
                <a:gd name="T6" fmla="*/ 4 w 127"/>
                <a:gd name="T7" fmla="*/ 3 h 276"/>
                <a:gd name="T8" fmla="*/ 4 w 127"/>
                <a:gd name="T9" fmla="*/ 4 h 276"/>
                <a:gd name="T10" fmla="*/ 3 w 127"/>
                <a:gd name="T11" fmla="*/ 5 h 276"/>
                <a:gd name="T12" fmla="*/ 2 w 127"/>
                <a:gd name="T13" fmla="*/ 6 h 276"/>
                <a:gd name="T14" fmla="*/ 2 w 127"/>
                <a:gd name="T15" fmla="*/ 7 h 276"/>
                <a:gd name="T16" fmla="*/ 0 w 127"/>
                <a:gd name="T17" fmla="*/ 8 h 276"/>
                <a:gd name="T18" fmla="*/ 1 w 127"/>
                <a:gd name="T19" fmla="*/ 7 h 276"/>
                <a:gd name="T20" fmla="*/ 2 w 127"/>
                <a:gd name="T21" fmla="*/ 6 h 276"/>
                <a:gd name="T22" fmla="*/ 2 w 127"/>
                <a:gd name="T23" fmla="*/ 5 h 276"/>
                <a:gd name="T24" fmla="*/ 3 w 127"/>
                <a:gd name="T25" fmla="*/ 4 h 276"/>
                <a:gd name="T26" fmla="*/ 3 w 127"/>
                <a:gd name="T27" fmla="*/ 3 h 276"/>
                <a:gd name="T28" fmla="*/ 3 w 127"/>
                <a:gd name="T29" fmla="*/ 2 h 276"/>
                <a:gd name="T30" fmla="*/ 4 w 127"/>
                <a:gd name="T31" fmla="*/ 1 h 276"/>
                <a:gd name="T32" fmla="*/ 4 w 127"/>
                <a:gd name="T33" fmla="*/ 0 h 276"/>
                <a:gd name="T34" fmla="*/ 4 w 127"/>
                <a:gd name="T35" fmla="*/ 0 h 276"/>
                <a:gd name="T36" fmla="*/ 4 w 127"/>
                <a:gd name="T37" fmla="*/ 0 h 276"/>
                <a:gd name="T38" fmla="*/ 4 w 127"/>
                <a:gd name="T39" fmla="*/ 0 h 276"/>
                <a:gd name="T40" fmla="*/ 4 w 127"/>
                <a:gd name="T41" fmla="*/ 1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74" name="Freeform 43">
              <a:extLst>
                <a:ext uri="{FF2B5EF4-FFF2-40B4-BE49-F238E27FC236}">
                  <a16:creationId xmlns:a16="http://schemas.microsoft.com/office/drawing/2014/main" id="{7CADC46D-7E88-4695-980C-52568EC96F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8" y="2402"/>
              <a:ext cx="60" cy="130"/>
            </a:xfrm>
            <a:custGeom>
              <a:avLst/>
              <a:gdLst>
                <a:gd name="T0" fmla="*/ 4 w 120"/>
                <a:gd name="T1" fmla="*/ 1 h 261"/>
                <a:gd name="T2" fmla="*/ 4 w 120"/>
                <a:gd name="T3" fmla="*/ 1 h 261"/>
                <a:gd name="T4" fmla="*/ 4 w 120"/>
                <a:gd name="T5" fmla="*/ 2 h 261"/>
                <a:gd name="T6" fmla="*/ 4 w 120"/>
                <a:gd name="T7" fmla="*/ 3 h 261"/>
                <a:gd name="T8" fmla="*/ 3 w 120"/>
                <a:gd name="T9" fmla="*/ 4 h 261"/>
                <a:gd name="T10" fmla="*/ 3 w 120"/>
                <a:gd name="T11" fmla="*/ 5 h 261"/>
                <a:gd name="T12" fmla="*/ 2 w 120"/>
                <a:gd name="T13" fmla="*/ 6 h 261"/>
                <a:gd name="T14" fmla="*/ 1 w 120"/>
                <a:gd name="T15" fmla="*/ 7 h 261"/>
                <a:gd name="T16" fmla="*/ 0 w 120"/>
                <a:gd name="T17" fmla="*/ 8 h 261"/>
                <a:gd name="T18" fmla="*/ 1 w 120"/>
                <a:gd name="T19" fmla="*/ 7 h 261"/>
                <a:gd name="T20" fmla="*/ 1 w 120"/>
                <a:gd name="T21" fmla="*/ 6 h 261"/>
                <a:gd name="T22" fmla="*/ 2 w 120"/>
                <a:gd name="T23" fmla="*/ 5 h 261"/>
                <a:gd name="T24" fmla="*/ 2 w 120"/>
                <a:gd name="T25" fmla="*/ 4 h 261"/>
                <a:gd name="T26" fmla="*/ 3 w 120"/>
                <a:gd name="T27" fmla="*/ 3 h 261"/>
                <a:gd name="T28" fmla="*/ 3 w 120"/>
                <a:gd name="T29" fmla="*/ 2 h 261"/>
                <a:gd name="T30" fmla="*/ 4 w 120"/>
                <a:gd name="T31" fmla="*/ 1 h 261"/>
                <a:gd name="T32" fmla="*/ 4 w 120"/>
                <a:gd name="T33" fmla="*/ 0 h 261"/>
                <a:gd name="T34" fmla="*/ 4 w 120"/>
                <a:gd name="T35" fmla="*/ 0 h 261"/>
                <a:gd name="T36" fmla="*/ 4 w 120"/>
                <a:gd name="T37" fmla="*/ 0 h 261"/>
                <a:gd name="T38" fmla="*/ 4 w 120"/>
                <a:gd name="T39" fmla="*/ 0 h 261"/>
                <a:gd name="T40" fmla="*/ 4 w 120"/>
                <a:gd name="T41" fmla="*/ 1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75" name="Freeform 44">
              <a:extLst>
                <a:ext uri="{FF2B5EF4-FFF2-40B4-BE49-F238E27FC236}">
                  <a16:creationId xmlns:a16="http://schemas.microsoft.com/office/drawing/2014/main" id="{17BED9E4-0E38-4C37-945F-726354A6DE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1" y="2406"/>
              <a:ext cx="56" cy="122"/>
            </a:xfrm>
            <a:custGeom>
              <a:avLst/>
              <a:gdLst>
                <a:gd name="T0" fmla="*/ 3 w 113"/>
                <a:gd name="T1" fmla="*/ 1 h 244"/>
                <a:gd name="T2" fmla="*/ 3 w 113"/>
                <a:gd name="T3" fmla="*/ 2 h 244"/>
                <a:gd name="T4" fmla="*/ 3 w 113"/>
                <a:gd name="T5" fmla="*/ 3 h 244"/>
                <a:gd name="T6" fmla="*/ 2 w 113"/>
                <a:gd name="T7" fmla="*/ 4 h 244"/>
                <a:gd name="T8" fmla="*/ 2 w 113"/>
                <a:gd name="T9" fmla="*/ 5 h 244"/>
                <a:gd name="T10" fmla="*/ 2 w 113"/>
                <a:gd name="T11" fmla="*/ 6 h 244"/>
                <a:gd name="T12" fmla="*/ 1 w 113"/>
                <a:gd name="T13" fmla="*/ 7 h 244"/>
                <a:gd name="T14" fmla="*/ 0 w 113"/>
                <a:gd name="T15" fmla="*/ 7 h 244"/>
                <a:gd name="T16" fmla="*/ 0 w 113"/>
                <a:gd name="T17" fmla="*/ 8 h 244"/>
                <a:gd name="T18" fmla="*/ 0 w 113"/>
                <a:gd name="T19" fmla="*/ 7 h 244"/>
                <a:gd name="T20" fmla="*/ 0 w 113"/>
                <a:gd name="T21" fmla="*/ 6 h 244"/>
                <a:gd name="T22" fmla="*/ 1 w 113"/>
                <a:gd name="T23" fmla="*/ 5 h 244"/>
                <a:gd name="T24" fmla="*/ 1 w 113"/>
                <a:gd name="T25" fmla="*/ 5 h 244"/>
                <a:gd name="T26" fmla="*/ 2 w 113"/>
                <a:gd name="T27" fmla="*/ 4 h 244"/>
                <a:gd name="T28" fmla="*/ 2 w 113"/>
                <a:gd name="T29" fmla="*/ 3 h 244"/>
                <a:gd name="T30" fmla="*/ 2 w 113"/>
                <a:gd name="T31" fmla="*/ 2 h 244"/>
                <a:gd name="T32" fmla="*/ 3 w 113"/>
                <a:gd name="T33" fmla="*/ 0 h 244"/>
                <a:gd name="T34" fmla="*/ 3 w 113"/>
                <a:gd name="T35" fmla="*/ 1 h 244"/>
                <a:gd name="T36" fmla="*/ 3 w 113"/>
                <a:gd name="T37" fmla="*/ 1 h 244"/>
                <a:gd name="T38" fmla="*/ 3 w 113"/>
                <a:gd name="T39" fmla="*/ 1 h 244"/>
                <a:gd name="T40" fmla="*/ 3 w 113"/>
                <a:gd name="T41" fmla="*/ 1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76" name="Freeform 45">
              <a:extLst>
                <a:ext uri="{FF2B5EF4-FFF2-40B4-BE49-F238E27FC236}">
                  <a16:creationId xmlns:a16="http://schemas.microsoft.com/office/drawing/2014/main" id="{DE960EE4-21C1-4341-BFBB-5A2FF964B9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4" y="2410"/>
              <a:ext cx="52" cy="115"/>
            </a:xfrm>
            <a:custGeom>
              <a:avLst/>
              <a:gdLst>
                <a:gd name="T0" fmla="*/ 4 w 104"/>
                <a:gd name="T1" fmla="*/ 1 h 229"/>
                <a:gd name="T2" fmla="*/ 4 w 104"/>
                <a:gd name="T3" fmla="*/ 2 h 229"/>
                <a:gd name="T4" fmla="*/ 3 w 104"/>
                <a:gd name="T5" fmla="*/ 3 h 229"/>
                <a:gd name="T6" fmla="*/ 3 w 104"/>
                <a:gd name="T7" fmla="*/ 4 h 229"/>
                <a:gd name="T8" fmla="*/ 3 w 104"/>
                <a:gd name="T9" fmla="*/ 5 h 229"/>
                <a:gd name="T10" fmla="*/ 2 w 104"/>
                <a:gd name="T11" fmla="*/ 5 h 229"/>
                <a:gd name="T12" fmla="*/ 2 w 104"/>
                <a:gd name="T13" fmla="*/ 6 h 229"/>
                <a:gd name="T14" fmla="*/ 1 w 104"/>
                <a:gd name="T15" fmla="*/ 7 h 229"/>
                <a:gd name="T16" fmla="*/ 0 w 104"/>
                <a:gd name="T17" fmla="*/ 8 h 229"/>
                <a:gd name="T18" fmla="*/ 1 w 104"/>
                <a:gd name="T19" fmla="*/ 7 h 229"/>
                <a:gd name="T20" fmla="*/ 1 w 104"/>
                <a:gd name="T21" fmla="*/ 6 h 229"/>
                <a:gd name="T22" fmla="*/ 2 w 104"/>
                <a:gd name="T23" fmla="*/ 5 h 229"/>
                <a:gd name="T24" fmla="*/ 2 w 104"/>
                <a:gd name="T25" fmla="*/ 4 h 229"/>
                <a:gd name="T26" fmla="*/ 3 w 104"/>
                <a:gd name="T27" fmla="*/ 3 h 229"/>
                <a:gd name="T28" fmla="*/ 3 w 104"/>
                <a:gd name="T29" fmla="*/ 3 h 229"/>
                <a:gd name="T30" fmla="*/ 3 w 104"/>
                <a:gd name="T31" fmla="*/ 2 h 229"/>
                <a:gd name="T32" fmla="*/ 3 w 104"/>
                <a:gd name="T33" fmla="*/ 0 h 229"/>
                <a:gd name="T34" fmla="*/ 4 w 104"/>
                <a:gd name="T35" fmla="*/ 1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77" name="Freeform 46">
              <a:extLst>
                <a:ext uri="{FF2B5EF4-FFF2-40B4-BE49-F238E27FC236}">
                  <a16:creationId xmlns:a16="http://schemas.microsoft.com/office/drawing/2014/main" id="{67D3F3C7-6E35-4DA2-A72B-103196C77C6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1" y="2419"/>
              <a:ext cx="84" cy="311"/>
            </a:xfrm>
            <a:custGeom>
              <a:avLst/>
              <a:gdLst>
                <a:gd name="T0" fmla="*/ 4 w 168"/>
                <a:gd name="T1" fmla="*/ 4 h 621"/>
                <a:gd name="T2" fmla="*/ 5 w 168"/>
                <a:gd name="T3" fmla="*/ 1 h 621"/>
                <a:gd name="T4" fmla="*/ 6 w 168"/>
                <a:gd name="T5" fmla="*/ 0 h 621"/>
                <a:gd name="T6" fmla="*/ 6 w 168"/>
                <a:gd name="T7" fmla="*/ 2 h 621"/>
                <a:gd name="T8" fmla="*/ 3 w 168"/>
                <a:gd name="T9" fmla="*/ 20 h 621"/>
                <a:gd name="T10" fmla="*/ 0 w 168"/>
                <a:gd name="T11" fmla="*/ 20 h 621"/>
                <a:gd name="T12" fmla="*/ 1 w 168"/>
                <a:gd name="T13" fmla="*/ 20 h 621"/>
                <a:gd name="T14" fmla="*/ 1 w 168"/>
                <a:gd name="T15" fmla="*/ 19 h 621"/>
                <a:gd name="T16" fmla="*/ 1 w 168"/>
                <a:gd name="T17" fmla="*/ 19 h 621"/>
                <a:gd name="T18" fmla="*/ 1 w 168"/>
                <a:gd name="T19" fmla="*/ 18 h 621"/>
                <a:gd name="T20" fmla="*/ 2 w 168"/>
                <a:gd name="T21" fmla="*/ 18 h 621"/>
                <a:gd name="T22" fmla="*/ 2 w 168"/>
                <a:gd name="T23" fmla="*/ 17 h 621"/>
                <a:gd name="T24" fmla="*/ 2 w 168"/>
                <a:gd name="T25" fmla="*/ 17 h 621"/>
                <a:gd name="T26" fmla="*/ 3 w 168"/>
                <a:gd name="T27" fmla="*/ 17 h 621"/>
                <a:gd name="T28" fmla="*/ 3 w 168"/>
                <a:gd name="T29" fmla="*/ 15 h 621"/>
                <a:gd name="T30" fmla="*/ 3 w 168"/>
                <a:gd name="T31" fmla="*/ 13 h 621"/>
                <a:gd name="T32" fmla="*/ 3 w 168"/>
                <a:gd name="T33" fmla="*/ 11 h 621"/>
                <a:gd name="T34" fmla="*/ 3 w 168"/>
                <a:gd name="T35" fmla="*/ 9 h 621"/>
                <a:gd name="T36" fmla="*/ 4 w 168"/>
                <a:gd name="T37" fmla="*/ 7 h 621"/>
                <a:gd name="T38" fmla="*/ 4 w 168"/>
                <a:gd name="T39" fmla="*/ 6 h 621"/>
                <a:gd name="T40" fmla="*/ 4 w 168"/>
                <a:gd name="T41" fmla="*/ 5 h 621"/>
                <a:gd name="T42" fmla="*/ 4 w 168"/>
                <a:gd name="T43" fmla="*/ 4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78" name="Freeform 47">
              <a:extLst>
                <a:ext uri="{FF2B5EF4-FFF2-40B4-BE49-F238E27FC236}">
                  <a16:creationId xmlns:a16="http://schemas.microsoft.com/office/drawing/2014/main" id="{59A78520-562F-4EB6-9639-8EF000588E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68" y="2421"/>
              <a:ext cx="51" cy="313"/>
            </a:xfrm>
            <a:custGeom>
              <a:avLst/>
              <a:gdLst>
                <a:gd name="T0" fmla="*/ 3 w 101"/>
                <a:gd name="T1" fmla="*/ 4 h 626"/>
                <a:gd name="T2" fmla="*/ 3 w 101"/>
                <a:gd name="T3" fmla="*/ 1 h 626"/>
                <a:gd name="T4" fmla="*/ 4 w 101"/>
                <a:gd name="T5" fmla="*/ 0 h 626"/>
                <a:gd name="T6" fmla="*/ 3 w 101"/>
                <a:gd name="T7" fmla="*/ 2 h 626"/>
                <a:gd name="T8" fmla="*/ 2 w 101"/>
                <a:gd name="T9" fmla="*/ 18 h 626"/>
                <a:gd name="T10" fmla="*/ 2 w 101"/>
                <a:gd name="T11" fmla="*/ 20 h 626"/>
                <a:gd name="T12" fmla="*/ 0 w 101"/>
                <a:gd name="T13" fmla="*/ 20 h 626"/>
                <a:gd name="T14" fmla="*/ 1 w 101"/>
                <a:gd name="T15" fmla="*/ 19 h 626"/>
                <a:gd name="T16" fmla="*/ 1 w 101"/>
                <a:gd name="T17" fmla="*/ 17 h 626"/>
                <a:gd name="T18" fmla="*/ 1 w 101"/>
                <a:gd name="T19" fmla="*/ 15 h 626"/>
                <a:gd name="T20" fmla="*/ 1 w 101"/>
                <a:gd name="T21" fmla="*/ 12 h 626"/>
                <a:gd name="T22" fmla="*/ 2 w 101"/>
                <a:gd name="T23" fmla="*/ 9 h 626"/>
                <a:gd name="T24" fmla="*/ 2 w 101"/>
                <a:gd name="T25" fmla="*/ 7 h 626"/>
                <a:gd name="T26" fmla="*/ 2 w 101"/>
                <a:gd name="T27" fmla="*/ 5 h 626"/>
                <a:gd name="T28" fmla="*/ 3 w 101"/>
                <a:gd name="T29" fmla="*/ 4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79" name="Freeform 48">
              <a:extLst>
                <a:ext uri="{FF2B5EF4-FFF2-40B4-BE49-F238E27FC236}">
                  <a16:creationId xmlns:a16="http://schemas.microsoft.com/office/drawing/2014/main" id="{929D6230-0B70-4E3E-84F8-52E9885843F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7" y="2721"/>
              <a:ext cx="187" cy="132"/>
            </a:xfrm>
            <a:custGeom>
              <a:avLst/>
              <a:gdLst>
                <a:gd name="T0" fmla="*/ 1 w 374"/>
                <a:gd name="T1" fmla="*/ 0 h 264"/>
                <a:gd name="T2" fmla="*/ 12 w 374"/>
                <a:gd name="T3" fmla="*/ 2 h 264"/>
                <a:gd name="T4" fmla="*/ 12 w 374"/>
                <a:gd name="T5" fmla="*/ 2 h 264"/>
                <a:gd name="T6" fmla="*/ 12 w 374"/>
                <a:gd name="T7" fmla="*/ 3 h 264"/>
                <a:gd name="T8" fmla="*/ 11 w 374"/>
                <a:gd name="T9" fmla="*/ 4 h 264"/>
                <a:gd name="T10" fmla="*/ 11 w 374"/>
                <a:gd name="T11" fmla="*/ 4 h 264"/>
                <a:gd name="T12" fmla="*/ 11 w 374"/>
                <a:gd name="T13" fmla="*/ 4 h 264"/>
                <a:gd name="T14" fmla="*/ 11 w 374"/>
                <a:gd name="T15" fmla="*/ 5 h 264"/>
                <a:gd name="T16" fmla="*/ 11 w 374"/>
                <a:gd name="T17" fmla="*/ 5 h 264"/>
                <a:gd name="T18" fmla="*/ 11 w 374"/>
                <a:gd name="T19" fmla="*/ 5 h 264"/>
                <a:gd name="T20" fmla="*/ 11 w 374"/>
                <a:gd name="T21" fmla="*/ 6 h 264"/>
                <a:gd name="T22" fmla="*/ 11 w 374"/>
                <a:gd name="T23" fmla="*/ 6 h 264"/>
                <a:gd name="T24" fmla="*/ 11 w 374"/>
                <a:gd name="T25" fmla="*/ 7 h 264"/>
                <a:gd name="T26" fmla="*/ 11 w 374"/>
                <a:gd name="T27" fmla="*/ 7 h 264"/>
                <a:gd name="T28" fmla="*/ 11 w 374"/>
                <a:gd name="T29" fmla="*/ 8 h 264"/>
                <a:gd name="T30" fmla="*/ 10 w 374"/>
                <a:gd name="T31" fmla="*/ 8 h 264"/>
                <a:gd name="T32" fmla="*/ 10 w 374"/>
                <a:gd name="T33" fmla="*/ 9 h 264"/>
                <a:gd name="T34" fmla="*/ 10 w 374"/>
                <a:gd name="T35" fmla="*/ 9 h 264"/>
                <a:gd name="T36" fmla="*/ 9 w 374"/>
                <a:gd name="T37" fmla="*/ 9 h 264"/>
                <a:gd name="T38" fmla="*/ 9 w 374"/>
                <a:gd name="T39" fmla="*/ 9 h 264"/>
                <a:gd name="T40" fmla="*/ 8 w 374"/>
                <a:gd name="T41" fmla="*/ 9 h 264"/>
                <a:gd name="T42" fmla="*/ 7 w 374"/>
                <a:gd name="T43" fmla="*/ 9 h 264"/>
                <a:gd name="T44" fmla="*/ 7 w 374"/>
                <a:gd name="T45" fmla="*/ 9 h 264"/>
                <a:gd name="T46" fmla="*/ 6 w 374"/>
                <a:gd name="T47" fmla="*/ 9 h 264"/>
                <a:gd name="T48" fmla="*/ 6 w 374"/>
                <a:gd name="T49" fmla="*/ 9 h 264"/>
                <a:gd name="T50" fmla="*/ 5 w 374"/>
                <a:gd name="T51" fmla="*/ 8 h 264"/>
                <a:gd name="T52" fmla="*/ 4 w 374"/>
                <a:gd name="T53" fmla="*/ 8 h 264"/>
                <a:gd name="T54" fmla="*/ 4 w 374"/>
                <a:gd name="T55" fmla="*/ 8 h 264"/>
                <a:gd name="T56" fmla="*/ 3 w 374"/>
                <a:gd name="T57" fmla="*/ 8 h 264"/>
                <a:gd name="T58" fmla="*/ 3 w 374"/>
                <a:gd name="T59" fmla="*/ 8 h 264"/>
                <a:gd name="T60" fmla="*/ 2 w 374"/>
                <a:gd name="T61" fmla="*/ 8 h 264"/>
                <a:gd name="T62" fmla="*/ 2 w 374"/>
                <a:gd name="T63" fmla="*/ 8 h 264"/>
                <a:gd name="T64" fmla="*/ 1 w 374"/>
                <a:gd name="T65" fmla="*/ 7 h 264"/>
                <a:gd name="T66" fmla="*/ 1 w 374"/>
                <a:gd name="T67" fmla="*/ 7 h 264"/>
                <a:gd name="T68" fmla="*/ 1 w 374"/>
                <a:gd name="T69" fmla="*/ 7 h 264"/>
                <a:gd name="T70" fmla="*/ 1 w 374"/>
                <a:gd name="T71" fmla="*/ 6 h 264"/>
                <a:gd name="T72" fmla="*/ 1 w 374"/>
                <a:gd name="T73" fmla="*/ 6 h 264"/>
                <a:gd name="T74" fmla="*/ 1 w 374"/>
                <a:gd name="T75" fmla="*/ 6 h 264"/>
                <a:gd name="T76" fmla="*/ 1 w 374"/>
                <a:gd name="T77" fmla="*/ 5 h 264"/>
                <a:gd name="T78" fmla="*/ 1 w 374"/>
                <a:gd name="T79" fmla="*/ 5 h 264"/>
                <a:gd name="T80" fmla="*/ 0 w 374"/>
                <a:gd name="T81" fmla="*/ 5 h 264"/>
                <a:gd name="T82" fmla="*/ 1 w 374"/>
                <a:gd name="T83" fmla="*/ 4 h 264"/>
                <a:gd name="T84" fmla="*/ 1 w 374"/>
                <a:gd name="T85" fmla="*/ 4 h 264"/>
                <a:gd name="T86" fmla="*/ 1 w 374"/>
                <a:gd name="T87" fmla="*/ 4 h 264"/>
                <a:gd name="T88" fmla="*/ 1 w 374"/>
                <a:gd name="T89" fmla="*/ 3 h 264"/>
                <a:gd name="T90" fmla="*/ 1 w 374"/>
                <a:gd name="T91" fmla="*/ 3 h 264"/>
                <a:gd name="T92" fmla="*/ 1 w 374"/>
                <a:gd name="T93" fmla="*/ 2 h 264"/>
                <a:gd name="T94" fmla="*/ 1 w 374"/>
                <a:gd name="T95" fmla="*/ 2 h 264"/>
                <a:gd name="T96" fmla="*/ 1 w 374"/>
                <a:gd name="T97" fmla="*/ 1 h 264"/>
                <a:gd name="T98" fmla="*/ 1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80" name="Freeform 49">
              <a:extLst>
                <a:ext uri="{FF2B5EF4-FFF2-40B4-BE49-F238E27FC236}">
                  <a16:creationId xmlns:a16="http://schemas.microsoft.com/office/drawing/2014/main" id="{A6376C48-E0DB-4363-9031-61A03AF1B9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2" y="2723"/>
              <a:ext cx="176" cy="129"/>
            </a:xfrm>
            <a:custGeom>
              <a:avLst/>
              <a:gdLst>
                <a:gd name="T0" fmla="*/ 2 w 352"/>
                <a:gd name="T1" fmla="*/ 0 h 259"/>
                <a:gd name="T2" fmla="*/ 4 w 352"/>
                <a:gd name="T3" fmla="*/ 0 h 259"/>
                <a:gd name="T4" fmla="*/ 6 w 352"/>
                <a:gd name="T5" fmla="*/ 0 h 259"/>
                <a:gd name="T6" fmla="*/ 8 w 352"/>
                <a:gd name="T7" fmla="*/ 0 h 259"/>
                <a:gd name="T8" fmla="*/ 10 w 352"/>
                <a:gd name="T9" fmla="*/ 1 h 259"/>
                <a:gd name="T10" fmla="*/ 11 w 352"/>
                <a:gd name="T11" fmla="*/ 1 h 259"/>
                <a:gd name="T12" fmla="*/ 11 w 352"/>
                <a:gd name="T13" fmla="*/ 1 h 259"/>
                <a:gd name="T14" fmla="*/ 11 w 352"/>
                <a:gd name="T15" fmla="*/ 2 h 259"/>
                <a:gd name="T16" fmla="*/ 11 w 352"/>
                <a:gd name="T17" fmla="*/ 2 h 259"/>
                <a:gd name="T18" fmla="*/ 10 w 352"/>
                <a:gd name="T19" fmla="*/ 3 h 259"/>
                <a:gd name="T20" fmla="*/ 10 w 352"/>
                <a:gd name="T21" fmla="*/ 3 h 259"/>
                <a:gd name="T22" fmla="*/ 11 w 352"/>
                <a:gd name="T23" fmla="*/ 3 h 259"/>
                <a:gd name="T24" fmla="*/ 11 w 352"/>
                <a:gd name="T25" fmla="*/ 3 h 259"/>
                <a:gd name="T26" fmla="*/ 11 w 352"/>
                <a:gd name="T27" fmla="*/ 4 h 259"/>
                <a:gd name="T28" fmla="*/ 10 w 352"/>
                <a:gd name="T29" fmla="*/ 4 h 259"/>
                <a:gd name="T30" fmla="*/ 10 w 352"/>
                <a:gd name="T31" fmla="*/ 4 h 259"/>
                <a:gd name="T32" fmla="*/ 11 w 352"/>
                <a:gd name="T33" fmla="*/ 5 h 259"/>
                <a:gd name="T34" fmla="*/ 10 w 352"/>
                <a:gd name="T35" fmla="*/ 5 h 259"/>
                <a:gd name="T36" fmla="*/ 10 w 352"/>
                <a:gd name="T37" fmla="*/ 5 h 259"/>
                <a:gd name="T38" fmla="*/ 10 w 352"/>
                <a:gd name="T39" fmla="*/ 6 h 259"/>
                <a:gd name="T40" fmla="*/ 10 w 352"/>
                <a:gd name="T41" fmla="*/ 6 h 259"/>
                <a:gd name="T42" fmla="*/ 10 w 352"/>
                <a:gd name="T43" fmla="*/ 6 h 259"/>
                <a:gd name="T44" fmla="*/ 10 w 352"/>
                <a:gd name="T45" fmla="*/ 6 h 259"/>
                <a:gd name="T46" fmla="*/ 10 w 352"/>
                <a:gd name="T47" fmla="*/ 7 h 259"/>
                <a:gd name="T48" fmla="*/ 10 w 352"/>
                <a:gd name="T49" fmla="*/ 7 h 259"/>
                <a:gd name="T50" fmla="*/ 9 w 352"/>
                <a:gd name="T51" fmla="*/ 8 h 259"/>
                <a:gd name="T52" fmla="*/ 8 w 352"/>
                <a:gd name="T53" fmla="*/ 8 h 259"/>
                <a:gd name="T54" fmla="*/ 6 w 352"/>
                <a:gd name="T55" fmla="*/ 8 h 259"/>
                <a:gd name="T56" fmla="*/ 4 w 352"/>
                <a:gd name="T57" fmla="*/ 7 h 259"/>
                <a:gd name="T58" fmla="*/ 2 w 352"/>
                <a:gd name="T59" fmla="*/ 7 h 259"/>
                <a:gd name="T60" fmla="*/ 1 w 352"/>
                <a:gd name="T61" fmla="*/ 6 h 259"/>
                <a:gd name="T62" fmla="*/ 1 w 352"/>
                <a:gd name="T63" fmla="*/ 5 h 259"/>
                <a:gd name="T64" fmla="*/ 1 w 352"/>
                <a:gd name="T65" fmla="*/ 5 h 259"/>
                <a:gd name="T66" fmla="*/ 1 w 352"/>
                <a:gd name="T67" fmla="*/ 5 h 259"/>
                <a:gd name="T68" fmla="*/ 1 w 352"/>
                <a:gd name="T69" fmla="*/ 4 h 259"/>
                <a:gd name="T70" fmla="*/ 1 w 352"/>
                <a:gd name="T71" fmla="*/ 4 h 259"/>
                <a:gd name="T72" fmla="*/ 1 w 352"/>
                <a:gd name="T73" fmla="*/ 4 h 259"/>
                <a:gd name="T74" fmla="*/ 1 w 352"/>
                <a:gd name="T75" fmla="*/ 4 h 259"/>
                <a:gd name="T76" fmla="*/ 1 w 352"/>
                <a:gd name="T77" fmla="*/ 3 h 259"/>
                <a:gd name="T78" fmla="*/ 1 w 352"/>
                <a:gd name="T79" fmla="*/ 3 h 259"/>
                <a:gd name="T80" fmla="*/ 1 w 352"/>
                <a:gd name="T81" fmla="*/ 3 h 259"/>
                <a:gd name="T82" fmla="*/ 1 w 352"/>
                <a:gd name="T83" fmla="*/ 2 h 259"/>
                <a:gd name="T84" fmla="*/ 1 w 352"/>
                <a:gd name="T85" fmla="*/ 2 h 259"/>
                <a:gd name="T86" fmla="*/ 1 w 352"/>
                <a:gd name="T87" fmla="*/ 2 h 259"/>
                <a:gd name="T88" fmla="*/ 1 w 352"/>
                <a:gd name="T89" fmla="*/ 2 h 259"/>
                <a:gd name="T90" fmla="*/ 1 w 352"/>
                <a:gd name="T91" fmla="*/ 1 h 259"/>
                <a:gd name="T92" fmla="*/ 1 w 352"/>
                <a:gd name="T93" fmla="*/ 1 h 259"/>
                <a:gd name="T94" fmla="*/ 1 w 352"/>
                <a:gd name="T95" fmla="*/ 0 h 259"/>
                <a:gd name="T96" fmla="*/ 1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81" name="Freeform 50">
              <a:extLst>
                <a:ext uri="{FF2B5EF4-FFF2-40B4-BE49-F238E27FC236}">
                  <a16:creationId xmlns:a16="http://schemas.microsoft.com/office/drawing/2014/main" id="{7C208CEF-7514-4D49-90D4-4AE809193D8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8" y="2724"/>
              <a:ext cx="164" cy="128"/>
            </a:xfrm>
            <a:custGeom>
              <a:avLst/>
              <a:gdLst>
                <a:gd name="T0" fmla="*/ 1 w 329"/>
                <a:gd name="T1" fmla="*/ 1 h 256"/>
                <a:gd name="T2" fmla="*/ 3 w 329"/>
                <a:gd name="T3" fmla="*/ 1 h 256"/>
                <a:gd name="T4" fmla="*/ 5 w 329"/>
                <a:gd name="T5" fmla="*/ 1 h 256"/>
                <a:gd name="T6" fmla="*/ 7 w 329"/>
                <a:gd name="T7" fmla="*/ 1 h 256"/>
                <a:gd name="T8" fmla="*/ 9 w 329"/>
                <a:gd name="T9" fmla="*/ 2 h 256"/>
                <a:gd name="T10" fmla="*/ 10 w 329"/>
                <a:gd name="T11" fmla="*/ 2 h 256"/>
                <a:gd name="T12" fmla="*/ 9 w 329"/>
                <a:gd name="T13" fmla="*/ 2 h 256"/>
                <a:gd name="T14" fmla="*/ 9 w 329"/>
                <a:gd name="T15" fmla="*/ 3 h 256"/>
                <a:gd name="T16" fmla="*/ 9 w 329"/>
                <a:gd name="T17" fmla="*/ 3 h 256"/>
                <a:gd name="T18" fmla="*/ 9 w 329"/>
                <a:gd name="T19" fmla="*/ 4 h 256"/>
                <a:gd name="T20" fmla="*/ 9 w 329"/>
                <a:gd name="T21" fmla="*/ 4 h 256"/>
                <a:gd name="T22" fmla="*/ 9 w 329"/>
                <a:gd name="T23" fmla="*/ 4 h 256"/>
                <a:gd name="T24" fmla="*/ 9 w 329"/>
                <a:gd name="T25" fmla="*/ 4 h 256"/>
                <a:gd name="T26" fmla="*/ 9 w 329"/>
                <a:gd name="T27" fmla="*/ 5 h 256"/>
                <a:gd name="T28" fmla="*/ 9 w 329"/>
                <a:gd name="T29" fmla="*/ 5 h 256"/>
                <a:gd name="T30" fmla="*/ 9 w 329"/>
                <a:gd name="T31" fmla="*/ 5 h 256"/>
                <a:gd name="T32" fmla="*/ 9 w 329"/>
                <a:gd name="T33" fmla="*/ 6 h 256"/>
                <a:gd name="T34" fmla="*/ 9 w 329"/>
                <a:gd name="T35" fmla="*/ 6 h 256"/>
                <a:gd name="T36" fmla="*/ 8 w 329"/>
                <a:gd name="T37" fmla="*/ 6 h 256"/>
                <a:gd name="T38" fmla="*/ 9 w 329"/>
                <a:gd name="T39" fmla="*/ 6 h 256"/>
                <a:gd name="T40" fmla="*/ 9 w 329"/>
                <a:gd name="T41" fmla="*/ 7 h 256"/>
                <a:gd name="T42" fmla="*/ 9 w 329"/>
                <a:gd name="T43" fmla="*/ 7 h 256"/>
                <a:gd name="T44" fmla="*/ 8 w 329"/>
                <a:gd name="T45" fmla="*/ 7 h 256"/>
                <a:gd name="T46" fmla="*/ 8 w 329"/>
                <a:gd name="T47" fmla="*/ 8 h 256"/>
                <a:gd name="T48" fmla="*/ 8 w 329"/>
                <a:gd name="T49" fmla="*/ 8 h 256"/>
                <a:gd name="T50" fmla="*/ 7 w 329"/>
                <a:gd name="T51" fmla="*/ 8 h 256"/>
                <a:gd name="T52" fmla="*/ 6 w 329"/>
                <a:gd name="T53" fmla="*/ 8 h 256"/>
                <a:gd name="T54" fmla="*/ 4 w 329"/>
                <a:gd name="T55" fmla="*/ 8 h 256"/>
                <a:gd name="T56" fmla="*/ 3 w 329"/>
                <a:gd name="T57" fmla="*/ 8 h 256"/>
                <a:gd name="T58" fmla="*/ 1 w 329"/>
                <a:gd name="T59" fmla="*/ 8 h 256"/>
                <a:gd name="T60" fmla="*/ 0 w 329"/>
                <a:gd name="T61" fmla="*/ 7 h 256"/>
                <a:gd name="T62" fmla="*/ 0 w 329"/>
                <a:gd name="T63" fmla="*/ 6 h 256"/>
                <a:gd name="T64" fmla="*/ 0 w 329"/>
                <a:gd name="T65" fmla="*/ 6 h 256"/>
                <a:gd name="T66" fmla="*/ 0 w 329"/>
                <a:gd name="T67" fmla="*/ 6 h 256"/>
                <a:gd name="T68" fmla="*/ 0 w 329"/>
                <a:gd name="T69" fmla="*/ 5 h 256"/>
                <a:gd name="T70" fmla="*/ 0 w 329"/>
                <a:gd name="T71" fmla="*/ 5 h 256"/>
                <a:gd name="T72" fmla="*/ 0 w 329"/>
                <a:gd name="T73" fmla="*/ 5 h 256"/>
                <a:gd name="T74" fmla="*/ 0 w 329"/>
                <a:gd name="T75" fmla="*/ 5 h 256"/>
                <a:gd name="T76" fmla="*/ 0 w 329"/>
                <a:gd name="T77" fmla="*/ 4 h 256"/>
                <a:gd name="T78" fmla="*/ 0 w 329"/>
                <a:gd name="T79" fmla="*/ 4 h 256"/>
                <a:gd name="T80" fmla="*/ 0 w 329"/>
                <a:gd name="T81" fmla="*/ 4 h 256"/>
                <a:gd name="T82" fmla="*/ 0 w 329"/>
                <a:gd name="T83" fmla="*/ 3 h 256"/>
                <a:gd name="T84" fmla="*/ 0 w 329"/>
                <a:gd name="T85" fmla="*/ 3 h 256"/>
                <a:gd name="T86" fmla="*/ 0 w 329"/>
                <a:gd name="T87" fmla="*/ 3 h 256"/>
                <a:gd name="T88" fmla="*/ 0 w 329"/>
                <a:gd name="T89" fmla="*/ 3 h 256"/>
                <a:gd name="T90" fmla="*/ 0 w 329"/>
                <a:gd name="T91" fmla="*/ 2 h 256"/>
                <a:gd name="T92" fmla="*/ 0 w 329"/>
                <a:gd name="T93" fmla="*/ 2 h 256"/>
                <a:gd name="T94" fmla="*/ 0 w 329"/>
                <a:gd name="T95" fmla="*/ 1 h 256"/>
                <a:gd name="T96" fmla="*/ 0 w 329"/>
                <a:gd name="T97" fmla="*/ 1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82" name="Freeform 51">
              <a:extLst>
                <a:ext uri="{FF2B5EF4-FFF2-40B4-BE49-F238E27FC236}">
                  <a16:creationId xmlns:a16="http://schemas.microsoft.com/office/drawing/2014/main" id="{227CBD98-0DFE-4D6B-BA70-7801BB83BF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3" y="2726"/>
              <a:ext cx="153" cy="126"/>
            </a:xfrm>
            <a:custGeom>
              <a:avLst/>
              <a:gdLst>
                <a:gd name="T0" fmla="*/ 2 w 306"/>
                <a:gd name="T1" fmla="*/ 1 h 252"/>
                <a:gd name="T2" fmla="*/ 4 w 306"/>
                <a:gd name="T3" fmla="*/ 1 h 252"/>
                <a:gd name="T4" fmla="*/ 5 w 306"/>
                <a:gd name="T5" fmla="*/ 1 h 252"/>
                <a:gd name="T6" fmla="*/ 7 w 306"/>
                <a:gd name="T7" fmla="*/ 1 h 252"/>
                <a:gd name="T8" fmla="*/ 9 w 306"/>
                <a:gd name="T9" fmla="*/ 2 h 252"/>
                <a:gd name="T10" fmla="*/ 10 w 306"/>
                <a:gd name="T11" fmla="*/ 2 h 252"/>
                <a:gd name="T12" fmla="*/ 10 w 306"/>
                <a:gd name="T13" fmla="*/ 2 h 252"/>
                <a:gd name="T14" fmla="*/ 10 w 306"/>
                <a:gd name="T15" fmla="*/ 3 h 252"/>
                <a:gd name="T16" fmla="*/ 9 w 306"/>
                <a:gd name="T17" fmla="*/ 3 h 252"/>
                <a:gd name="T18" fmla="*/ 9 w 306"/>
                <a:gd name="T19" fmla="*/ 3 h 252"/>
                <a:gd name="T20" fmla="*/ 9 w 306"/>
                <a:gd name="T21" fmla="*/ 4 h 252"/>
                <a:gd name="T22" fmla="*/ 9 w 306"/>
                <a:gd name="T23" fmla="*/ 4 h 252"/>
                <a:gd name="T24" fmla="*/ 9 w 306"/>
                <a:gd name="T25" fmla="*/ 4 h 252"/>
                <a:gd name="T26" fmla="*/ 9 w 306"/>
                <a:gd name="T27" fmla="*/ 5 h 252"/>
                <a:gd name="T28" fmla="*/ 9 w 306"/>
                <a:gd name="T29" fmla="*/ 5 h 252"/>
                <a:gd name="T30" fmla="*/ 9 w 306"/>
                <a:gd name="T31" fmla="*/ 5 h 252"/>
                <a:gd name="T32" fmla="*/ 9 w 306"/>
                <a:gd name="T33" fmla="*/ 5 h 252"/>
                <a:gd name="T34" fmla="*/ 9 w 306"/>
                <a:gd name="T35" fmla="*/ 6 h 252"/>
                <a:gd name="T36" fmla="*/ 9 w 306"/>
                <a:gd name="T37" fmla="*/ 6 h 252"/>
                <a:gd name="T38" fmla="*/ 9 w 306"/>
                <a:gd name="T39" fmla="*/ 6 h 252"/>
                <a:gd name="T40" fmla="*/ 9 w 306"/>
                <a:gd name="T41" fmla="*/ 7 h 252"/>
                <a:gd name="T42" fmla="*/ 9 w 306"/>
                <a:gd name="T43" fmla="*/ 7 h 252"/>
                <a:gd name="T44" fmla="*/ 9 w 306"/>
                <a:gd name="T45" fmla="*/ 7 h 252"/>
                <a:gd name="T46" fmla="*/ 9 w 306"/>
                <a:gd name="T47" fmla="*/ 8 h 252"/>
                <a:gd name="T48" fmla="*/ 8 w 306"/>
                <a:gd name="T49" fmla="*/ 8 h 252"/>
                <a:gd name="T50" fmla="*/ 8 w 306"/>
                <a:gd name="T51" fmla="*/ 8 h 252"/>
                <a:gd name="T52" fmla="*/ 7 w 306"/>
                <a:gd name="T53" fmla="*/ 8 h 252"/>
                <a:gd name="T54" fmla="*/ 5 w 306"/>
                <a:gd name="T55" fmla="*/ 8 h 252"/>
                <a:gd name="T56" fmla="*/ 3 w 306"/>
                <a:gd name="T57" fmla="*/ 8 h 252"/>
                <a:gd name="T58" fmla="*/ 2 w 306"/>
                <a:gd name="T59" fmla="*/ 8 h 252"/>
                <a:gd name="T60" fmla="*/ 1 w 306"/>
                <a:gd name="T61" fmla="*/ 7 h 252"/>
                <a:gd name="T62" fmla="*/ 1 w 306"/>
                <a:gd name="T63" fmla="*/ 6 h 252"/>
                <a:gd name="T64" fmla="*/ 1 w 306"/>
                <a:gd name="T65" fmla="*/ 6 h 252"/>
                <a:gd name="T66" fmla="*/ 1 w 306"/>
                <a:gd name="T67" fmla="*/ 6 h 252"/>
                <a:gd name="T68" fmla="*/ 1 w 306"/>
                <a:gd name="T69" fmla="*/ 5 h 252"/>
                <a:gd name="T70" fmla="*/ 1 w 306"/>
                <a:gd name="T71" fmla="*/ 5 h 252"/>
                <a:gd name="T72" fmla="*/ 1 w 306"/>
                <a:gd name="T73" fmla="*/ 5 h 252"/>
                <a:gd name="T74" fmla="*/ 1 w 306"/>
                <a:gd name="T75" fmla="*/ 5 h 252"/>
                <a:gd name="T76" fmla="*/ 1 w 306"/>
                <a:gd name="T77" fmla="*/ 4 h 252"/>
                <a:gd name="T78" fmla="*/ 1 w 306"/>
                <a:gd name="T79" fmla="*/ 4 h 252"/>
                <a:gd name="T80" fmla="*/ 1 w 306"/>
                <a:gd name="T81" fmla="*/ 4 h 252"/>
                <a:gd name="T82" fmla="*/ 1 w 306"/>
                <a:gd name="T83" fmla="*/ 3 h 252"/>
                <a:gd name="T84" fmla="*/ 1 w 306"/>
                <a:gd name="T85" fmla="*/ 3 h 252"/>
                <a:gd name="T86" fmla="*/ 1 w 306"/>
                <a:gd name="T87" fmla="*/ 3 h 252"/>
                <a:gd name="T88" fmla="*/ 1 w 306"/>
                <a:gd name="T89" fmla="*/ 3 h 252"/>
                <a:gd name="T90" fmla="*/ 1 w 306"/>
                <a:gd name="T91" fmla="*/ 2 h 252"/>
                <a:gd name="T92" fmla="*/ 1 w 306"/>
                <a:gd name="T93" fmla="*/ 2 h 252"/>
                <a:gd name="T94" fmla="*/ 1 w 306"/>
                <a:gd name="T95" fmla="*/ 1 h 252"/>
                <a:gd name="T96" fmla="*/ 1 w 306"/>
                <a:gd name="T97" fmla="*/ 1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83" name="Freeform 52">
              <a:extLst>
                <a:ext uri="{FF2B5EF4-FFF2-40B4-BE49-F238E27FC236}">
                  <a16:creationId xmlns:a16="http://schemas.microsoft.com/office/drawing/2014/main" id="{D3627A00-38EE-4902-839C-9CD1CCCAD4B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9" y="2727"/>
              <a:ext cx="141" cy="125"/>
            </a:xfrm>
            <a:custGeom>
              <a:avLst/>
              <a:gdLst>
                <a:gd name="T0" fmla="*/ 1 w 283"/>
                <a:gd name="T1" fmla="*/ 1 h 250"/>
                <a:gd name="T2" fmla="*/ 2 w 283"/>
                <a:gd name="T3" fmla="*/ 1 h 250"/>
                <a:gd name="T4" fmla="*/ 4 w 283"/>
                <a:gd name="T5" fmla="*/ 1 h 250"/>
                <a:gd name="T6" fmla="*/ 6 w 283"/>
                <a:gd name="T7" fmla="*/ 1 h 250"/>
                <a:gd name="T8" fmla="*/ 7 w 283"/>
                <a:gd name="T9" fmla="*/ 1 h 250"/>
                <a:gd name="T10" fmla="*/ 8 w 283"/>
                <a:gd name="T11" fmla="*/ 2 h 250"/>
                <a:gd name="T12" fmla="*/ 8 w 283"/>
                <a:gd name="T13" fmla="*/ 2 h 250"/>
                <a:gd name="T14" fmla="*/ 8 w 283"/>
                <a:gd name="T15" fmla="*/ 3 h 250"/>
                <a:gd name="T16" fmla="*/ 8 w 283"/>
                <a:gd name="T17" fmla="*/ 3 h 250"/>
                <a:gd name="T18" fmla="*/ 7 w 283"/>
                <a:gd name="T19" fmla="*/ 3 h 250"/>
                <a:gd name="T20" fmla="*/ 7 w 283"/>
                <a:gd name="T21" fmla="*/ 4 h 250"/>
                <a:gd name="T22" fmla="*/ 8 w 283"/>
                <a:gd name="T23" fmla="*/ 4 h 250"/>
                <a:gd name="T24" fmla="*/ 8 w 283"/>
                <a:gd name="T25" fmla="*/ 4 h 250"/>
                <a:gd name="T26" fmla="*/ 8 w 283"/>
                <a:gd name="T27" fmla="*/ 5 h 250"/>
                <a:gd name="T28" fmla="*/ 7 w 283"/>
                <a:gd name="T29" fmla="*/ 5 h 250"/>
                <a:gd name="T30" fmla="*/ 7 w 283"/>
                <a:gd name="T31" fmla="*/ 5 h 250"/>
                <a:gd name="T32" fmla="*/ 8 w 283"/>
                <a:gd name="T33" fmla="*/ 5 h 250"/>
                <a:gd name="T34" fmla="*/ 7 w 283"/>
                <a:gd name="T35" fmla="*/ 6 h 250"/>
                <a:gd name="T36" fmla="*/ 7 w 283"/>
                <a:gd name="T37" fmla="*/ 6 h 250"/>
                <a:gd name="T38" fmla="*/ 7 w 283"/>
                <a:gd name="T39" fmla="*/ 6 h 250"/>
                <a:gd name="T40" fmla="*/ 7 w 283"/>
                <a:gd name="T41" fmla="*/ 6 h 250"/>
                <a:gd name="T42" fmla="*/ 7 w 283"/>
                <a:gd name="T43" fmla="*/ 7 h 250"/>
                <a:gd name="T44" fmla="*/ 7 w 283"/>
                <a:gd name="T45" fmla="*/ 7 h 250"/>
                <a:gd name="T46" fmla="*/ 7 w 283"/>
                <a:gd name="T47" fmla="*/ 8 h 250"/>
                <a:gd name="T48" fmla="*/ 7 w 283"/>
                <a:gd name="T49" fmla="*/ 8 h 250"/>
                <a:gd name="T50" fmla="*/ 6 w 283"/>
                <a:gd name="T51" fmla="*/ 8 h 250"/>
                <a:gd name="T52" fmla="*/ 5 w 283"/>
                <a:gd name="T53" fmla="*/ 8 h 250"/>
                <a:gd name="T54" fmla="*/ 4 w 283"/>
                <a:gd name="T55" fmla="*/ 8 h 250"/>
                <a:gd name="T56" fmla="*/ 2 w 283"/>
                <a:gd name="T57" fmla="*/ 8 h 250"/>
                <a:gd name="T58" fmla="*/ 1 w 283"/>
                <a:gd name="T59" fmla="*/ 8 h 250"/>
                <a:gd name="T60" fmla="*/ 0 w 283"/>
                <a:gd name="T61" fmla="*/ 7 h 250"/>
                <a:gd name="T62" fmla="*/ 0 w 283"/>
                <a:gd name="T63" fmla="*/ 6 h 250"/>
                <a:gd name="T64" fmla="*/ 0 w 283"/>
                <a:gd name="T65" fmla="*/ 6 h 250"/>
                <a:gd name="T66" fmla="*/ 0 w 283"/>
                <a:gd name="T67" fmla="*/ 6 h 250"/>
                <a:gd name="T68" fmla="*/ 0 w 283"/>
                <a:gd name="T69" fmla="*/ 5 h 250"/>
                <a:gd name="T70" fmla="*/ 0 w 283"/>
                <a:gd name="T71" fmla="*/ 5 h 250"/>
                <a:gd name="T72" fmla="*/ 0 w 283"/>
                <a:gd name="T73" fmla="*/ 5 h 250"/>
                <a:gd name="T74" fmla="*/ 0 w 283"/>
                <a:gd name="T75" fmla="*/ 5 h 250"/>
                <a:gd name="T76" fmla="*/ 0 w 283"/>
                <a:gd name="T77" fmla="*/ 4 h 250"/>
                <a:gd name="T78" fmla="*/ 0 w 283"/>
                <a:gd name="T79" fmla="*/ 4 h 250"/>
                <a:gd name="T80" fmla="*/ 0 w 283"/>
                <a:gd name="T81" fmla="*/ 4 h 250"/>
                <a:gd name="T82" fmla="*/ 0 w 283"/>
                <a:gd name="T83" fmla="*/ 3 h 250"/>
                <a:gd name="T84" fmla="*/ 0 w 283"/>
                <a:gd name="T85" fmla="*/ 3 h 250"/>
                <a:gd name="T86" fmla="*/ 0 w 283"/>
                <a:gd name="T87" fmla="*/ 3 h 250"/>
                <a:gd name="T88" fmla="*/ 0 w 283"/>
                <a:gd name="T89" fmla="*/ 3 h 250"/>
                <a:gd name="T90" fmla="*/ 0 w 283"/>
                <a:gd name="T91" fmla="*/ 2 h 250"/>
                <a:gd name="T92" fmla="*/ 0 w 283"/>
                <a:gd name="T93" fmla="*/ 2 h 250"/>
                <a:gd name="T94" fmla="*/ 0 w 283"/>
                <a:gd name="T95" fmla="*/ 1 h 250"/>
                <a:gd name="T96" fmla="*/ 0 w 283"/>
                <a:gd name="T97" fmla="*/ 1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84" name="Freeform 53">
              <a:extLst>
                <a:ext uri="{FF2B5EF4-FFF2-40B4-BE49-F238E27FC236}">
                  <a16:creationId xmlns:a16="http://schemas.microsoft.com/office/drawing/2014/main" id="{1B49078C-A318-4A73-8377-9B48A0B128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4" y="2728"/>
              <a:ext cx="130" cy="124"/>
            </a:xfrm>
            <a:custGeom>
              <a:avLst/>
              <a:gdLst>
                <a:gd name="T0" fmla="*/ 2 w 260"/>
                <a:gd name="T1" fmla="*/ 1 h 246"/>
                <a:gd name="T2" fmla="*/ 3 w 260"/>
                <a:gd name="T3" fmla="*/ 1 h 246"/>
                <a:gd name="T4" fmla="*/ 5 w 260"/>
                <a:gd name="T5" fmla="*/ 1 h 246"/>
                <a:gd name="T6" fmla="*/ 6 w 260"/>
                <a:gd name="T7" fmla="*/ 1 h 246"/>
                <a:gd name="T8" fmla="*/ 8 w 260"/>
                <a:gd name="T9" fmla="*/ 1 h 246"/>
                <a:gd name="T10" fmla="*/ 9 w 260"/>
                <a:gd name="T11" fmla="*/ 2 h 246"/>
                <a:gd name="T12" fmla="*/ 8 w 260"/>
                <a:gd name="T13" fmla="*/ 2 h 246"/>
                <a:gd name="T14" fmla="*/ 8 w 260"/>
                <a:gd name="T15" fmla="*/ 3 h 246"/>
                <a:gd name="T16" fmla="*/ 8 w 260"/>
                <a:gd name="T17" fmla="*/ 3 h 246"/>
                <a:gd name="T18" fmla="*/ 8 w 260"/>
                <a:gd name="T19" fmla="*/ 3 h 246"/>
                <a:gd name="T20" fmla="*/ 8 w 260"/>
                <a:gd name="T21" fmla="*/ 4 h 246"/>
                <a:gd name="T22" fmla="*/ 8 w 260"/>
                <a:gd name="T23" fmla="*/ 4 h 246"/>
                <a:gd name="T24" fmla="*/ 8 w 260"/>
                <a:gd name="T25" fmla="*/ 4 h 246"/>
                <a:gd name="T26" fmla="*/ 8 w 260"/>
                <a:gd name="T27" fmla="*/ 4 h 246"/>
                <a:gd name="T28" fmla="*/ 8 w 260"/>
                <a:gd name="T29" fmla="*/ 4 h 246"/>
                <a:gd name="T30" fmla="*/ 8 w 260"/>
                <a:gd name="T31" fmla="*/ 5 h 246"/>
                <a:gd name="T32" fmla="*/ 8 w 260"/>
                <a:gd name="T33" fmla="*/ 5 h 246"/>
                <a:gd name="T34" fmla="*/ 8 w 260"/>
                <a:gd name="T35" fmla="*/ 6 h 246"/>
                <a:gd name="T36" fmla="*/ 7 w 260"/>
                <a:gd name="T37" fmla="*/ 6 h 246"/>
                <a:gd name="T38" fmla="*/ 8 w 260"/>
                <a:gd name="T39" fmla="*/ 6 h 246"/>
                <a:gd name="T40" fmla="*/ 8 w 260"/>
                <a:gd name="T41" fmla="*/ 6 h 246"/>
                <a:gd name="T42" fmla="*/ 8 w 260"/>
                <a:gd name="T43" fmla="*/ 7 h 246"/>
                <a:gd name="T44" fmla="*/ 7 w 260"/>
                <a:gd name="T45" fmla="*/ 7 h 246"/>
                <a:gd name="T46" fmla="*/ 7 w 260"/>
                <a:gd name="T47" fmla="*/ 7 h 246"/>
                <a:gd name="T48" fmla="*/ 7 w 260"/>
                <a:gd name="T49" fmla="*/ 8 h 246"/>
                <a:gd name="T50" fmla="*/ 7 w 260"/>
                <a:gd name="T51" fmla="*/ 8 h 246"/>
                <a:gd name="T52" fmla="*/ 6 w 260"/>
                <a:gd name="T53" fmla="*/ 8 h 246"/>
                <a:gd name="T54" fmla="*/ 4 w 260"/>
                <a:gd name="T55" fmla="*/ 8 h 246"/>
                <a:gd name="T56" fmla="*/ 3 w 260"/>
                <a:gd name="T57" fmla="*/ 8 h 246"/>
                <a:gd name="T58" fmla="*/ 2 w 260"/>
                <a:gd name="T59" fmla="*/ 8 h 246"/>
                <a:gd name="T60" fmla="*/ 1 w 260"/>
                <a:gd name="T61" fmla="*/ 7 h 246"/>
                <a:gd name="T62" fmla="*/ 1 w 260"/>
                <a:gd name="T63" fmla="*/ 6 h 246"/>
                <a:gd name="T64" fmla="*/ 1 w 260"/>
                <a:gd name="T65" fmla="*/ 6 h 246"/>
                <a:gd name="T66" fmla="*/ 1 w 260"/>
                <a:gd name="T67" fmla="*/ 6 h 246"/>
                <a:gd name="T68" fmla="*/ 1 w 260"/>
                <a:gd name="T69" fmla="*/ 5 h 246"/>
                <a:gd name="T70" fmla="*/ 1 w 260"/>
                <a:gd name="T71" fmla="*/ 5 h 246"/>
                <a:gd name="T72" fmla="*/ 1 w 260"/>
                <a:gd name="T73" fmla="*/ 5 h 246"/>
                <a:gd name="T74" fmla="*/ 1 w 260"/>
                <a:gd name="T75" fmla="*/ 5 h 246"/>
                <a:gd name="T76" fmla="*/ 1 w 260"/>
                <a:gd name="T77" fmla="*/ 4 h 246"/>
                <a:gd name="T78" fmla="*/ 1 w 260"/>
                <a:gd name="T79" fmla="*/ 4 h 246"/>
                <a:gd name="T80" fmla="*/ 1 w 260"/>
                <a:gd name="T81" fmla="*/ 4 h 246"/>
                <a:gd name="T82" fmla="*/ 1 w 260"/>
                <a:gd name="T83" fmla="*/ 3 h 246"/>
                <a:gd name="T84" fmla="*/ 1 w 260"/>
                <a:gd name="T85" fmla="*/ 3 h 246"/>
                <a:gd name="T86" fmla="*/ 1 w 260"/>
                <a:gd name="T87" fmla="*/ 3 h 246"/>
                <a:gd name="T88" fmla="*/ 1 w 260"/>
                <a:gd name="T89" fmla="*/ 3 h 246"/>
                <a:gd name="T90" fmla="*/ 1 w 260"/>
                <a:gd name="T91" fmla="*/ 2 h 246"/>
                <a:gd name="T92" fmla="*/ 1 w 260"/>
                <a:gd name="T93" fmla="*/ 2 h 246"/>
                <a:gd name="T94" fmla="*/ 1 w 260"/>
                <a:gd name="T95" fmla="*/ 1 h 246"/>
                <a:gd name="T96" fmla="*/ 1 w 260"/>
                <a:gd name="T97" fmla="*/ 1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85" name="Freeform 54">
              <a:extLst>
                <a:ext uri="{FF2B5EF4-FFF2-40B4-BE49-F238E27FC236}">
                  <a16:creationId xmlns:a16="http://schemas.microsoft.com/office/drawing/2014/main" id="{9680ADA1-84EB-4B0E-BFF5-696353C07B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0" y="2730"/>
              <a:ext cx="118" cy="121"/>
            </a:xfrm>
            <a:custGeom>
              <a:avLst/>
              <a:gdLst>
                <a:gd name="T0" fmla="*/ 2 w 236"/>
                <a:gd name="T1" fmla="*/ 0 h 243"/>
                <a:gd name="T2" fmla="*/ 3 w 236"/>
                <a:gd name="T3" fmla="*/ 0 h 243"/>
                <a:gd name="T4" fmla="*/ 4 w 236"/>
                <a:gd name="T5" fmla="*/ 0 h 243"/>
                <a:gd name="T6" fmla="*/ 6 w 236"/>
                <a:gd name="T7" fmla="*/ 0 h 243"/>
                <a:gd name="T8" fmla="*/ 7 w 236"/>
                <a:gd name="T9" fmla="*/ 0 h 243"/>
                <a:gd name="T10" fmla="*/ 8 w 236"/>
                <a:gd name="T11" fmla="*/ 1 h 243"/>
                <a:gd name="T12" fmla="*/ 8 w 236"/>
                <a:gd name="T13" fmla="*/ 1 h 243"/>
                <a:gd name="T14" fmla="*/ 7 w 236"/>
                <a:gd name="T15" fmla="*/ 2 h 243"/>
                <a:gd name="T16" fmla="*/ 7 w 236"/>
                <a:gd name="T17" fmla="*/ 2 h 243"/>
                <a:gd name="T18" fmla="*/ 7 w 236"/>
                <a:gd name="T19" fmla="*/ 2 h 243"/>
                <a:gd name="T20" fmla="*/ 7 w 236"/>
                <a:gd name="T21" fmla="*/ 3 h 243"/>
                <a:gd name="T22" fmla="*/ 7 w 236"/>
                <a:gd name="T23" fmla="*/ 3 h 243"/>
                <a:gd name="T24" fmla="*/ 7 w 236"/>
                <a:gd name="T25" fmla="*/ 3 h 243"/>
                <a:gd name="T26" fmla="*/ 7 w 236"/>
                <a:gd name="T27" fmla="*/ 3 h 243"/>
                <a:gd name="T28" fmla="*/ 7 w 236"/>
                <a:gd name="T29" fmla="*/ 3 h 243"/>
                <a:gd name="T30" fmla="*/ 7 w 236"/>
                <a:gd name="T31" fmla="*/ 4 h 243"/>
                <a:gd name="T32" fmla="*/ 7 w 236"/>
                <a:gd name="T33" fmla="*/ 4 h 243"/>
                <a:gd name="T34" fmla="*/ 7 w 236"/>
                <a:gd name="T35" fmla="*/ 4 h 243"/>
                <a:gd name="T36" fmla="*/ 7 w 236"/>
                <a:gd name="T37" fmla="*/ 5 h 243"/>
                <a:gd name="T38" fmla="*/ 7 w 236"/>
                <a:gd name="T39" fmla="*/ 5 h 243"/>
                <a:gd name="T40" fmla="*/ 7 w 236"/>
                <a:gd name="T41" fmla="*/ 5 h 243"/>
                <a:gd name="T42" fmla="*/ 7 w 236"/>
                <a:gd name="T43" fmla="*/ 6 h 243"/>
                <a:gd name="T44" fmla="*/ 7 w 236"/>
                <a:gd name="T45" fmla="*/ 6 h 243"/>
                <a:gd name="T46" fmla="*/ 7 w 236"/>
                <a:gd name="T47" fmla="*/ 6 h 243"/>
                <a:gd name="T48" fmla="*/ 6 w 236"/>
                <a:gd name="T49" fmla="*/ 7 h 243"/>
                <a:gd name="T50" fmla="*/ 6 w 236"/>
                <a:gd name="T51" fmla="*/ 7 h 243"/>
                <a:gd name="T52" fmla="*/ 3 w 236"/>
                <a:gd name="T53" fmla="*/ 7 h 243"/>
                <a:gd name="T54" fmla="*/ 1 w 236"/>
                <a:gd name="T55" fmla="*/ 7 h 243"/>
                <a:gd name="T56" fmla="*/ 1 w 236"/>
                <a:gd name="T57" fmla="*/ 6 h 243"/>
                <a:gd name="T58" fmla="*/ 1 w 236"/>
                <a:gd name="T59" fmla="*/ 5 h 243"/>
                <a:gd name="T60" fmla="*/ 1 w 236"/>
                <a:gd name="T61" fmla="*/ 5 h 243"/>
                <a:gd name="T62" fmla="*/ 1 w 236"/>
                <a:gd name="T63" fmla="*/ 4 h 243"/>
                <a:gd name="T64" fmla="*/ 1 w 236"/>
                <a:gd name="T65" fmla="*/ 4 h 243"/>
                <a:gd name="T66" fmla="*/ 1 w 236"/>
                <a:gd name="T67" fmla="*/ 4 h 243"/>
                <a:gd name="T68" fmla="*/ 0 w 236"/>
                <a:gd name="T69" fmla="*/ 4 h 243"/>
                <a:gd name="T70" fmla="*/ 1 w 236"/>
                <a:gd name="T71" fmla="*/ 3 h 243"/>
                <a:gd name="T72" fmla="*/ 1 w 236"/>
                <a:gd name="T73" fmla="*/ 3 h 243"/>
                <a:gd name="T74" fmla="*/ 1 w 236"/>
                <a:gd name="T75" fmla="*/ 3 h 243"/>
                <a:gd name="T76" fmla="*/ 1 w 236"/>
                <a:gd name="T77" fmla="*/ 3 h 243"/>
                <a:gd name="T78" fmla="*/ 1 w 236"/>
                <a:gd name="T79" fmla="*/ 2 h 243"/>
                <a:gd name="T80" fmla="*/ 1 w 236"/>
                <a:gd name="T81" fmla="*/ 2 h 243"/>
                <a:gd name="T82" fmla="*/ 1 w 236"/>
                <a:gd name="T83" fmla="*/ 2 h 243"/>
                <a:gd name="T84" fmla="*/ 1 w 236"/>
                <a:gd name="T85" fmla="*/ 1 h 243"/>
                <a:gd name="T86" fmla="*/ 1 w 236"/>
                <a:gd name="T87" fmla="*/ 1 h 243"/>
                <a:gd name="T88" fmla="*/ 1 w 236"/>
                <a:gd name="T89" fmla="*/ 1 h 243"/>
                <a:gd name="T90" fmla="*/ 1 w 236"/>
                <a:gd name="T91" fmla="*/ 0 h 243"/>
                <a:gd name="T92" fmla="*/ 1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86" name="Freeform 55">
              <a:extLst>
                <a:ext uri="{FF2B5EF4-FFF2-40B4-BE49-F238E27FC236}">
                  <a16:creationId xmlns:a16="http://schemas.microsoft.com/office/drawing/2014/main" id="{00791A77-3353-44ED-854A-7DD590B916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5" y="2731"/>
              <a:ext cx="107" cy="120"/>
            </a:xfrm>
            <a:custGeom>
              <a:avLst/>
              <a:gdLst>
                <a:gd name="T0" fmla="*/ 2 w 214"/>
                <a:gd name="T1" fmla="*/ 1 h 239"/>
                <a:gd name="T2" fmla="*/ 3 w 214"/>
                <a:gd name="T3" fmla="*/ 1 h 239"/>
                <a:gd name="T4" fmla="*/ 4 w 214"/>
                <a:gd name="T5" fmla="*/ 1 h 239"/>
                <a:gd name="T6" fmla="*/ 5 w 214"/>
                <a:gd name="T7" fmla="*/ 1 h 239"/>
                <a:gd name="T8" fmla="*/ 6 w 214"/>
                <a:gd name="T9" fmla="*/ 1 h 239"/>
                <a:gd name="T10" fmla="*/ 7 w 214"/>
                <a:gd name="T11" fmla="*/ 1 h 239"/>
                <a:gd name="T12" fmla="*/ 7 w 214"/>
                <a:gd name="T13" fmla="*/ 2 h 239"/>
                <a:gd name="T14" fmla="*/ 7 w 214"/>
                <a:gd name="T15" fmla="*/ 2 h 239"/>
                <a:gd name="T16" fmla="*/ 7 w 214"/>
                <a:gd name="T17" fmla="*/ 3 h 239"/>
                <a:gd name="T18" fmla="*/ 6 w 214"/>
                <a:gd name="T19" fmla="*/ 3 h 239"/>
                <a:gd name="T20" fmla="*/ 6 w 214"/>
                <a:gd name="T21" fmla="*/ 3 h 239"/>
                <a:gd name="T22" fmla="*/ 7 w 214"/>
                <a:gd name="T23" fmla="*/ 3 h 239"/>
                <a:gd name="T24" fmla="*/ 7 w 214"/>
                <a:gd name="T25" fmla="*/ 4 h 239"/>
                <a:gd name="T26" fmla="*/ 6 w 214"/>
                <a:gd name="T27" fmla="*/ 4 h 239"/>
                <a:gd name="T28" fmla="*/ 6 w 214"/>
                <a:gd name="T29" fmla="*/ 4 h 239"/>
                <a:gd name="T30" fmla="*/ 6 w 214"/>
                <a:gd name="T31" fmla="*/ 5 h 239"/>
                <a:gd name="T32" fmla="*/ 6 w 214"/>
                <a:gd name="T33" fmla="*/ 5 h 239"/>
                <a:gd name="T34" fmla="*/ 6 w 214"/>
                <a:gd name="T35" fmla="*/ 5 h 239"/>
                <a:gd name="T36" fmla="*/ 6 w 214"/>
                <a:gd name="T37" fmla="*/ 5 h 239"/>
                <a:gd name="T38" fmla="*/ 6 w 214"/>
                <a:gd name="T39" fmla="*/ 6 h 239"/>
                <a:gd name="T40" fmla="*/ 6 w 214"/>
                <a:gd name="T41" fmla="*/ 6 h 239"/>
                <a:gd name="T42" fmla="*/ 6 w 214"/>
                <a:gd name="T43" fmla="*/ 6 h 239"/>
                <a:gd name="T44" fmla="*/ 6 w 214"/>
                <a:gd name="T45" fmla="*/ 7 h 239"/>
                <a:gd name="T46" fmla="*/ 6 w 214"/>
                <a:gd name="T47" fmla="*/ 7 h 239"/>
                <a:gd name="T48" fmla="*/ 6 w 214"/>
                <a:gd name="T49" fmla="*/ 7 h 239"/>
                <a:gd name="T50" fmla="*/ 5 w 214"/>
                <a:gd name="T51" fmla="*/ 8 h 239"/>
                <a:gd name="T52" fmla="*/ 3 w 214"/>
                <a:gd name="T53" fmla="*/ 8 h 239"/>
                <a:gd name="T54" fmla="*/ 1 w 214"/>
                <a:gd name="T55" fmla="*/ 7 h 239"/>
                <a:gd name="T56" fmla="*/ 1 w 214"/>
                <a:gd name="T57" fmla="*/ 6 h 239"/>
                <a:gd name="T58" fmla="*/ 1 w 214"/>
                <a:gd name="T59" fmla="*/ 6 h 239"/>
                <a:gd name="T60" fmla="*/ 1 w 214"/>
                <a:gd name="T61" fmla="*/ 6 h 239"/>
                <a:gd name="T62" fmla="*/ 1 w 214"/>
                <a:gd name="T63" fmla="*/ 5 h 239"/>
                <a:gd name="T64" fmla="*/ 1 w 214"/>
                <a:gd name="T65" fmla="*/ 5 h 239"/>
                <a:gd name="T66" fmla="*/ 1 w 214"/>
                <a:gd name="T67" fmla="*/ 5 h 239"/>
                <a:gd name="T68" fmla="*/ 0 w 214"/>
                <a:gd name="T69" fmla="*/ 5 h 239"/>
                <a:gd name="T70" fmla="*/ 1 w 214"/>
                <a:gd name="T71" fmla="*/ 4 h 239"/>
                <a:gd name="T72" fmla="*/ 1 w 214"/>
                <a:gd name="T73" fmla="*/ 4 h 239"/>
                <a:gd name="T74" fmla="*/ 1 w 214"/>
                <a:gd name="T75" fmla="*/ 4 h 239"/>
                <a:gd name="T76" fmla="*/ 1 w 214"/>
                <a:gd name="T77" fmla="*/ 3 h 239"/>
                <a:gd name="T78" fmla="*/ 1 w 214"/>
                <a:gd name="T79" fmla="*/ 3 h 239"/>
                <a:gd name="T80" fmla="*/ 1 w 214"/>
                <a:gd name="T81" fmla="*/ 3 h 239"/>
                <a:gd name="T82" fmla="*/ 1 w 214"/>
                <a:gd name="T83" fmla="*/ 3 h 239"/>
                <a:gd name="T84" fmla="*/ 1 w 214"/>
                <a:gd name="T85" fmla="*/ 2 h 239"/>
                <a:gd name="T86" fmla="*/ 1 w 214"/>
                <a:gd name="T87" fmla="*/ 2 h 239"/>
                <a:gd name="T88" fmla="*/ 1 w 214"/>
                <a:gd name="T89" fmla="*/ 2 h 239"/>
                <a:gd name="T90" fmla="*/ 1 w 214"/>
                <a:gd name="T91" fmla="*/ 1 h 239"/>
                <a:gd name="T92" fmla="*/ 1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87" name="Freeform 56">
              <a:extLst>
                <a:ext uri="{FF2B5EF4-FFF2-40B4-BE49-F238E27FC236}">
                  <a16:creationId xmlns:a16="http://schemas.microsoft.com/office/drawing/2014/main" id="{029894FA-26E6-4F57-A603-F9053AEA368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1" y="2732"/>
              <a:ext cx="95" cy="119"/>
            </a:xfrm>
            <a:custGeom>
              <a:avLst/>
              <a:gdLst>
                <a:gd name="T0" fmla="*/ 2 w 190"/>
                <a:gd name="T1" fmla="*/ 1 h 237"/>
                <a:gd name="T2" fmla="*/ 4 w 190"/>
                <a:gd name="T3" fmla="*/ 1 h 237"/>
                <a:gd name="T4" fmla="*/ 6 w 190"/>
                <a:gd name="T5" fmla="*/ 1 h 237"/>
                <a:gd name="T6" fmla="*/ 6 w 190"/>
                <a:gd name="T7" fmla="*/ 2 h 237"/>
                <a:gd name="T8" fmla="*/ 6 w 190"/>
                <a:gd name="T9" fmla="*/ 2 h 237"/>
                <a:gd name="T10" fmla="*/ 6 w 190"/>
                <a:gd name="T11" fmla="*/ 3 h 237"/>
                <a:gd name="T12" fmla="*/ 6 w 190"/>
                <a:gd name="T13" fmla="*/ 3 h 237"/>
                <a:gd name="T14" fmla="*/ 6 w 190"/>
                <a:gd name="T15" fmla="*/ 3 h 237"/>
                <a:gd name="T16" fmla="*/ 6 w 190"/>
                <a:gd name="T17" fmla="*/ 3 h 237"/>
                <a:gd name="T18" fmla="*/ 6 w 190"/>
                <a:gd name="T19" fmla="*/ 4 h 237"/>
                <a:gd name="T20" fmla="*/ 6 w 190"/>
                <a:gd name="T21" fmla="*/ 4 h 237"/>
                <a:gd name="T22" fmla="*/ 6 w 190"/>
                <a:gd name="T23" fmla="*/ 4 h 237"/>
                <a:gd name="T24" fmla="*/ 6 w 190"/>
                <a:gd name="T25" fmla="*/ 4 h 237"/>
                <a:gd name="T26" fmla="*/ 6 w 190"/>
                <a:gd name="T27" fmla="*/ 5 h 237"/>
                <a:gd name="T28" fmla="*/ 6 w 190"/>
                <a:gd name="T29" fmla="*/ 5 h 237"/>
                <a:gd name="T30" fmla="*/ 6 w 190"/>
                <a:gd name="T31" fmla="*/ 5 h 237"/>
                <a:gd name="T32" fmla="*/ 6 w 190"/>
                <a:gd name="T33" fmla="*/ 6 h 237"/>
                <a:gd name="T34" fmla="*/ 6 w 190"/>
                <a:gd name="T35" fmla="*/ 6 h 237"/>
                <a:gd name="T36" fmla="*/ 6 w 190"/>
                <a:gd name="T37" fmla="*/ 6 h 237"/>
                <a:gd name="T38" fmla="*/ 5 w 190"/>
                <a:gd name="T39" fmla="*/ 6 h 237"/>
                <a:gd name="T40" fmla="*/ 5 w 190"/>
                <a:gd name="T41" fmla="*/ 7 h 237"/>
                <a:gd name="T42" fmla="*/ 5 w 190"/>
                <a:gd name="T43" fmla="*/ 7 h 237"/>
                <a:gd name="T44" fmla="*/ 5 w 190"/>
                <a:gd name="T45" fmla="*/ 8 h 237"/>
                <a:gd name="T46" fmla="*/ 3 w 190"/>
                <a:gd name="T47" fmla="*/ 8 h 237"/>
                <a:gd name="T48" fmla="*/ 2 w 190"/>
                <a:gd name="T49" fmla="*/ 8 h 237"/>
                <a:gd name="T50" fmla="*/ 1 w 190"/>
                <a:gd name="T51" fmla="*/ 7 h 237"/>
                <a:gd name="T52" fmla="*/ 1 w 190"/>
                <a:gd name="T53" fmla="*/ 6 h 237"/>
                <a:gd name="T54" fmla="*/ 1 w 190"/>
                <a:gd name="T55" fmla="*/ 6 h 237"/>
                <a:gd name="T56" fmla="*/ 1 w 190"/>
                <a:gd name="T57" fmla="*/ 5 h 237"/>
                <a:gd name="T58" fmla="*/ 1 w 190"/>
                <a:gd name="T59" fmla="*/ 5 h 237"/>
                <a:gd name="T60" fmla="*/ 1 w 190"/>
                <a:gd name="T61" fmla="*/ 5 h 237"/>
                <a:gd name="T62" fmla="*/ 1 w 190"/>
                <a:gd name="T63" fmla="*/ 5 h 237"/>
                <a:gd name="T64" fmla="*/ 1 w 190"/>
                <a:gd name="T65" fmla="*/ 4 h 237"/>
                <a:gd name="T66" fmla="*/ 1 w 190"/>
                <a:gd name="T67" fmla="*/ 4 h 237"/>
                <a:gd name="T68" fmla="*/ 1 w 190"/>
                <a:gd name="T69" fmla="*/ 4 h 237"/>
                <a:gd name="T70" fmla="*/ 1 w 190"/>
                <a:gd name="T71" fmla="*/ 4 h 237"/>
                <a:gd name="T72" fmla="*/ 1 w 190"/>
                <a:gd name="T73" fmla="*/ 3 h 237"/>
                <a:gd name="T74" fmla="*/ 1 w 190"/>
                <a:gd name="T75" fmla="*/ 3 h 237"/>
                <a:gd name="T76" fmla="*/ 1 w 190"/>
                <a:gd name="T77" fmla="*/ 3 h 237"/>
                <a:gd name="T78" fmla="*/ 1 w 190"/>
                <a:gd name="T79" fmla="*/ 2 h 237"/>
                <a:gd name="T80" fmla="*/ 1 w 190"/>
                <a:gd name="T81" fmla="*/ 2 h 237"/>
                <a:gd name="T82" fmla="*/ 1 w 190"/>
                <a:gd name="T83" fmla="*/ 2 h 237"/>
                <a:gd name="T84" fmla="*/ 1 w 190"/>
                <a:gd name="T85" fmla="*/ 1 h 237"/>
                <a:gd name="T86" fmla="*/ 1 w 190"/>
                <a:gd name="T87" fmla="*/ 1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88" name="Freeform 57">
              <a:extLst>
                <a:ext uri="{FF2B5EF4-FFF2-40B4-BE49-F238E27FC236}">
                  <a16:creationId xmlns:a16="http://schemas.microsoft.com/office/drawing/2014/main" id="{1E60F8E9-1392-460C-89FE-110E7F2D09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6" y="2734"/>
              <a:ext cx="84" cy="117"/>
            </a:xfrm>
            <a:custGeom>
              <a:avLst/>
              <a:gdLst>
                <a:gd name="T0" fmla="*/ 2 w 167"/>
                <a:gd name="T1" fmla="*/ 1 h 234"/>
                <a:gd name="T2" fmla="*/ 4 w 167"/>
                <a:gd name="T3" fmla="*/ 1 h 234"/>
                <a:gd name="T4" fmla="*/ 6 w 167"/>
                <a:gd name="T5" fmla="*/ 1 h 234"/>
                <a:gd name="T6" fmla="*/ 6 w 167"/>
                <a:gd name="T7" fmla="*/ 1 h 234"/>
                <a:gd name="T8" fmla="*/ 5 w 167"/>
                <a:gd name="T9" fmla="*/ 2 h 234"/>
                <a:gd name="T10" fmla="*/ 5 w 167"/>
                <a:gd name="T11" fmla="*/ 3 h 234"/>
                <a:gd name="T12" fmla="*/ 5 w 167"/>
                <a:gd name="T13" fmla="*/ 3 h 234"/>
                <a:gd name="T14" fmla="*/ 5 w 167"/>
                <a:gd name="T15" fmla="*/ 3 h 234"/>
                <a:gd name="T16" fmla="*/ 5 w 167"/>
                <a:gd name="T17" fmla="*/ 3 h 234"/>
                <a:gd name="T18" fmla="*/ 5 w 167"/>
                <a:gd name="T19" fmla="*/ 3 h 234"/>
                <a:gd name="T20" fmla="*/ 5 w 167"/>
                <a:gd name="T21" fmla="*/ 4 h 234"/>
                <a:gd name="T22" fmla="*/ 5 w 167"/>
                <a:gd name="T23" fmla="*/ 4 h 234"/>
                <a:gd name="T24" fmla="*/ 5 w 167"/>
                <a:gd name="T25" fmla="*/ 4 h 234"/>
                <a:gd name="T26" fmla="*/ 5 w 167"/>
                <a:gd name="T27" fmla="*/ 5 h 234"/>
                <a:gd name="T28" fmla="*/ 5 w 167"/>
                <a:gd name="T29" fmla="*/ 5 h 234"/>
                <a:gd name="T30" fmla="*/ 5 w 167"/>
                <a:gd name="T31" fmla="*/ 5 h 234"/>
                <a:gd name="T32" fmla="*/ 5 w 167"/>
                <a:gd name="T33" fmla="*/ 5 h 234"/>
                <a:gd name="T34" fmla="*/ 5 w 167"/>
                <a:gd name="T35" fmla="*/ 6 h 234"/>
                <a:gd name="T36" fmla="*/ 5 w 167"/>
                <a:gd name="T37" fmla="*/ 6 h 234"/>
                <a:gd name="T38" fmla="*/ 5 w 167"/>
                <a:gd name="T39" fmla="*/ 6 h 234"/>
                <a:gd name="T40" fmla="*/ 5 w 167"/>
                <a:gd name="T41" fmla="*/ 7 h 234"/>
                <a:gd name="T42" fmla="*/ 5 w 167"/>
                <a:gd name="T43" fmla="*/ 7 h 234"/>
                <a:gd name="T44" fmla="*/ 4 w 167"/>
                <a:gd name="T45" fmla="*/ 8 h 234"/>
                <a:gd name="T46" fmla="*/ 3 w 167"/>
                <a:gd name="T47" fmla="*/ 8 h 234"/>
                <a:gd name="T48" fmla="*/ 1 w 167"/>
                <a:gd name="T49" fmla="*/ 8 h 234"/>
                <a:gd name="T50" fmla="*/ 1 w 167"/>
                <a:gd name="T51" fmla="*/ 7 h 234"/>
                <a:gd name="T52" fmla="*/ 1 w 167"/>
                <a:gd name="T53" fmla="*/ 6 h 234"/>
                <a:gd name="T54" fmla="*/ 1 w 167"/>
                <a:gd name="T55" fmla="*/ 6 h 234"/>
                <a:gd name="T56" fmla="*/ 0 w 167"/>
                <a:gd name="T57" fmla="*/ 5 h 234"/>
                <a:gd name="T58" fmla="*/ 1 w 167"/>
                <a:gd name="T59" fmla="*/ 5 h 234"/>
                <a:gd name="T60" fmla="*/ 1 w 167"/>
                <a:gd name="T61" fmla="*/ 5 h 234"/>
                <a:gd name="T62" fmla="*/ 1 w 167"/>
                <a:gd name="T63" fmla="*/ 5 h 234"/>
                <a:gd name="T64" fmla="*/ 1 w 167"/>
                <a:gd name="T65" fmla="*/ 4 h 234"/>
                <a:gd name="T66" fmla="*/ 1 w 167"/>
                <a:gd name="T67" fmla="*/ 4 h 234"/>
                <a:gd name="T68" fmla="*/ 1 w 167"/>
                <a:gd name="T69" fmla="*/ 4 h 234"/>
                <a:gd name="T70" fmla="*/ 1 w 167"/>
                <a:gd name="T71" fmla="*/ 3 h 234"/>
                <a:gd name="T72" fmla="*/ 1 w 167"/>
                <a:gd name="T73" fmla="*/ 3 h 234"/>
                <a:gd name="T74" fmla="*/ 1 w 167"/>
                <a:gd name="T75" fmla="*/ 3 h 234"/>
                <a:gd name="T76" fmla="*/ 1 w 167"/>
                <a:gd name="T77" fmla="*/ 3 h 234"/>
                <a:gd name="T78" fmla="*/ 1 w 167"/>
                <a:gd name="T79" fmla="*/ 2 h 234"/>
                <a:gd name="T80" fmla="*/ 1 w 167"/>
                <a:gd name="T81" fmla="*/ 2 h 234"/>
                <a:gd name="T82" fmla="*/ 1 w 167"/>
                <a:gd name="T83" fmla="*/ 2 h 234"/>
                <a:gd name="T84" fmla="*/ 1 w 167"/>
                <a:gd name="T85" fmla="*/ 1 h 234"/>
                <a:gd name="T86" fmla="*/ 1 w 167"/>
                <a:gd name="T87" fmla="*/ 1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89" name="Freeform 58">
              <a:extLst>
                <a:ext uri="{FF2B5EF4-FFF2-40B4-BE49-F238E27FC236}">
                  <a16:creationId xmlns:a16="http://schemas.microsoft.com/office/drawing/2014/main" id="{11E741B1-B6C4-403E-A7DE-3D718C0B1D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1" y="2735"/>
              <a:ext cx="72" cy="116"/>
            </a:xfrm>
            <a:custGeom>
              <a:avLst/>
              <a:gdLst>
                <a:gd name="T0" fmla="*/ 2 w 144"/>
                <a:gd name="T1" fmla="*/ 1 h 231"/>
                <a:gd name="T2" fmla="*/ 3 w 144"/>
                <a:gd name="T3" fmla="*/ 1 h 231"/>
                <a:gd name="T4" fmla="*/ 5 w 144"/>
                <a:gd name="T5" fmla="*/ 1 h 231"/>
                <a:gd name="T6" fmla="*/ 5 w 144"/>
                <a:gd name="T7" fmla="*/ 1 h 231"/>
                <a:gd name="T8" fmla="*/ 5 w 144"/>
                <a:gd name="T9" fmla="*/ 2 h 231"/>
                <a:gd name="T10" fmla="*/ 5 w 144"/>
                <a:gd name="T11" fmla="*/ 2 h 231"/>
                <a:gd name="T12" fmla="*/ 4 w 144"/>
                <a:gd name="T13" fmla="*/ 3 h 231"/>
                <a:gd name="T14" fmla="*/ 4 w 144"/>
                <a:gd name="T15" fmla="*/ 3 h 231"/>
                <a:gd name="T16" fmla="*/ 4 w 144"/>
                <a:gd name="T17" fmla="*/ 3 h 231"/>
                <a:gd name="T18" fmla="*/ 5 w 144"/>
                <a:gd name="T19" fmla="*/ 3 h 231"/>
                <a:gd name="T20" fmla="*/ 4 w 144"/>
                <a:gd name="T21" fmla="*/ 4 h 231"/>
                <a:gd name="T22" fmla="*/ 4 w 144"/>
                <a:gd name="T23" fmla="*/ 4 h 231"/>
                <a:gd name="T24" fmla="*/ 4 w 144"/>
                <a:gd name="T25" fmla="*/ 4 h 231"/>
                <a:gd name="T26" fmla="*/ 4 w 144"/>
                <a:gd name="T27" fmla="*/ 4 h 231"/>
                <a:gd name="T28" fmla="*/ 4 w 144"/>
                <a:gd name="T29" fmla="*/ 5 h 231"/>
                <a:gd name="T30" fmla="*/ 4 w 144"/>
                <a:gd name="T31" fmla="*/ 5 h 231"/>
                <a:gd name="T32" fmla="*/ 4 w 144"/>
                <a:gd name="T33" fmla="*/ 5 h 231"/>
                <a:gd name="T34" fmla="*/ 4 w 144"/>
                <a:gd name="T35" fmla="*/ 6 h 231"/>
                <a:gd name="T36" fmla="*/ 4 w 144"/>
                <a:gd name="T37" fmla="*/ 6 h 231"/>
                <a:gd name="T38" fmla="*/ 4 w 144"/>
                <a:gd name="T39" fmla="*/ 6 h 231"/>
                <a:gd name="T40" fmla="*/ 4 w 144"/>
                <a:gd name="T41" fmla="*/ 7 h 231"/>
                <a:gd name="T42" fmla="*/ 4 w 144"/>
                <a:gd name="T43" fmla="*/ 7 h 231"/>
                <a:gd name="T44" fmla="*/ 4 w 144"/>
                <a:gd name="T45" fmla="*/ 7 h 231"/>
                <a:gd name="T46" fmla="*/ 3 w 144"/>
                <a:gd name="T47" fmla="*/ 8 h 231"/>
                <a:gd name="T48" fmla="*/ 1 w 144"/>
                <a:gd name="T49" fmla="*/ 7 h 231"/>
                <a:gd name="T50" fmla="*/ 1 w 144"/>
                <a:gd name="T51" fmla="*/ 7 h 231"/>
                <a:gd name="T52" fmla="*/ 1 w 144"/>
                <a:gd name="T53" fmla="*/ 6 h 231"/>
                <a:gd name="T54" fmla="*/ 1 w 144"/>
                <a:gd name="T55" fmla="*/ 5 h 231"/>
                <a:gd name="T56" fmla="*/ 1 w 144"/>
                <a:gd name="T57" fmla="*/ 5 h 231"/>
                <a:gd name="T58" fmla="*/ 1 w 144"/>
                <a:gd name="T59" fmla="*/ 5 h 231"/>
                <a:gd name="T60" fmla="*/ 1 w 144"/>
                <a:gd name="T61" fmla="*/ 5 h 231"/>
                <a:gd name="T62" fmla="*/ 1 w 144"/>
                <a:gd name="T63" fmla="*/ 5 h 231"/>
                <a:gd name="T64" fmla="*/ 1 w 144"/>
                <a:gd name="T65" fmla="*/ 4 h 231"/>
                <a:gd name="T66" fmla="*/ 1 w 144"/>
                <a:gd name="T67" fmla="*/ 4 h 231"/>
                <a:gd name="T68" fmla="*/ 1 w 144"/>
                <a:gd name="T69" fmla="*/ 4 h 231"/>
                <a:gd name="T70" fmla="*/ 1 w 144"/>
                <a:gd name="T71" fmla="*/ 3 h 231"/>
                <a:gd name="T72" fmla="*/ 1 w 144"/>
                <a:gd name="T73" fmla="*/ 3 h 231"/>
                <a:gd name="T74" fmla="*/ 1 w 144"/>
                <a:gd name="T75" fmla="*/ 3 h 231"/>
                <a:gd name="T76" fmla="*/ 1 w 144"/>
                <a:gd name="T77" fmla="*/ 3 h 231"/>
                <a:gd name="T78" fmla="*/ 1 w 144"/>
                <a:gd name="T79" fmla="*/ 2 h 231"/>
                <a:gd name="T80" fmla="*/ 1 w 144"/>
                <a:gd name="T81" fmla="*/ 2 h 231"/>
                <a:gd name="T82" fmla="*/ 1 w 144"/>
                <a:gd name="T83" fmla="*/ 2 h 231"/>
                <a:gd name="T84" fmla="*/ 1 w 144"/>
                <a:gd name="T85" fmla="*/ 1 h 231"/>
                <a:gd name="T86" fmla="*/ 1 w 144"/>
                <a:gd name="T87" fmla="*/ 1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90" name="Freeform 59">
              <a:extLst>
                <a:ext uri="{FF2B5EF4-FFF2-40B4-BE49-F238E27FC236}">
                  <a16:creationId xmlns:a16="http://schemas.microsoft.com/office/drawing/2014/main" id="{468A95D8-25EB-4F24-A7C5-58B92CAF2B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6" y="2737"/>
              <a:ext cx="62" cy="114"/>
            </a:xfrm>
            <a:custGeom>
              <a:avLst/>
              <a:gdLst>
                <a:gd name="T0" fmla="*/ 2 w 123"/>
                <a:gd name="T1" fmla="*/ 1 h 228"/>
                <a:gd name="T2" fmla="*/ 3 w 123"/>
                <a:gd name="T3" fmla="*/ 1 h 228"/>
                <a:gd name="T4" fmla="*/ 4 w 123"/>
                <a:gd name="T5" fmla="*/ 1 h 228"/>
                <a:gd name="T6" fmla="*/ 4 w 123"/>
                <a:gd name="T7" fmla="*/ 1 h 228"/>
                <a:gd name="T8" fmla="*/ 4 w 123"/>
                <a:gd name="T9" fmla="*/ 2 h 228"/>
                <a:gd name="T10" fmla="*/ 4 w 123"/>
                <a:gd name="T11" fmla="*/ 2 h 228"/>
                <a:gd name="T12" fmla="*/ 4 w 123"/>
                <a:gd name="T13" fmla="*/ 3 h 228"/>
                <a:gd name="T14" fmla="*/ 4 w 123"/>
                <a:gd name="T15" fmla="*/ 3 h 228"/>
                <a:gd name="T16" fmla="*/ 4 w 123"/>
                <a:gd name="T17" fmla="*/ 3 h 228"/>
                <a:gd name="T18" fmla="*/ 4 w 123"/>
                <a:gd name="T19" fmla="*/ 3 h 228"/>
                <a:gd name="T20" fmla="*/ 4 w 123"/>
                <a:gd name="T21" fmla="*/ 4 h 228"/>
                <a:gd name="T22" fmla="*/ 4 w 123"/>
                <a:gd name="T23" fmla="*/ 4 h 228"/>
                <a:gd name="T24" fmla="*/ 4 w 123"/>
                <a:gd name="T25" fmla="*/ 4 h 228"/>
                <a:gd name="T26" fmla="*/ 4 w 123"/>
                <a:gd name="T27" fmla="*/ 4 h 228"/>
                <a:gd name="T28" fmla="*/ 4 w 123"/>
                <a:gd name="T29" fmla="*/ 5 h 228"/>
                <a:gd name="T30" fmla="*/ 4 w 123"/>
                <a:gd name="T31" fmla="*/ 5 h 228"/>
                <a:gd name="T32" fmla="*/ 4 w 123"/>
                <a:gd name="T33" fmla="*/ 5 h 228"/>
                <a:gd name="T34" fmla="*/ 4 w 123"/>
                <a:gd name="T35" fmla="*/ 5 h 228"/>
                <a:gd name="T36" fmla="*/ 4 w 123"/>
                <a:gd name="T37" fmla="*/ 6 h 228"/>
                <a:gd name="T38" fmla="*/ 3 w 123"/>
                <a:gd name="T39" fmla="*/ 6 h 228"/>
                <a:gd name="T40" fmla="*/ 3 w 123"/>
                <a:gd name="T41" fmla="*/ 7 h 228"/>
                <a:gd name="T42" fmla="*/ 3 w 123"/>
                <a:gd name="T43" fmla="*/ 7 h 228"/>
                <a:gd name="T44" fmla="*/ 3 w 123"/>
                <a:gd name="T45" fmla="*/ 7 h 228"/>
                <a:gd name="T46" fmla="*/ 2 w 123"/>
                <a:gd name="T47" fmla="*/ 8 h 228"/>
                <a:gd name="T48" fmla="*/ 1 w 123"/>
                <a:gd name="T49" fmla="*/ 7 h 228"/>
                <a:gd name="T50" fmla="*/ 1 w 123"/>
                <a:gd name="T51" fmla="*/ 7 h 228"/>
                <a:gd name="T52" fmla="*/ 1 w 123"/>
                <a:gd name="T53" fmla="*/ 6 h 228"/>
                <a:gd name="T54" fmla="*/ 1 w 123"/>
                <a:gd name="T55" fmla="*/ 5 h 228"/>
                <a:gd name="T56" fmla="*/ 1 w 123"/>
                <a:gd name="T57" fmla="*/ 5 h 228"/>
                <a:gd name="T58" fmla="*/ 1 w 123"/>
                <a:gd name="T59" fmla="*/ 5 h 228"/>
                <a:gd name="T60" fmla="*/ 1 w 123"/>
                <a:gd name="T61" fmla="*/ 5 h 228"/>
                <a:gd name="T62" fmla="*/ 1 w 123"/>
                <a:gd name="T63" fmla="*/ 5 h 228"/>
                <a:gd name="T64" fmla="*/ 1 w 123"/>
                <a:gd name="T65" fmla="*/ 4 h 228"/>
                <a:gd name="T66" fmla="*/ 1 w 123"/>
                <a:gd name="T67" fmla="*/ 4 h 228"/>
                <a:gd name="T68" fmla="*/ 1 w 123"/>
                <a:gd name="T69" fmla="*/ 4 h 228"/>
                <a:gd name="T70" fmla="*/ 1 w 123"/>
                <a:gd name="T71" fmla="*/ 3 h 228"/>
                <a:gd name="T72" fmla="*/ 1 w 123"/>
                <a:gd name="T73" fmla="*/ 3 h 228"/>
                <a:gd name="T74" fmla="*/ 1 w 123"/>
                <a:gd name="T75" fmla="*/ 3 h 228"/>
                <a:gd name="T76" fmla="*/ 1 w 123"/>
                <a:gd name="T77" fmla="*/ 3 h 228"/>
                <a:gd name="T78" fmla="*/ 1 w 123"/>
                <a:gd name="T79" fmla="*/ 2 h 228"/>
                <a:gd name="T80" fmla="*/ 1 w 123"/>
                <a:gd name="T81" fmla="*/ 2 h 228"/>
                <a:gd name="T82" fmla="*/ 1 w 123"/>
                <a:gd name="T83" fmla="*/ 2 h 228"/>
                <a:gd name="T84" fmla="*/ 1 w 123"/>
                <a:gd name="T85" fmla="*/ 1 h 228"/>
                <a:gd name="T86" fmla="*/ 1 w 123"/>
                <a:gd name="T87" fmla="*/ 1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91" name="Freeform 60">
              <a:extLst>
                <a:ext uri="{FF2B5EF4-FFF2-40B4-BE49-F238E27FC236}">
                  <a16:creationId xmlns:a16="http://schemas.microsoft.com/office/drawing/2014/main" id="{3D6112FF-78D0-4BAA-ACDA-690BB4B4E0A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1" y="2738"/>
              <a:ext cx="50" cy="113"/>
            </a:xfrm>
            <a:custGeom>
              <a:avLst/>
              <a:gdLst>
                <a:gd name="T0" fmla="*/ 0 w 102"/>
                <a:gd name="T1" fmla="*/ 0 h 226"/>
                <a:gd name="T2" fmla="*/ 3 w 102"/>
                <a:gd name="T3" fmla="*/ 1 h 226"/>
                <a:gd name="T4" fmla="*/ 3 w 102"/>
                <a:gd name="T5" fmla="*/ 1 h 226"/>
                <a:gd name="T6" fmla="*/ 2 w 102"/>
                <a:gd name="T7" fmla="*/ 2 h 226"/>
                <a:gd name="T8" fmla="*/ 2 w 102"/>
                <a:gd name="T9" fmla="*/ 3 h 226"/>
                <a:gd name="T10" fmla="*/ 2 w 102"/>
                <a:gd name="T11" fmla="*/ 3 h 226"/>
                <a:gd name="T12" fmla="*/ 2 w 102"/>
                <a:gd name="T13" fmla="*/ 3 h 226"/>
                <a:gd name="T14" fmla="*/ 2 w 102"/>
                <a:gd name="T15" fmla="*/ 4 h 226"/>
                <a:gd name="T16" fmla="*/ 2 w 102"/>
                <a:gd name="T17" fmla="*/ 4 h 226"/>
                <a:gd name="T18" fmla="*/ 2 w 102"/>
                <a:gd name="T19" fmla="*/ 4 h 226"/>
                <a:gd name="T20" fmla="*/ 2 w 102"/>
                <a:gd name="T21" fmla="*/ 5 h 226"/>
                <a:gd name="T22" fmla="*/ 2 w 102"/>
                <a:gd name="T23" fmla="*/ 5 h 226"/>
                <a:gd name="T24" fmla="*/ 2 w 102"/>
                <a:gd name="T25" fmla="*/ 5 h 226"/>
                <a:gd name="T26" fmla="*/ 2 w 102"/>
                <a:gd name="T27" fmla="*/ 6 h 226"/>
                <a:gd name="T28" fmla="*/ 2 w 102"/>
                <a:gd name="T29" fmla="*/ 6 h 226"/>
                <a:gd name="T30" fmla="*/ 2 w 102"/>
                <a:gd name="T31" fmla="*/ 7 h 226"/>
                <a:gd name="T32" fmla="*/ 2 w 102"/>
                <a:gd name="T33" fmla="*/ 7 h 226"/>
                <a:gd name="T34" fmla="*/ 1 w 102"/>
                <a:gd name="T35" fmla="*/ 7 h 226"/>
                <a:gd name="T36" fmla="*/ 1 w 102"/>
                <a:gd name="T37" fmla="*/ 8 h 226"/>
                <a:gd name="T38" fmla="*/ 1 w 102"/>
                <a:gd name="T39" fmla="*/ 8 h 226"/>
                <a:gd name="T40" fmla="*/ 1 w 102"/>
                <a:gd name="T41" fmla="*/ 8 h 226"/>
                <a:gd name="T42" fmla="*/ 0 w 102"/>
                <a:gd name="T43" fmla="*/ 7 h 226"/>
                <a:gd name="T44" fmla="*/ 0 w 102"/>
                <a:gd name="T45" fmla="*/ 7 h 226"/>
                <a:gd name="T46" fmla="*/ 0 w 102"/>
                <a:gd name="T47" fmla="*/ 7 h 226"/>
                <a:gd name="T48" fmla="*/ 0 w 102"/>
                <a:gd name="T49" fmla="*/ 7 h 226"/>
                <a:gd name="T50" fmla="*/ 0 w 102"/>
                <a:gd name="T51" fmla="*/ 6 h 226"/>
                <a:gd name="T52" fmla="*/ 0 w 102"/>
                <a:gd name="T53" fmla="*/ 5 h 226"/>
                <a:gd name="T54" fmla="*/ 0 w 102"/>
                <a:gd name="T55" fmla="*/ 5 h 226"/>
                <a:gd name="T56" fmla="*/ 0 w 102"/>
                <a:gd name="T57" fmla="*/ 5 h 226"/>
                <a:gd name="T58" fmla="*/ 0 w 102"/>
                <a:gd name="T59" fmla="*/ 5 h 226"/>
                <a:gd name="T60" fmla="*/ 0 w 102"/>
                <a:gd name="T61" fmla="*/ 4 h 226"/>
                <a:gd name="T62" fmla="*/ 0 w 102"/>
                <a:gd name="T63" fmla="*/ 4 h 226"/>
                <a:gd name="T64" fmla="*/ 0 w 102"/>
                <a:gd name="T65" fmla="*/ 3 h 226"/>
                <a:gd name="T66" fmla="*/ 0 w 102"/>
                <a:gd name="T67" fmla="*/ 3 h 226"/>
                <a:gd name="T68" fmla="*/ 0 w 102"/>
                <a:gd name="T69" fmla="*/ 3 h 226"/>
                <a:gd name="T70" fmla="*/ 0 w 102"/>
                <a:gd name="T71" fmla="*/ 2 h 226"/>
                <a:gd name="T72" fmla="*/ 0 w 102"/>
                <a:gd name="T73" fmla="*/ 2 h 226"/>
                <a:gd name="T74" fmla="*/ 0 w 102"/>
                <a:gd name="T75" fmla="*/ 1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92" name="Freeform 61">
              <a:extLst>
                <a:ext uri="{FF2B5EF4-FFF2-40B4-BE49-F238E27FC236}">
                  <a16:creationId xmlns:a16="http://schemas.microsoft.com/office/drawing/2014/main" id="{62ACF1B6-9FBD-447C-91B5-1A3BC178F5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6" y="2771"/>
              <a:ext cx="157" cy="22"/>
            </a:xfrm>
            <a:custGeom>
              <a:avLst/>
              <a:gdLst>
                <a:gd name="T0" fmla="*/ 0 w 313"/>
                <a:gd name="T1" fmla="*/ 0 h 44"/>
                <a:gd name="T2" fmla="*/ 1 w 313"/>
                <a:gd name="T3" fmla="*/ 1 h 44"/>
                <a:gd name="T4" fmla="*/ 2 w 313"/>
                <a:gd name="T5" fmla="*/ 1 h 44"/>
                <a:gd name="T6" fmla="*/ 2 w 313"/>
                <a:gd name="T7" fmla="*/ 1 h 44"/>
                <a:gd name="T8" fmla="*/ 3 w 313"/>
                <a:gd name="T9" fmla="*/ 1 h 44"/>
                <a:gd name="T10" fmla="*/ 4 w 313"/>
                <a:gd name="T11" fmla="*/ 1 h 44"/>
                <a:gd name="T12" fmla="*/ 4 w 313"/>
                <a:gd name="T13" fmla="*/ 1 h 44"/>
                <a:gd name="T14" fmla="*/ 5 w 313"/>
                <a:gd name="T15" fmla="*/ 1 h 44"/>
                <a:gd name="T16" fmla="*/ 5 w 313"/>
                <a:gd name="T17" fmla="*/ 1 h 44"/>
                <a:gd name="T18" fmla="*/ 6 w 313"/>
                <a:gd name="T19" fmla="*/ 1 h 44"/>
                <a:gd name="T20" fmla="*/ 7 w 313"/>
                <a:gd name="T21" fmla="*/ 1 h 44"/>
                <a:gd name="T22" fmla="*/ 7 w 313"/>
                <a:gd name="T23" fmla="*/ 1 h 44"/>
                <a:gd name="T24" fmla="*/ 8 w 313"/>
                <a:gd name="T25" fmla="*/ 1 h 44"/>
                <a:gd name="T26" fmla="*/ 8 w 313"/>
                <a:gd name="T27" fmla="*/ 2 h 44"/>
                <a:gd name="T28" fmla="*/ 9 w 313"/>
                <a:gd name="T29" fmla="*/ 2 h 44"/>
                <a:gd name="T30" fmla="*/ 10 w 313"/>
                <a:gd name="T31" fmla="*/ 2 h 44"/>
                <a:gd name="T32" fmla="*/ 10 w 313"/>
                <a:gd name="T33" fmla="*/ 2 h 44"/>
                <a:gd name="T34" fmla="*/ 10 w 313"/>
                <a:gd name="T35" fmla="*/ 2 h 44"/>
                <a:gd name="T36" fmla="*/ 9 w 313"/>
                <a:gd name="T37" fmla="*/ 2 h 44"/>
                <a:gd name="T38" fmla="*/ 9 w 313"/>
                <a:gd name="T39" fmla="*/ 2 h 44"/>
                <a:gd name="T40" fmla="*/ 8 w 313"/>
                <a:gd name="T41" fmla="*/ 2 h 44"/>
                <a:gd name="T42" fmla="*/ 8 w 313"/>
                <a:gd name="T43" fmla="*/ 2 h 44"/>
                <a:gd name="T44" fmla="*/ 7 w 313"/>
                <a:gd name="T45" fmla="*/ 2 h 44"/>
                <a:gd name="T46" fmla="*/ 6 w 313"/>
                <a:gd name="T47" fmla="*/ 2 h 44"/>
                <a:gd name="T48" fmla="*/ 6 w 313"/>
                <a:gd name="T49" fmla="*/ 2 h 44"/>
                <a:gd name="T50" fmla="*/ 5 w 313"/>
                <a:gd name="T51" fmla="*/ 2 h 44"/>
                <a:gd name="T52" fmla="*/ 4 w 313"/>
                <a:gd name="T53" fmla="*/ 2 h 44"/>
                <a:gd name="T54" fmla="*/ 4 w 313"/>
                <a:gd name="T55" fmla="*/ 1 h 44"/>
                <a:gd name="T56" fmla="*/ 3 w 313"/>
                <a:gd name="T57" fmla="*/ 1 h 44"/>
                <a:gd name="T58" fmla="*/ 3 w 313"/>
                <a:gd name="T59" fmla="*/ 1 h 44"/>
                <a:gd name="T60" fmla="*/ 2 w 313"/>
                <a:gd name="T61" fmla="*/ 1 h 44"/>
                <a:gd name="T62" fmla="*/ 1 w 313"/>
                <a:gd name="T63" fmla="*/ 1 h 44"/>
                <a:gd name="T64" fmla="*/ 1 w 313"/>
                <a:gd name="T65" fmla="*/ 1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93" name="Freeform 62">
              <a:extLst>
                <a:ext uri="{FF2B5EF4-FFF2-40B4-BE49-F238E27FC236}">
                  <a16:creationId xmlns:a16="http://schemas.microsoft.com/office/drawing/2014/main" id="{6817037E-9671-418B-9BB9-6A9BF7A5E7C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8" y="2795"/>
              <a:ext cx="152" cy="17"/>
            </a:xfrm>
            <a:custGeom>
              <a:avLst/>
              <a:gdLst>
                <a:gd name="T0" fmla="*/ 0 w 304"/>
                <a:gd name="T1" fmla="*/ 0 h 36"/>
                <a:gd name="T2" fmla="*/ 1 w 304"/>
                <a:gd name="T3" fmla="*/ 0 h 36"/>
                <a:gd name="T4" fmla="*/ 2 w 304"/>
                <a:gd name="T5" fmla="*/ 0 h 36"/>
                <a:gd name="T6" fmla="*/ 2 w 304"/>
                <a:gd name="T7" fmla="*/ 0 h 36"/>
                <a:gd name="T8" fmla="*/ 3 w 304"/>
                <a:gd name="T9" fmla="*/ 0 h 36"/>
                <a:gd name="T10" fmla="*/ 3 w 304"/>
                <a:gd name="T11" fmla="*/ 0 h 36"/>
                <a:gd name="T12" fmla="*/ 4 w 304"/>
                <a:gd name="T13" fmla="*/ 0 h 36"/>
                <a:gd name="T14" fmla="*/ 5 w 304"/>
                <a:gd name="T15" fmla="*/ 0 h 36"/>
                <a:gd name="T16" fmla="*/ 5 w 304"/>
                <a:gd name="T17" fmla="*/ 0 h 36"/>
                <a:gd name="T18" fmla="*/ 6 w 304"/>
                <a:gd name="T19" fmla="*/ 0 h 36"/>
                <a:gd name="T20" fmla="*/ 6 w 304"/>
                <a:gd name="T21" fmla="*/ 0 h 36"/>
                <a:gd name="T22" fmla="*/ 7 w 304"/>
                <a:gd name="T23" fmla="*/ 0 h 36"/>
                <a:gd name="T24" fmla="*/ 8 w 304"/>
                <a:gd name="T25" fmla="*/ 0 h 36"/>
                <a:gd name="T26" fmla="*/ 8 w 304"/>
                <a:gd name="T27" fmla="*/ 0 h 36"/>
                <a:gd name="T28" fmla="*/ 9 w 304"/>
                <a:gd name="T29" fmla="*/ 0 h 36"/>
                <a:gd name="T30" fmla="*/ 9 w 304"/>
                <a:gd name="T31" fmla="*/ 0 h 36"/>
                <a:gd name="T32" fmla="*/ 10 w 304"/>
                <a:gd name="T33" fmla="*/ 0 h 36"/>
                <a:gd name="T34" fmla="*/ 9 w 304"/>
                <a:gd name="T35" fmla="*/ 0 h 36"/>
                <a:gd name="T36" fmla="*/ 9 w 304"/>
                <a:gd name="T37" fmla="*/ 1 h 36"/>
                <a:gd name="T38" fmla="*/ 8 w 304"/>
                <a:gd name="T39" fmla="*/ 1 h 36"/>
                <a:gd name="T40" fmla="*/ 8 w 304"/>
                <a:gd name="T41" fmla="*/ 1 h 36"/>
                <a:gd name="T42" fmla="*/ 7 w 304"/>
                <a:gd name="T43" fmla="*/ 1 h 36"/>
                <a:gd name="T44" fmla="*/ 7 w 304"/>
                <a:gd name="T45" fmla="*/ 1 h 36"/>
                <a:gd name="T46" fmla="*/ 6 w 304"/>
                <a:gd name="T47" fmla="*/ 1 h 36"/>
                <a:gd name="T48" fmla="*/ 5 w 304"/>
                <a:gd name="T49" fmla="*/ 1 h 36"/>
                <a:gd name="T50" fmla="*/ 5 w 304"/>
                <a:gd name="T51" fmla="*/ 0 h 36"/>
                <a:gd name="T52" fmla="*/ 4 w 304"/>
                <a:gd name="T53" fmla="*/ 0 h 36"/>
                <a:gd name="T54" fmla="*/ 4 w 304"/>
                <a:gd name="T55" fmla="*/ 0 h 36"/>
                <a:gd name="T56" fmla="*/ 3 w 304"/>
                <a:gd name="T57" fmla="*/ 0 h 36"/>
                <a:gd name="T58" fmla="*/ 2 w 304"/>
                <a:gd name="T59" fmla="*/ 0 h 36"/>
                <a:gd name="T60" fmla="*/ 2 w 304"/>
                <a:gd name="T61" fmla="*/ 0 h 36"/>
                <a:gd name="T62" fmla="*/ 1 w 304"/>
                <a:gd name="T63" fmla="*/ 0 h 36"/>
                <a:gd name="T64" fmla="*/ 1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94" name="Freeform 63">
              <a:extLst>
                <a:ext uri="{FF2B5EF4-FFF2-40B4-BE49-F238E27FC236}">
                  <a16:creationId xmlns:a16="http://schemas.microsoft.com/office/drawing/2014/main" id="{E862B505-A3BE-48A4-8EE2-95FDED4EF1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7" y="2814"/>
              <a:ext cx="152" cy="19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1 h 38"/>
                <a:gd name="T4" fmla="*/ 1 w 305"/>
                <a:gd name="T5" fmla="*/ 1 h 38"/>
                <a:gd name="T6" fmla="*/ 2 w 305"/>
                <a:gd name="T7" fmla="*/ 1 h 38"/>
                <a:gd name="T8" fmla="*/ 2 w 305"/>
                <a:gd name="T9" fmla="*/ 1 h 38"/>
                <a:gd name="T10" fmla="*/ 3 w 305"/>
                <a:gd name="T11" fmla="*/ 1 h 38"/>
                <a:gd name="T12" fmla="*/ 3 w 305"/>
                <a:gd name="T13" fmla="*/ 1 h 38"/>
                <a:gd name="T14" fmla="*/ 4 w 305"/>
                <a:gd name="T15" fmla="*/ 1 h 38"/>
                <a:gd name="T16" fmla="*/ 4 w 305"/>
                <a:gd name="T17" fmla="*/ 1 h 38"/>
                <a:gd name="T18" fmla="*/ 5 w 305"/>
                <a:gd name="T19" fmla="*/ 1 h 38"/>
                <a:gd name="T20" fmla="*/ 6 w 305"/>
                <a:gd name="T21" fmla="*/ 1 h 38"/>
                <a:gd name="T22" fmla="*/ 6 w 305"/>
                <a:gd name="T23" fmla="*/ 1 h 38"/>
                <a:gd name="T24" fmla="*/ 7 w 305"/>
                <a:gd name="T25" fmla="*/ 1 h 38"/>
                <a:gd name="T26" fmla="*/ 7 w 305"/>
                <a:gd name="T27" fmla="*/ 1 h 38"/>
                <a:gd name="T28" fmla="*/ 8 w 305"/>
                <a:gd name="T29" fmla="*/ 1 h 38"/>
                <a:gd name="T30" fmla="*/ 8 w 305"/>
                <a:gd name="T31" fmla="*/ 1 h 38"/>
                <a:gd name="T32" fmla="*/ 9 w 305"/>
                <a:gd name="T33" fmla="*/ 1 h 38"/>
                <a:gd name="T34" fmla="*/ 8 w 305"/>
                <a:gd name="T35" fmla="*/ 2 h 38"/>
                <a:gd name="T36" fmla="*/ 8 w 305"/>
                <a:gd name="T37" fmla="*/ 2 h 38"/>
                <a:gd name="T38" fmla="*/ 7 w 305"/>
                <a:gd name="T39" fmla="*/ 2 h 38"/>
                <a:gd name="T40" fmla="*/ 7 w 305"/>
                <a:gd name="T41" fmla="*/ 2 h 38"/>
                <a:gd name="T42" fmla="*/ 6 w 305"/>
                <a:gd name="T43" fmla="*/ 2 h 38"/>
                <a:gd name="T44" fmla="*/ 6 w 305"/>
                <a:gd name="T45" fmla="*/ 2 h 38"/>
                <a:gd name="T46" fmla="*/ 5 w 305"/>
                <a:gd name="T47" fmla="*/ 2 h 38"/>
                <a:gd name="T48" fmla="*/ 5 w 305"/>
                <a:gd name="T49" fmla="*/ 2 h 38"/>
                <a:gd name="T50" fmla="*/ 4 w 305"/>
                <a:gd name="T51" fmla="*/ 1 h 38"/>
                <a:gd name="T52" fmla="*/ 3 w 305"/>
                <a:gd name="T53" fmla="*/ 1 h 38"/>
                <a:gd name="T54" fmla="*/ 3 w 305"/>
                <a:gd name="T55" fmla="*/ 1 h 38"/>
                <a:gd name="T56" fmla="*/ 2 w 305"/>
                <a:gd name="T57" fmla="*/ 1 h 38"/>
                <a:gd name="T58" fmla="*/ 2 w 305"/>
                <a:gd name="T59" fmla="*/ 1 h 38"/>
                <a:gd name="T60" fmla="*/ 1 w 305"/>
                <a:gd name="T61" fmla="*/ 1 h 38"/>
                <a:gd name="T62" fmla="*/ 1 w 305"/>
                <a:gd name="T63" fmla="*/ 1 h 38"/>
                <a:gd name="T64" fmla="*/ 0 w 305"/>
                <a:gd name="T65" fmla="*/ 1 h 38"/>
                <a:gd name="T66" fmla="*/ 0 w 305"/>
                <a:gd name="T67" fmla="*/ 1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95" name="Freeform 64">
              <a:extLst>
                <a:ext uri="{FF2B5EF4-FFF2-40B4-BE49-F238E27FC236}">
                  <a16:creationId xmlns:a16="http://schemas.microsoft.com/office/drawing/2014/main" id="{BD069B84-4FB9-4E86-AFAE-0E33C22AECA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1" y="2731"/>
              <a:ext cx="165" cy="20"/>
            </a:xfrm>
            <a:custGeom>
              <a:avLst/>
              <a:gdLst>
                <a:gd name="T0" fmla="*/ 0 w 330"/>
                <a:gd name="T1" fmla="*/ 0 h 41"/>
                <a:gd name="T2" fmla="*/ 5 w 330"/>
                <a:gd name="T3" fmla="*/ 0 h 41"/>
                <a:gd name="T4" fmla="*/ 9 w 330"/>
                <a:gd name="T5" fmla="*/ 0 h 41"/>
                <a:gd name="T6" fmla="*/ 11 w 330"/>
                <a:gd name="T7" fmla="*/ 1 h 41"/>
                <a:gd name="T8" fmla="*/ 10 w 330"/>
                <a:gd name="T9" fmla="*/ 1 h 41"/>
                <a:gd name="T10" fmla="*/ 7 w 330"/>
                <a:gd name="T11" fmla="*/ 0 h 41"/>
                <a:gd name="T12" fmla="*/ 3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96" name="Freeform 65">
              <a:extLst>
                <a:ext uri="{FF2B5EF4-FFF2-40B4-BE49-F238E27FC236}">
                  <a16:creationId xmlns:a16="http://schemas.microsoft.com/office/drawing/2014/main" id="{2CCFC0AD-E741-4793-9CAC-C2B99B3FBE1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2" y="2754"/>
              <a:ext cx="152" cy="19"/>
            </a:xfrm>
            <a:custGeom>
              <a:avLst/>
              <a:gdLst>
                <a:gd name="T0" fmla="*/ 1 w 304"/>
                <a:gd name="T1" fmla="*/ 0 h 38"/>
                <a:gd name="T2" fmla="*/ 6 w 304"/>
                <a:gd name="T3" fmla="*/ 1 h 38"/>
                <a:gd name="T4" fmla="*/ 10 w 304"/>
                <a:gd name="T5" fmla="*/ 1 h 38"/>
                <a:gd name="T6" fmla="*/ 9 w 304"/>
                <a:gd name="T7" fmla="*/ 2 h 38"/>
                <a:gd name="T8" fmla="*/ 4 w 304"/>
                <a:gd name="T9" fmla="*/ 1 h 38"/>
                <a:gd name="T10" fmla="*/ 0 w 304"/>
                <a:gd name="T11" fmla="*/ 1 h 38"/>
                <a:gd name="T12" fmla="*/ 1 w 304"/>
                <a:gd name="T13" fmla="*/ 0 h 38"/>
                <a:gd name="T14" fmla="*/ 1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97" name="Freeform 66">
              <a:extLst>
                <a:ext uri="{FF2B5EF4-FFF2-40B4-BE49-F238E27FC236}">
                  <a16:creationId xmlns:a16="http://schemas.microsoft.com/office/drawing/2014/main" id="{1CFB5B29-D788-464F-A215-D0319455DA7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8" y="2770"/>
              <a:ext cx="55" cy="9"/>
            </a:xfrm>
            <a:custGeom>
              <a:avLst/>
              <a:gdLst>
                <a:gd name="T0" fmla="*/ 0 w 111"/>
                <a:gd name="T1" fmla="*/ 0 h 16"/>
                <a:gd name="T2" fmla="*/ 2 w 111"/>
                <a:gd name="T3" fmla="*/ 1 h 16"/>
                <a:gd name="T4" fmla="*/ 3 w 111"/>
                <a:gd name="T5" fmla="*/ 1 h 16"/>
                <a:gd name="T6" fmla="*/ 3 w 111"/>
                <a:gd name="T7" fmla="*/ 1 h 16"/>
                <a:gd name="T8" fmla="*/ 1 w 111"/>
                <a:gd name="T9" fmla="*/ 1 h 16"/>
                <a:gd name="T10" fmla="*/ 0 w 111"/>
                <a:gd name="T11" fmla="*/ 1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98" name="Freeform 67">
              <a:extLst>
                <a:ext uri="{FF2B5EF4-FFF2-40B4-BE49-F238E27FC236}">
                  <a16:creationId xmlns:a16="http://schemas.microsoft.com/office/drawing/2014/main" id="{9B86E2E1-CE18-4C0C-9334-B9A55BFBC10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5" y="2791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2 w 81"/>
                <a:gd name="T3" fmla="*/ 0 h 15"/>
                <a:gd name="T4" fmla="*/ 2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99" name="Freeform 68">
              <a:extLst>
                <a:ext uri="{FF2B5EF4-FFF2-40B4-BE49-F238E27FC236}">
                  <a16:creationId xmlns:a16="http://schemas.microsoft.com/office/drawing/2014/main" id="{97D62E21-B7C8-495D-A0B1-B7F94D38CF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7" y="2812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1 w 81"/>
                <a:gd name="T3" fmla="*/ 0 h 15"/>
                <a:gd name="T4" fmla="*/ 2 w 81"/>
                <a:gd name="T5" fmla="*/ 0 h 15"/>
                <a:gd name="T6" fmla="*/ 1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400" name="Freeform 69">
              <a:extLst>
                <a:ext uri="{FF2B5EF4-FFF2-40B4-BE49-F238E27FC236}">
                  <a16:creationId xmlns:a16="http://schemas.microsoft.com/office/drawing/2014/main" id="{21E404C5-FD01-4F63-B177-7EF92F9E1F8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8" y="2842"/>
              <a:ext cx="79" cy="21"/>
            </a:xfrm>
            <a:custGeom>
              <a:avLst/>
              <a:gdLst>
                <a:gd name="T0" fmla="*/ 0 w 157"/>
                <a:gd name="T1" fmla="*/ 0 h 41"/>
                <a:gd name="T2" fmla="*/ 2 w 157"/>
                <a:gd name="T3" fmla="*/ 1 h 41"/>
                <a:gd name="T4" fmla="*/ 4 w 157"/>
                <a:gd name="T5" fmla="*/ 1 h 41"/>
                <a:gd name="T6" fmla="*/ 5 w 157"/>
                <a:gd name="T7" fmla="*/ 1 h 41"/>
                <a:gd name="T8" fmla="*/ 4 w 157"/>
                <a:gd name="T9" fmla="*/ 2 h 41"/>
                <a:gd name="T10" fmla="*/ 4 w 157"/>
                <a:gd name="T11" fmla="*/ 2 h 41"/>
                <a:gd name="T12" fmla="*/ 2 w 157"/>
                <a:gd name="T13" fmla="*/ 2 h 41"/>
                <a:gd name="T14" fmla="*/ 1 w 157"/>
                <a:gd name="T15" fmla="*/ 1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060" name="Group 70">
            <a:extLst>
              <a:ext uri="{FF2B5EF4-FFF2-40B4-BE49-F238E27FC236}">
                <a16:creationId xmlns:a16="http://schemas.microsoft.com/office/drawing/2014/main" id="{8D36EF39-1062-4003-AD41-66983C3D811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10089" y="2895600"/>
            <a:ext cx="695325" cy="1085850"/>
            <a:chOff x="1968" y="2160"/>
            <a:chExt cx="438" cy="684"/>
          </a:xfrm>
        </p:grpSpPr>
        <p:sp>
          <p:nvSpPr>
            <p:cNvPr id="45271" name="Freeform 71">
              <a:extLst>
                <a:ext uri="{FF2B5EF4-FFF2-40B4-BE49-F238E27FC236}">
                  <a16:creationId xmlns:a16="http://schemas.microsoft.com/office/drawing/2014/main" id="{4033FD72-474A-4BCB-8A0F-0DA13B1FC9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68" y="2160"/>
              <a:ext cx="434" cy="576"/>
            </a:xfrm>
            <a:custGeom>
              <a:avLst/>
              <a:gdLst>
                <a:gd name="T0" fmla="*/ 8 w 866"/>
                <a:gd name="T1" fmla="*/ 0 h 1153"/>
                <a:gd name="T2" fmla="*/ 7 w 866"/>
                <a:gd name="T3" fmla="*/ 1 h 1153"/>
                <a:gd name="T4" fmla="*/ 6 w 866"/>
                <a:gd name="T5" fmla="*/ 1 h 1153"/>
                <a:gd name="T6" fmla="*/ 4 w 866"/>
                <a:gd name="T7" fmla="*/ 2 h 1153"/>
                <a:gd name="T8" fmla="*/ 3 w 866"/>
                <a:gd name="T9" fmla="*/ 3 h 1153"/>
                <a:gd name="T10" fmla="*/ 2 w 866"/>
                <a:gd name="T11" fmla="*/ 4 h 1153"/>
                <a:gd name="T12" fmla="*/ 2 w 866"/>
                <a:gd name="T13" fmla="*/ 6 h 1153"/>
                <a:gd name="T14" fmla="*/ 1 w 866"/>
                <a:gd name="T15" fmla="*/ 7 h 1153"/>
                <a:gd name="T16" fmla="*/ 1 w 866"/>
                <a:gd name="T17" fmla="*/ 9 h 1153"/>
                <a:gd name="T18" fmla="*/ 0 w 866"/>
                <a:gd name="T19" fmla="*/ 12 h 1153"/>
                <a:gd name="T20" fmla="*/ 1 w 866"/>
                <a:gd name="T21" fmla="*/ 15 h 1153"/>
                <a:gd name="T22" fmla="*/ 2 w 866"/>
                <a:gd name="T23" fmla="*/ 19 h 1153"/>
                <a:gd name="T24" fmla="*/ 3 w 866"/>
                <a:gd name="T25" fmla="*/ 21 h 1153"/>
                <a:gd name="T26" fmla="*/ 4 w 866"/>
                <a:gd name="T27" fmla="*/ 22 h 1153"/>
                <a:gd name="T28" fmla="*/ 4 w 866"/>
                <a:gd name="T29" fmla="*/ 23 h 1153"/>
                <a:gd name="T30" fmla="*/ 5 w 866"/>
                <a:gd name="T31" fmla="*/ 24 h 1153"/>
                <a:gd name="T32" fmla="*/ 5 w 866"/>
                <a:gd name="T33" fmla="*/ 26 h 1153"/>
                <a:gd name="T34" fmla="*/ 6 w 866"/>
                <a:gd name="T35" fmla="*/ 27 h 1153"/>
                <a:gd name="T36" fmla="*/ 6 w 866"/>
                <a:gd name="T37" fmla="*/ 29 h 1153"/>
                <a:gd name="T38" fmla="*/ 6 w 866"/>
                <a:gd name="T39" fmla="*/ 31 h 1153"/>
                <a:gd name="T40" fmla="*/ 6 w 866"/>
                <a:gd name="T41" fmla="*/ 33 h 1153"/>
                <a:gd name="T42" fmla="*/ 6 w 866"/>
                <a:gd name="T43" fmla="*/ 34 h 1153"/>
                <a:gd name="T44" fmla="*/ 7 w 866"/>
                <a:gd name="T45" fmla="*/ 34 h 1153"/>
                <a:gd name="T46" fmla="*/ 8 w 866"/>
                <a:gd name="T47" fmla="*/ 35 h 1153"/>
                <a:gd name="T48" fmla="*/ 10 w 866"/>
                <a:gd name="T49" fmla="*/ 35 h 1153"/>
                <a:gd name="T50" fmla="*/ 11 w 866"/>
                <a:gd name="T51" fmla="*/ 35 h 1153"/>
                <a:gd name="T52" fmla="*/ 12 w 866"/>
                <a:gd name="T53" fmla="*/ 35 h 1153"/>
                <a:gd name="T54" fmla="*/ 13 w 866"/>
                <a:gd name="T55" fmla="*/ 35 h 1153"/>
                <a:gd name="T56" fmla="*/ 14 w 866"/>
                <a:gd name="T57" fmla="*/ 35 h 1153"/>
                <a:gd name="T58" fmla="*/ 16 w 866"/>
                <a:gd name="T59" fmla="*/ 35 h 1153"/>
                <a:gd name="T60" fmla="*/ 16 w 866"/>
                <a:gd name="T61" fmla="*/ 35 h 1153"/>
                <a:gd name="T62" fmla="*/ 17 w 866"/>
                <a:gd name="T63" fmla="*/ 34 h 1153"/>
                <a:gd name="T64" fmla="*/ 17 w 866"/>
                <a:gd name="T65" fmla="*/ 33 h 1153"/>
                <a:gd name="T66" fmla="*/ 18 w 866"/>
                <a:gd name="T67" fmla="*/ 31 h 1153"/>
                <a:gd name="T68" fmla="*/ 18 w 866"/>
                <a:gd name="T69" fmla="*/ 29 h 1153"/>
                <a:gd name="T70" fmla="*/ 19 w 866"/>
                <a:gd name="T71" fmla="*/ 29 h 1153"/>
                <a:gd name="T72" fmla="*/ 19 w 866"/>
                <a:gd name="T73" fmla="*/ 28 h 1153"/>
                <a:gd name="T74" fmla="*/ 19 w 866"/>
                <a:gd name="T75" fmla="*/ 27 h 1153"/>
                <a:gd name="T76" fmla="*/ 20 w 866"/>
                <a:gd name="T77" fmla="*/ 27 h 1153"/>
                <a:gd name="T78" fmla="*/ 20 w 866"/>
                <a:gd name="T79" fmla="*/ 26 h 1153"/>
                <a:gd name="T80" fmla="*/ 21 w 866"/>
                <a:gd name="T81" fmla="*/ 25 h 1153"/>
                <a:gd name="T82" fmla="*/ 21 w 866"/>
                <a:gd name="T83" fmla="*/ 25 h 1153"/>
                <a:gd name="T84" fmla="*/ 22 w 866"/>
                <a:gd name="T85" fmla="*/ 24 h 1153"/>
                <a:gd name="T86" fmla="*/ 23 w 866"/>
                <a:gd name="T87" fmla="*/ 23 h 1153"/>
                <a:gd name="T88" fmla="*/ 24 w 866"/>
                <a:gd name="T89" fmla="*/ 21 h 1153"/>
                <a:gd name="T90" fmla="*/ 25 w 866"/>
                <a:gd name="T91" fmla="*/ 20 h 1153"/>
                <a:gd name="T92" fmla="*/ 26 w 866"/>
                <a:gd name="T93" fmla="*/ 18 h 1153"/>
                <a:gd name="T94" fmla="*/ 27 w 866"/>
                <a:gd name="T95" fmla="*/ 16 h 1153"/>
                <a:gd name="T96" fmla="*/ 27 w 866"/>
                <a:gd name="T97" fmla="*/ 13 h 1153"/>
                <a:gd name="T98" fmla="*/ 28 w 866"/>
                <a:gd name="T99" fmla="*/ 11 h 1153"/>
                <a:gd name="T100" fmla="*/ 27 w 866"/>
                <a:gd name="T101" fmla="*/ 8 h 1153"/>
                <a:gd name="T102" fmla="*/ 26 w 866"/>
                <a:gd name="T103" fmla="*/ 5 h 1153"/>
                <a:gd name="T104" fmla="*/ 24 w 866"/>
                <a:gd name="T105" fmla="*/ 3 h 1153"/>
                <a:gd name="T106" fmla="*/ 22 w 866"/>
                <a:gd name="T107" fmla="*/ 2 h 1153"/>
                <a:gd name="T108" fmla="*/ 19 w 866"/>
                <a:gd name="T109" fmla="*/ 0 h 1153"/>
                <a:gd name="T110" fmla="*/ 16 w 866"/>
                <a:gd name="T111" fmla="*/ 0 h 1153"/>
                <a:gd name="T112" fmla="*/ 13 w 866"/>
                <a:gd name="T113" fmla="*/ 0 h 1153"/>
                <a:gd name="T114" fmla="*/ 10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72" name="Freeform 72">
              <a:extLst>
                <a:ext uri="{FF2B5EF4-FFF2-40B4-BE49-F238E27FC236}">
                  <a16:creationId xmlns:a16="http://schemas.microsoft.com/office/drawing/2014/main" id="{3F806C99-3F67-4C8B-926A-3326BB87CD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70" y="2162"/>
              <a:ext cx="436" cy="565"/>
            </a:xfrm>
            <a:custGeom>
              <a:avLst/>
              <a:gdLst>
                <a:gd name="T0" fmla="*/ 10 w 872"/>
                <a:gd name="T1" fmla="*/ 1 h 1129"/>
                <a:gd name="T2" fmla="*/ 8 w 872"/>
                <a:gd name="T3" fmla="*/ 1 h 1129"/>
                <a:gd name="T4" fmla="*/ 7 w 872"/>
                <a:gd name="T5" fmla="*/ 2 h 1129"/>
                <a:gd name="T6" fmla="*/ 6 w 872"/>
                <a:gd name="T7" fmla="*/ 3 h 1129"/>
                <a:gd name="T8" fmla="*/ 5 w 872"/>
                <a:gd name="T9" fmla="*/ 3 h 1129"/>
                <a:gd name="T10" fmla="*/ 4 w 872"/>
                <a:gd name="T11" fmla="*/ 4 h 1129"/>
                <a:gd name="T12" fmla="*/ 3 w 872"/>
                <a:gd name="T13" fmla="*/ 5 h 1129"/>
                <a:gd name="T14" fmla="*/ 2 w 872"/>
                <a:gd name="T15" fmla="*/ 6 h 1129"/>
                <a:gd name="T16" fmla="*/ 1 w 872"/>
                <a:gd name="T17" fmla="*/ 8 h 1129"/>
                <a:gd name="T18" fmla="*/ 1 w 872"/>
                <a:gd name="T19" fmla="*/ 9 h 1129"/>
                <a:gd name="T20" fmla="*/ 1 w 872"/>
                <a:gd name="T21" fmla="*/ 10 h 1129"/>
                <a:gd name="T22" fmla="*/ 0 w 872"/>
                <a:gd name="T23" fmla="*/ 12 h 1129"/>
                <a:gd name="T24" fmla="*/ 1 w 872"/>
                <a:gd name="T25" fmla="*/ 13 h 1129"/>
                <a:gd name="T26" fmla="*/ 1 w 872"/>
                <a:gd name="T27" fmla="*/ 15 h 1129"/>
                <a:gd name="T28" fmla="*/ 1 w 872"/>
                <a:gd name="T29" fmla="*/ 17 h 1129"/>
                <a:gd name="T30" fmla="*/ 2 w 872"/>
                <a:gd name="T31" fmla="*/ 19 h 1129"/>
                <a:gd name="T32" fmla="*/ 3 w 872"/>
                <a:gd name="T33" fmla="*/ 21 h 1129"/>
                <a:gd name="T34" fmla="*/ 5 w 872"/>
                <a:gd name="T35" fmla="*/ 25 h 1129"/>
                <a:gd name="T36" fmla="*/ 6 w 872"/>
                <a:gd name="T37" fmla="*/ 28 h 1129"/>
                <a:gd name="T38" fmla="*/ 6 w 872"/>
                <a:gd name="T39" fmla="*/ 33 h 1129"/>
                <a:gd name="T40" fmla="*/ 7 w 872"/>
                <a:gd name="T41" fmla="*/ 35 h 1129"/>
                <a:gd name="T42" fmla="*/ 16 w 872"/>
                <a:gd name="T43" fmla="*/ 36 h 1129"/>
                <a:gd name="T44" fmla="*/ 17 w 872"/>
                <a:gd name="T45" fmla="*/ 35 h 1129"/>
                <a:gd name="T46" fmla="*/ 18 w 872"/>
                <a:gd name="T47" fmla="*/ 30 h 1129"/>
                <a:gd name="T48" fmla="*/ 19 w 872"/>
                <a:gd name="T49" fmla="*/ 28 h 1129"/>
                <a:gd name="T50" fmla="*/ 22 w 872"/>
                <a:gd name="T51" fmla="*/ 25 h 1129"/>
                <a:gd name="T52" fmla="*/ 22 w 872"/>
                <a:gd name="T53" fmla="*/ 25 h 1129"/>
                <a:gd name="T54" fmla="*/ 23 w 872"/>
                <a:gd name="T55" fmla="*/ 24 h 1129"/>
                <a:gd name="T56" fmla="*/ 23 w 872"/>
                <a:gd name="T57" fmla="*/ 24 h 1129"/>
                <a:gd name="T58" fmla="*/ 24 w 872"/>
                <a:gd name="T59" fmla="*/ 23 h 1129"/>
                <a:gd name="T60" fmla="*/ 24 w 872"/>
                <a:gd name="T61" fmla="*/ 22 h 1129"/>
                <a:gd name="T62" fmla="*/ 25 w 872"/>
                <a:gd name="T63" fmla="*/ 22 h 1129"/>
                <a:gd name="T64" fmla="*/ 25 w 872"/>
                <a:gd name="T65" fmla="*/ 21 h 1129"/>
                <a:gd name="T66" fmla="*/ 26 w 872"/>
                <a:gd name="T67" fmla="*/ 20 h 1129"/>
                <a:gd name="T68" fmla="*/ 26 w 872"/>
                <a:gd name="T69" fmla="*/ 19 h 1129"/>
                <a:gd name="T70" fmla="*/ 27 w 872"/>
                <a:gd name="T71" fmla="*/ 18 h 1129"/>
                <a:gd name="T72" fmla="*/ 27 w 872"/>
                <a:gd name="T73" fmla="*/ 17 h 1129"/>
                <a:gd name="T74" fmla="*/ 27 w 872"/>
                <a:gd name="T75" fmla="*/ 16 h 1129"/>
                <a:gd name="T76" fmla="*/ 28 w 872"/>
                <a:gd name="T77" fmla="*/ 15 h 1129"/>
                <a:gd name="T78" fmla="*/ 28 w 872"/>
                <a:gd name="T79" fmla="*/ 13 h 1129"/>
                <a:gd name="T80" fmla="*/ 28 w 872"/>
                <a:gd name="T81" fmla="*/ 12 h 1129"/>
                <a:gd name="T82" fmla="*/ 28 w 872"/>
                <a:gd name="T83" fmla="*/ 11 h 1129"/>
                <a:gd name="T84" fmla="*/ 27 w 872"/>
                <a:gd name="T85" fmla="*/ 9 h 1129"/>
                <a:gd name="T86" fmla="*/ 27 w 872"/>
                <a:gd name="T87" fmla="*/ 8 h 1129"/>
                <a:gd name="T88" fmla="*/ 26 w 872"/>
                <a:gd name="T89" fmla="*/ 7 h 1129"/>
                <a:gd name="T90" fmla="*/ 25 w 872"/>
                <a:gd name="T91" fmla="*/ 5 h 1129"/>
                <a:gd name="T92" fmla="*/ 24 w 872"/>
                <a:gd name="T93" fmla="*/ 4 h 1129"/>
                <a:gd name="T94" fmla="*/ 23 w 872"/>
                <a:gd name="T95" fmla="*/ 4 h 1129"/>
                <a:gd name="T96" fmla="*/ 22 w 872"/>
                <a:gd name="T97" fmla="*/ 3 h 1129"/>
                <a:gd name="T98" fmla="*/ 21 w 872"/>
                <a:gd name="T99" fmla="*/ 2 h 1129"/>
                <a:gd name="T100" fmla="*/ 19 w 872"/>
                <a:gd name="T101" fmla="*/ 2 h 1129"/>
                <a:gd name="T102" fmla="*/ 18 w 872"/>
                <a:gd name="T103" fmla="*/ 1 h 1129"/>
                <a:gd name="T104" fmla="*/ 17 w 872"/>
                <a:gd name="T105" fmla="*/ 1 h 1129"/>
                <a:gd name="T106" fmla="*/ 15 w 872"/>
                <a:gd name="T107" fmla="*/ 1 h 1129"/>
                <a:gd name="T108" fmla="*/ 14 w 872"/>
                <a:gd name="T109" fmla="*/ 0 h 1129"/>
                <a:gd name="T110" fmla="*/ 12 w 872"/>
                <a:gd name="T111" fmla="*/ 0 h 1129"/>
                <a:gd name="T112" fmla="*/ 11 w 872"/>
                <a:gd name="T113" fmla="*/ 1 h 1129"/>
                <a:gd name="T114" fmla="*/ 10 w 872"/>
                <a:gd name="T115" fmla="*/ 1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73" name="Freeform 73">
              <a:extLst>
                <a:ext uri="{FF2B5EF4-FFF2-40B4-BE49-F238E27FC236}">
                  <a16:creationId xmlns:a16="http://schemas.microsoft.com/office/drawing/2014/main" id="{7B1AECE4-E1B6-43E8-965E-857B747A8D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0" y="2186"/>
              <a:ext cx="395" cy="531"/>
            </a:xfrm>
            <a:custGeom>
              <a:avLst/>
              <a:gdLst>
                <a:gd name="T0" fmla="*/ 9 w 790"/>
                <a:gd name="T1" fmla="*/ 0 h 1063"/>
                <a:gd name="T2" fmla="*/ 8 w 790"/>
                <a:gd name="T3" fmla="*/ 0 h 1063"/>
                <a:gd name="T4" fmla="*/ 7 w 790"/>
                <a:gd name="T5" fmla="*/ 1 h 1063"/>
                <a:gd name="T6" fmla="*/ 6 w 790"/>
                <a:gd name="T7" fmla="*/ 1 h 1063"/>
                <a:gd name="T8" fmla="*/ 4 w 790"/>
                <a:gd name="T9" fmla="*/ 2 h 1063"/>
                <a:gd name="T10" fmla="*/ 3 w 790"/>
                <a:gd name="T11" fmla="*/ 3 h 1063"/>
                <a:gd name="T12" fmla="*/ 3 w 790"/>
                <a:gd name="T13" fmla="*/ 4 h 1063"/>
                <a:gd name="T14" fmla="*/ 2 w 790"/>
                <a:gd name="T15" fmla="*/ 5 h 1063"/>
                <a:gd name="T16" fmla="*/ 1 w 790"/>
                <a:gd name="T17" fmla="*/ 6 h 1063"/>
                <a:gd name="T18" fmla="*/ 1 w 790"/>
                <a:gd name="T19" fmla="*/ 7 h 1063"/>
                <a:gd name="T20" fmla="*/ 1 w 790"/>
                <a:gd name="T21" fmla="*/ 8 h 1063"/>
                <a:gd name="T22" fmla="*/ 0 w 790"/>
                <a:gd name="T23" fmla="*/ 9 h 1063"/>
                <a:gd name="T24" fmla="*/ 1 w 790"/>
                <a:gd name="T25" fmla="*/ 11 h 1063"/>
                <a:gd name="T26" fmla="*/ 1 w 790"/>
                <a:gd name="T27" fmla="*/ 12 h 1063"/>
                <a:gd name="T28" fmla="*/ 1 w 790"/>
                <a:gd name="T29" fmla="*/ 14 h 1063"/>
                <a:gd name="T30" fmla="*/ 2 w 790"/>
                <a:gd name="T31" fmla="*/ 16 h 1063"/>
                <a:gd name="T32" fmla="*/ 3 w 790"/>
                <a:gd name="T33" fmla="*/ 18 h 1063"/>
                <a:gd name="T34" fmla="*/ 6 w 790"/>
                <a:gd name="T35" fmla="*/ 22 h 1063"/>
                <a:gd name="T36" fmla="*/ 6 w 790"/>
                <a:gd name="T37" fmla="*/ 24 h 1063"/>
                <a:gd name="T38" fmla="*/ 6 w 790"/>
                <a:gd name="T39" fmla="*/ 30 h 1063"/>
                <a:gd name="T40" fmla="*/ 7 w 790"/>
                <a:gd name="T41" fmla="*/ 32 h 1063"/>
                <a:gd name="T42" fmla="*/ 14 w 790"/>
                <a:gd name="T43" fmla="*/ 33 h 1063"/>
                <a:gd name="T44" fmla="*/ 15 w 790"/>
                <a:gd name="T45" fmla="*/ 32 h 1063"/>
                <a:gd name="T46" fmla="*/ 16 w 790"/>
                <a:gd name="T47" fmla="*/ 26 h 1063"/>
                <a:gd name="T48" fmla="*/ 17 w 790"/>
                <a:gd name="T49" fmla="*/ 24 h 1063"/>
                <a:gd name="T50" fmla="*/ 19 w 790"/>
                <a:gd name="T51" fmla="*/ 22 h 1063"/>
                <a:gd name="T52" fmla="*/ 20 w 790"/>
                <a:gd name="T53" fmla="*/ 21 h 1063"/>
                <a:gd name="T54" fmla="*/ 20 w 790"/>
                <a:gd name="T55" fmla="*/ 21 h 1063"/>
                <a:gd name="T56" fmla="*/ 21 w 790"/>
                <a:gd name="T57" fmla="*/ 20 h 1063"/>
                <a:gd name="T58" fmla="*/ 21 w 790"/>
                <a:gd name="T59" fmla="*/ 20 h 1063"/>
                <a:gd name="T60" fmla="*/ 22 w 790"/>
                <a:gd name="T61" fmla="*/ 19 h 1063"/>
                <a:gd name="T62" fmla="*/ 22 w 790"/>
                <a:gd name="T63" fmla="*/ 18 h 1063"/>
                <a:gd name="T64" fmla="*/ 23 w 790"/>
                <a:gd name="T65" fmla="*/ 18 h 1063"/>
                <a:gd name="T66" fmla="*/ 23 w 790"/>
                <a:gd name="T67" fmla="*/ 17 h 1063"/>
                <a:gd name="T68" fmla="*/ 24 w 790"/>
                <a:gd name="T69" fmla="*/ 16 h 1063"/>
                <a:gd name="T70" fmla="*/ 24 w 790"/>
                <a:gd name="T71" fmla="*/ 15 h 1063"/>
                <a:gd name="T72" fmla="*/ 24 w 790"/>
                <a:gd name="T73" fmla="*/ 14 h 1063"/>
                <a:gd name="T74" fmla="*/ 25 w 790"/>
                <a:gd name="T75" fmla="*/ 13 h 1063"/>
                <a:gd name="T76" fmla="*/ 25 w 790"/>
                <a:gd name="T77" fmla="*/ 12 h 1063"/>
                <a:gd name="T78" fmla="*/ 25 w 790"/>
                <a:gd name="T79" fmla="*/ 11 h 1063"/>
                <a:gd name="T80" fmla="*/ 25 w 790"/>
                <a:gd name="T81" fmla="*/ 10 h 1063"/>
                <a:gd name="T82" fmla="*/ 25 w 790"/>
                <a:gd name="T83" fmla="*/ 8 h 1063"/>
                <a:gd name="T84" fmla="*/ 25 w 790"/>
                <a:gd name="T85" fmla="*/ 7 h 1063"/>
                <a:gd name="T86" fmla="*/ 24 w 790"/>
                <a:gd name="T87" fmla="*/ 6 h 1063"/>
                <a:gd name="T88" fmla="*/ 24 w 790"/>
                <a:gd name="T89" fmla="*/ 5 h 1063"/>
                <a:gd name="T90" fmla="*/ 23 w 790"/>
                <a:gd name="T91" fmla="*/ 4 h 1063"/>
                <a:gd name="T92" fmla="*/ 22 w 790"/>
                <a:gd name="T93" fmla="*/ 3 h 1063"/>
                <a:gd name="T94" fmla="*/ 21 w 790"/>
                <a:gd name="T95" fmla="*/ 2 h 1063"/>
                <a:gd name="T96" fmla="*/ 20 w 790"/>
                <a:gd name="T97" fmla="*/ 2 h 1063"/>
                <a:gd name="T98" fmla="*/ 19 w 790"/>
                <a:gd name="T99" fmla="*/ 1 h 1063"/>
                <a:gd name="T100" fmla="*/ 18 w 790"/>
                <a:gd name="T101" fmla="*/ 1 h 1063"/>
                <a:gd name="T102" fmla="*/ 17 w 790"/>
                <a:gd name="T103" fmla="*/ 0 h 1063"/>
                <a:gd name="T104" fmla="*/ 15 w 790"/>
                <a:gd name="T105" fmla="*/ 0 h 1063"/>
                <a:gd name="T106" fmla="*/ 14 w 790"/>
                <a:gd name="T107" fmla="*/ 0 h 1063"/>
                <a:gd name="T108" fmla="*/ 13 w 790"/>
                <a:gd name="T109" fmla="*/ 0 h 1063"/>
                <a:gd name="T110" fmla="*/ 12 w 790"/>
                <a:gd name="T111" fmla="*/ 0 h 1063"/>
                <a:gd name="T112" fmla="*/ 10 w 790"/>
                <a:gd name="T113" fmla="*/ 0 h 1063"/>
                <a:gd name="T114" fmla="*/ 9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74" name="Freeform 74">
              <a:extLst>
                <a:ext uri="{FF2B5EF4-FFF2-40B4-BE49-F238E27FC236}">
                  <a16:creationId xmlns:a16="http://schemas.microsoft.com/office/drawing/2014/main" id="{FB147CD2-B624-4A09-AC4A-69C728F2C3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01" y="2192"/>
              <a:ext cx="372" cy="524"/>
            </a:xfrm>
            <a:custGeom>
              <a:avLst/>
              <a:gdLst>
                <a:gd name="T0" fmla="*/ 8 w 744"/>
                <a:gd name="T1" fmla="*/ 0 h 1049"/>
                <a:gd name="T2" fmla="*/ 5 w 744"/>
                <a:gd name="T3" fmla="*/ 1 h 1049"/>
                <a:gd name="T4" fmla="*/ 3 w 744"/>
                <a:gd name="T5" fmla="*/ 3 h 1049"/>
                <a:gd name="T6" fmla="*/ 2 w 744"/>
                <a:gd name="T7" fmla="*/ 4 h 1049"/>
                <a:gd name="T8" fmla="*/ 1 w 744"/>
                <a:gd name="T9" fmla="*/ 7 h 1049"/>
                <a:gd name="T10" fmla="*/ 0 w 744"/>
                <a:gd name="T11" fmla="*/ 9 h 1049"/>
                <a:gd name="T12" fmla="*/ 1 w 744"/>
                <a:gd name="T13" fmla="*/ 12 h 1049"/>
                <a:gd name="T14" fmla="*/ 2 w 744"/>
                <a:gd name="T15" fmla="*/ 15 h 1049"/>
                <a:gd name="T16" fmla="*/ 3 w 744"/>
                <a:gd name="T17" fmla="*/ 17 h 1049"/>
                <a:gd name="T18" fmla="*/ 4 w 744"/>
                <a:gd name="T19" fmla="*/ 18 h 1049"/>
                <a:gd name="T20" fmla="*/ 5 w 744"/>
                <a:gd name="T21" fmla="*/ 20 h 1049"/>
                <a:gd name="T22" fmla="*/ 5 w 744"/>
                <a:gd name="T23" fmla="*/ 21 h 1049"/>
                <a:gd name="T24" fmla="*/ 6 w 744"/>
                <a:gd name="T25" fmla="*/ 22 h 1049"/>
                <a:gd name="T26" fmla="*/ 6 w 744"/>
                <a:gd name="T27" fmla="*/ 23 h 1049"/>
                <a:gd name="T28" fmla="*/ 6 w 744"/>
                <a:gd name="T29" fmla="*/ 25 h 1049"/>
                <a:gd name="T30" fmla="*/ 6 w 744"/>
                <a:gd name="T31" fmla="*/ 28 h 1049"/>
                <a:gd name="T32" fmla="*/ 6 w 744"/>
                <a:gd name="T33" fmla="*/ 30 h 1049"/>
                <a:gd name="T34" fmla="*/ 6 w 744"/>
                <a:gd name="T35" fmla="*/ 30 h 1049"/>
                <a:gd name="T36" fmla="*/ 7 w 744"/>
                <a:gd name="T37" fmla="*/ 31 h 1049"/>
                <a:gd name="T38" fmla="*/ 7 w 744"/>
                <a:gd name="T39" fmla="*/ 31 h 1049"/>
                <a:gd name="T40" fmla="*/ 7 w 744"/>
                <a:gd name="T41" fmla="*/ 32 h 1049"/>
                <a:gd name="T42" fmla="*/ 8 w 744"/>
                <a:gd name="T43" fmla="*/ 32 h 1049"/>
                <a:gd name="T44" fmla="*/ 9 w 744"/>
                <a:gd name="T45" fmla="*/ 32 h 1049"/>
                <a:gd name="T46" fmla="*/ 10 w 744"/>
                <a:gd name="T47" fmla="*/ 32 h 1049"/>
                <a:gd name="T48" fmla="*/ 10 w 744"/>
                <a:gd name="T49" fmla="*/ 32 h 1049"/>
                <a:gd name="T50" fmla="*/ 11 w 744"/>
                <a:gd name="T51" fmla="*/ 32 h 1049"/>
                <a:gd name="T52" fmla="*/ 12 w 744"/>
                <a:gd name="T53" fmla="*/ 32 h 1049"/>
                <a:gd name="T54" fmla="*/ 13 w 744"/>
                <a:gd name="T55" fmla="*/ 32 h 1049"/>
                <a:gd name="T56" fmla="*/ 13 w 744"/>
                <a:gd name="T57" fmla="*/ 32 h 1049"/>
                <a:gd name="T58" fmla="*/ 14 w 744"/>
                <a:gd name="T59" fmla="*/ 32 h 1049"/>
                <a:gd name="T60" fmla="*/ 14 w 744"/>
                <a:gd name="T61" fmla="*/ 32 h 1049"/>
                <a:gd name="T62" fmla="*/ 14 w 744"/>
                <a:gd name="T63" fmla="*/ 31 h 1049"/>
                <a:gd name="T64" fmla="*/ 15 w 744"/>
                <a:gd name="T65" fmla="*/ 30 h 1049"/>
                <a:gd name="T66" fmla="*/ 15 w 744"/>
                <a:gd name="T67" fmla="*/ 27 h 1049"/>
                <a:gd name="T68" fmla="*/ 16 w 744"/>
                <a:gd name="T69" fmla="*/ 25 h 1049"/>
                <a:gd name="T70" fmla="*/ 16 w 744"/>
                <a:gd name="T71" fmla="*/ 24 h 1049"/>
                <a:gd name="T72" fmla="*/ 17 w 744"/>
                <a:gd name="T73" fmla="*/ 23 h 1049"/>
                <a:gd name="T74" fmla="*/ 17 w 744"/>
                <a:gd name="T75" fmla="*/ 23 h 1049"/>
                <a:gd name="T76" fmla="*/ 18 w 744"/>
                <a:gd name="T77" fmla="*/ 22 h 1049"/>
                <a:gd name="T78" fmla="*/ 18 w 744"/>
                <a:gd name="T79" fmla="*/ 22 h 1049"/>
                <a:gd name="T80" fmla="*/ 19 w 744"/>
                <a:gd name="T81" fmla="*/ 21 h 1049"/>
                <a:gd name="T82" fmla="*/ 20 w 744"/>
                <a:gd name="T83" fmla="*/ 20 h 1049"/>
                <a:gd name="T84" fmla="*/ 21 w 744"/>
                <a:gd name="T85" fmla="*/ 19 h 1049"/>
                <a:gd name="T86" fmla="*/ 21 w 744"/>
                <a:gd name="T87" fmla="*/ 17 h 1049"/>
                <a:gd name="T88" fmla="*/ 22 w 744"/>
                <a:gd name="T89" fmla="*/ 16 h 1049"/>
                <a:gd name="T90" fmla="*/ 23 w 744"/>
                <a:gd name="T91" fmla="*/ 14 h 1049"/>
                <a:gd name="T92" fmla="*/ 24 w 744"/>
                <a:gd name="T93" fmla="*/ 12 h 1049"/>
                <a:gd name="T94" fmla="*/ 24 w 744"/>
                <a:gd name="T95" fmla="*/ 9 h 1049"/>
                <a:gd name="T96" fmla="*/ 23 w 744"/>
                <a:gd name="T97" fmla="*/ 7 h 1049"/>
                <a:gd name="T98" fmla="*/ 22 w 744"/>
                <a:gd name="T99" fmla="*/ 5 h 1049"/>
                <a:gd name="T100" fmla="*/ 21 w 744"/>
                <a:gd name="T101" fmla="*/ 3 h 1049"/>
                <a:gd name="T102" fmla="*/ 19 w 744"/>
                <a:gd name="T103" fmla="*/ 2 h 1049"/>
                <a:gd name="T104" fmla="*/ 17 w 744"/>
                <a:gd name="T105" fmla="*/ 1 h 1049"/>
                <a:gd name="T106" fmla="*/ 15 w 744"/>
                <a:gd name="T107" fmla="*/ 0 h 1049"/>
                <a:gd name="T108" fmla="*/ 12 w 744"/>
                <a:gd name="T109" fmla="*/ 0 h 1049"/>
                <a:gd name="T110" fmla="*/ 10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75" name="Freeform 75">
              <a:extLst>
                <a:ext uri="{FF2B5EF4-FFF2-40B4-BE49-F238E27FC236}">
                  <a16:creationId xmlns:a16="http://schemas.microsoft.com/office/drawing/2014/main" id="{CBAB30D6-5459-4738-AD41-C3988028CD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13" y="2199"/>
              <a:ext cx="347" cy="517"/>
            </a:xfrm>
            <a:custGeom>
              <a:avLst/>
              <a:gdLst>
                <a:gd name="T0" fmla="*/ 6 w 695"/>
                <a:gd name="T1" fmla="*/ 1 h 1033"/>
                <a:gd name="T2" fmla="*/ 4 w 695"/>
                <a:gd name="T3" fmla="*/ 2 h 1033"/>
                <a:gd name="T4" fmla="*/ 2 w 695"/>
                <a:gd name="T5" fmla="*/ 3 h 1033"/>
                <a:gd name="T6" fmla="*/ 1 w 695"/>
                <a:gd name="T7" fmla="*/ 5 h 1033"/>
                <a:gd name="T8" fmla="*/ 0 w 695"/>
                <a:gd name="T9" fmla="*/ 7 h 1033"/>
                <a:gd name="T10" fmla="*/ 0 w 695"/>
                <a:gd name="T11" fmla="*/ 9 h 1033"/>
                <a:gd name="T12" fmla="*/ 0 w 695"/>
                <a:gd name="T13" fmla="*/ 12 h 1033"/>
                <a:gd name="T14" fmla="*/ 1 w 695"/>
                <a:gd name="T15" fmla="*/ 15 h 1033"/>
                <a:gd name="T16" fmla="*/ 2 w 695"/>
                <a:gd name="T17" fmla="*/ 17 h 1033"/>
                <a:gd name="T18" fmla="*/ 3 w 695"/>
                <a:gd name="T19" fmla="*/ 19 h 1033"/>
                <a:gd name="T20" fmla="*/ 3 w 695"/>
                <a:gd name="T21" fmla="*/ 20 h 1033"/>
                <a:gd name="T22" fmla="*/ 4 w 695"/>
                <a:gd name="T23" fmla="*/ 21 h 1033"/>
                <a:gd name="T24" fmla="*/ 4 w 695"/>
                <a:gd name="T25" fmla="*/ 23 h 1033"/>
                <a:gd name="T26" fmla="*/ 5 w 695"/>
                <a:gd name="T27" fmla="*/ 24 h 1033"/>
                <a:gd name="T28" fmla="*/ 5 w 695"/>
                <a:gd name="T29" fmla="*/ 26 h 1033"/>
                <a:gd name="T30" fmla="*/ 4 w 695"/>
                <a:gd name="T31" fmla="*/ 29 h 1033"/>
                <a:gd name="T32" fmla="*/ 4 w 695"/>
                <a:gd name="T33" fmla="*/ 31 h 1033"/>
                <a:gd name="T34" fmla="*/ 5 w 695"/>
                <a:gd name="T35" fmla="*/ 31 h 1033"/>
                <a:gd name="T36" fmla="*/ 5 w 695"/>
                <a:gd name="T37" fmla="*/ 31 h 1033"/>
                <a:gd name="T38" fmla="*/ 5 w 695"/>
                <a:gd name="T39" fmla="*/ 32 h 1033"/>
                <a:gd name="T40" fmla="*/ 6 w 695"/>
                <a:gd name="T41" fmla="*/ 32 h 1033"/>
                <a:gd name="T42" fmla="*/ 7 w 695"/>
                <a:gd name="T43" fmla="*/ 32 h 1033"/>
                <a:gd name="T44" fmla="*/ 7 w 695"/>
                <a:gd name="T45" fmla="*/ 32 h 1033"/>
                <a:gd name="T46" fmla="*/ 8 w 695"/>
                <a:gd name="T47" fmla="*/ 32 h 1033"/>
                <a:gd name="T48" fmla="*/ 9 w 695"/>
                <a:gd name="T49" fmla="*/ 32 h 1033"/>
                <a:gd name="T50" fmla="*/ 9 w 695"/>
                <a:gd name="T51" fmla="*/ 33 h 1033"/>
                <a:gd name="T52" fmla="*/ 10 w 695"/>
                <a:gd name="T53" fmla="*/ 33 h 1033"/>
                <a:gd name="T54" fmla="*/ 11 w 695"/>
                <a:gd name="T55" fmla="*/ 33 h 1033"/>
                <a:gd name="T56" fmla="*/ 11 w 695"/>
                <a:gd name="T57" fmla="*/ 33 h 1033"/>
                <a:gd name="T58" fmla="*/ 12 w 695"/>
                <a:gd name="T59" fmla="*/ 32 h 1033"/>
                <a:gd name="T60" fmla="*/ 12 w 695"/>
                <a:gd name="T61" fmla="*/ 32 h 1033"/>
                <a:gd name="T62" fmla="*/ 12 w 695"/>
                <a:gd name="T63" fmla="*/ 32 h 1033"/>
                <a:gd name="T64" fmla="*/ 13 w 695"/>
                <a:gd name="T65" fmla="*/ 30 h 1033"/>
                <a:gd name="T66" fmla="*/ 13 w 695"/>
                <a:gd name="T67" fmla="*/ 28 h 1033"/>
                <a:gd name="T68" fmla="*/ 14 w 695"/>
                <a:gd name="T69" fmla="*/ 26 h 1033"/>
                <a:gd name="T70" fmla="*/ 14 w 695"/>
                <a:gd name="T71" fmla="*/ 25 h 1033"/>
                <a:gd name="T72" fmla="*/ 15 w 695"/>
                <a:gd name="T73" fmla="*/ 24 h 1033"/>
                <a:gd name="T74" fmla="*/ 15 w 695"/>
                <a:gd name="T75" fmla="*/ 23 h 1033"/>
                <a:gd name="T76" fmla="*/ 15 w 695"/>
                <a:gd name="T77" fmla="*/ 23 h 1033"/>
                <a:gd name="T78" fmla="*/ 16 w 695"/>
                <a:gd name="T79" fmla="*/ 22 h 1033"/>
                <a:gd name="T80" fmla="*/ 17 w 695"/>
                <a:gd name="T81" fmla="*/ 21 h 1033"/>
                <a:gd name="T82" fmla="*/ 19 w 695"/>
                <a:gd name="T83" fmla="*/ 18 h 1033"/>
                <a:gd name="T84" fmla="*/ 20 w 695"/>
                <a:gd name="T85" fmla="*/ 15 h 1033"/>
                <a:gd name="T86" fmla="*/ 21 w 695"/>
                <a:gd name="T87" fmla="*/ 11 h 1033"/>
                <a:gd name="T88" fmla="*/ 21 w 695"/>
                <a:gd name="T89" fmla="*/ 8 h 1033"/>
                <a:gd name="T90" fmla="*/ 20 w 695"/>
                <a:gd name="T91" fmla="*/ 6 h 1033"/>
                <a:gd name="T92" fmla="*/ 19 w 695"/>
                <a:gd name="T93" fmla="*/ 4 h 1033"/>
                <a:gd name="T94" fmla="*/ 17 w 695"/>
                <a:gd name="T95" fmla="*/ 3 h 1033"/>
                <a:gd name="T96" fmla="*/ 15 w 695"/>
                <a:gd name="T97" fmla="*/ 2 h 1033"/>
                <a:gd name="T98" fmla="*/ 13 w 695"/>
                <a:gd name="T99" fmla="*/ 1 h 1033"/>
                <a:gd name="T100" fmla="*/ 11 w 695"/>
                <a:gd name="T101" fmla="*/ 1 h 1033"/>
                <a:gd name="T102" fmla="*/ 9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76" name="Freeform 76">
              <a:extLst>
                <a:ext uri="{FF2B5EF4-FFF2-40B4-BE49-F238E27FC236}">
                  <a16:creationId xmlns:a16="http://schemas.microsoft.com/office/drawing/2014/main" id="{1A196FB8-D8B3-4442-8740-4A3D049BE3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24" y="2205"/>
              <a:ext cx="324" cy="510"/>
            </a:xfrm>
            <a:custGeom>
              <a:avLst/>
              <a:gdLst>
                <a:gd name="T0" fmla="*/ 7 w 647"/>
                <a:gd name="T1" fmla="*/ 1 h 1019"/>
                <a:gd name="T2" fmla="*/ 5 w 647"/>
                <a:gd name="T3" fmla="*/ 2 h 1019"/>
                <a:gd name="T4" fmla="*/ 3 w 647"/>
                <a:gd name="T5" fmla="*/ 3 h 1019"/>
                <a:gd name="T6" fmla="*/ 2 w 647"/>
                <a:gd name="T7" fmla="*/ 5 h 1019"/>
                <a:gd name="T8" fmla="*/ 1 w 647"/>
                <a:gd name="T9" fmla="*/ 7 h 1019"/>
                <a:gd name="T10" fmla="*/ 0 w 647"/>
                <a:gd name="T11" fmla="*/ 9 h 1019"/>
                <a:gd name="T12" fmla="*/ 1 w 647"/>
                <a:gd name="T13" fmla="*/ 11 h 1019"/>
                <a:gd name="T14" fmla="*/ 2 w 647"/>
                <a:gd name="T15" fmla="*/ 14 h 1019"/>
                <a:gd name="T16" fmla="*/ 3 w 647"/>
                <a:gd name="T17" fmla="*/ 16 h 1019"/>
                <a:gd name="T18" fmla="*/ 4 w 647"/>
                <a:gd name="T19" fmla="*/ 18 h 1019"/>
                <a:gd name="T20" fmla="*/ 4 w 647"/>
                <a:gd name="T21" fmla="*/ 19 h 1019"/>
                <a:gd name="T22" fmla="*/ 5 w 647"/>
                <a:gd name="T23" fmla="*/ 21 h 1019"/>
                <a:gd name="T24" fmla="*/ 5 w 647"/>
                <a:gd name="T25" fmla="*/ 22 h 1019"/>
                <a:gd name="T26" fmla="*/ 5 w 647"/>
                <a:gd name="T27" fmla="*/ 23 h 1019"/>
                <a:gd name="T28" fmla="*/ 5 w 647"/>
                <a:gd name="T29" fmla="*/ 25 h 1019"/>
                <a:gd name="T30" fmla="*/ 5 w 647"/>
                <a:gd name="T31" fmla="*/ 28 h 1019"/>
                <a:gd name="T32" fmla="*/ 5 w 647"/>
                <a:gd name="T33" fmla="*/ 30 h 1019"/>
                <a:gd name="T34" fmla="*/ 6 w 647"/>
                <a:gd name="T35" fmla="*/ 31 h 1019"/>
                <a:gd name="T36" fmla="*/ 7 w 647"/>
                <a:gd name="T37" fmla="*/ 32 h 1019"/>
                <a:gd name="T38" fmla="*/ 8 w 647"/>
                <a:gd name="T39" fmla="*/ 32 h 1019"/>
                <a:gd name="T40" fmla="*/ 9 w 647"/>
                <a:gd name="T41" fmla="*/ 32 h 1019"/>
                <a:gd name="T42" fmla="*/ 11 w 647"/>
                <a:gd name="T43" fmla="*/ 32 h 1019"/>
                <a:gd name="T44" fmla="*/ 11 w 647"/>
                <a:gd name="T45" fmla="*/ 32 h 1019"/>
                <a:gd name="T46" fmla="*/ 12 w 647"/>
                <a:gd name="T47" fmla="*/ 32 h 1019"/>
                <a:gd name="T48" fmla="*/ 12 w 647"/>
                <a:gd name="T49" fmla="*/ 32 h 1019"/>
                <a:gd name="T50" fmla="*/ 12 w 647"/>
                <a:gd name="T51" fmla="*/ 31 h 1019"/>
                <a:gd name="T52" fmla="*/ 13 w 647"/>
                <a:gd name="T53" fmla="*/ 30 h 1019"/>
                <a:gd name="T54" fmla="*/ 13 w 647"/>
                <a:gd name="T55" fmla="*/ 27 h 1019"/>
                <a:gd name="T56" fmla="*/ 14 w 647"/>
                <a:gd name="T57" fmla="*/ 25 h 1019"/>
                <a:gd name="T58" fmla="*/ 14 w 647"/>
                <a:gd name="T59" fmla="*/ 24 h 1019"/>
                <a:gd name="T60" fmla="*/ 14 w 647"/>
                <a:gd name="T61" fmla="*/ 23 h 1019"/>
                <a:gd name="T62" fmla="*/ 15 w 647"/>
                <a:gd name="T63" fmla="*/ 23 h 1019"/>
                <a:gd name="T64" fmla="*/ 15 w 647"/>
                <a:gd name="T65" fmla="*/ 22 h 1019"/>
                <a:gd name="T66" fmla="*/ 16 w 647"/>
                <a:gd name="T67" fmla="*/ 22 h 1019"/>
                <a:gd name="T68" fmla="*/ 16 w 647"/>
                <a:gd name="T69" fmla="*/ 21 h 1019"/>
                <a:gd name="T70" fmla="*/ 18 w 647"/>
                <a:gd name="T71" fmla="*/ 18 h 1019"/>
                <a:gd name="T72" fmla="*/ 20 w 647"/>
                <a:gd name="T73" fmla="*/ 15 h 1019"/>
                <a:gd name="T74" fmla="*/ 21 w 647"/>
                <a:gd name="T75" fmla="*/ 11 h 1019"/>
                <a:gd name="T76" fmla="*/ 21 w 647"/>
                <a:gd name="T77" fmla="*/ 7 h 1019"/>
                <a:gd name="T78" fmla="*/ 20 w 647"/>
                <a:gd name="T79" fmla="*/ 6 h 1019"/>
                <a:gd name="T80" fmla="*/ 19 w 647"/>
                <a:gd name="T81" fmla="*/ 4 h 1019"/>
                <a:gd name="T82" fmla="*/ 17 w 647"/>
                <a:gd name="T83" fmla="*/ 3 h 1019"/>
                <a:gd name="T84" fmla="*/ 15 w 647"/>
                <a:gd name="T85" fmla="*/ 2 h 1019"/>
                <a:gd name="T86" fmla="*/ 13 w 647"/>
                <a:gd name="T87" fmla="*/ 1 h 1019"/>
                <a:gd name="T88" fmla="*/ 11 w 647"/>
                <a:gd name="T89" fmla="*/ 1 h 1019"/>
                <a:gd name="T90" fmla="*/ 9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77" name="Freeform 77">
              <a:extLst>
                <a:ext uri="{FF2B5EF4-FFF2-40B4-BE49-F238E27FC236}">
                  <a16:creationId xmlns:a16="http://schemas.microsoft.com/office/drawing/2014/main" id="{00119E46-0099-4EA7-94DF-83B0CC2ECE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5" y="2212"/>
              <a:ext cx="300" cy="503"/>
            </a:xfrm>
            <a:custGeom>
              <a:avLst/>
              <a:gdLst>
                <a:gd name="T0" fmla="*/ 6 w 601"/>
                <a:gd name="T1" fmla="*/ 1 h 1006"/>
                <a:gd name="T2" fmla="*/ 3 w 601"/>
                <a:gd name="T3" fmla="*/ 2 h 1006"/>
                <a:gd name="T4" fmla="*/ 2 w 601"/>
                <a:gd name="T5" fmla="*/ 3 h 1006"/>
                <a:gd name="T6" fmla="*/ 0 w 601"/>
                <a:gd name="T7" fmla="*/ 5 h 1006"/>
                <a:gd name="T8" fmla="*/ 0 w 601"/>
                <a:gd name="T9" fmla="*/ 6 h 1006"/>
                <a:gd name="T10" fmla="*/ 0 w 601"/>
                <a:gd name="T11" fmla="*/ 9 h 1006"/>
                <a:gd name="T12" fmla="*/ 0 w 601"/>
                <a:gd name="T13" fmla="*/ 11 h 1006"/>
                <a:gd name="T14" fmla="*/ 1 w 601"/>
                <a:gd name="T15" fmla="*/ 13 h 1006"/>
                <a:gd name="T16" fmla="*/ 2 w 601"/>
                <a:gd name="T17" fmla="*/ 15 h 1006"/>
                <a:gd name="T18" fmla="*/ 3 w 601"/>
                <a:gd name="T19" fmla="*/ 17 h 1006"/>
                <a:gd name="T20" fmla="*/ 3 w 601"/>
                <a:gd name="T21" fmla="*/ 19 h 1006"/>
                <a:gd name="T22" fmla="*/ 3 w 601"/>
                <a:gd name="T23" fmla="*/ 21 h 1006"/>
                <a:gd name="T24" fmla="*/ 4 w 601"/>
                <a:gd name="T25" fmla="*/ 22 h 1006"/>
                <a:gd name="T26" fmla="*/ 4 w 601"/>
                <a:gd name="T27" fmla="*/ 23 h 1006"/>
                <a:gd name="T28" fmla="*/ 4 w 601"/>
                <a:gd name="T29" fmla="*/ 25 h 1006"/>
                <a:gd name="T30" fmla="*/ 4 w 601"/>
                <a:gd name="T31" fmla="*/ 28 h 1006"/>
                <a:gd name="T32" fmla="*/ 4 w 601"/>
                <a:gd name="T33" fmla="*/ 30 h 1006"/>
                <a:gd name="T34" fmla="*/ 4 w 601"/>
                <a:gd name="T35" fmla="*/ 31 h 1006"/>
                <a:gd name="T36" fmla="*/ 5 w 601"/>
                <a:gd name="T37" fmla="*/ 31 h 1006"/>
                <a:gd name="T38" fmla="*/ 6 w 601"/>
                <a:gd name="T39" fmla="*/ 32 h 1006"/>
                <a:gd name="T40" fmla="*/ 8 w 601"/>
                <a:gd name="T41" fmla="*/ 32 h 1006"/>
                <a:gd name="T42" fmla="*/ 9 w 601"/>
                <a:gd name="T43" fmla="*/ 32 h 1006"/>
                <a:gd name="T44" fmla="*/ 10 w 601"/>
                <a:gd name="T45" fmla="*/ 32 h 1006"/>
                <a:gd name="T46" fmla="*/ 10 w 601"/>
                <a:gd name="T47" fmla="*/ 31 h 1006"/>
                <a:gd name="T48" fmla="*/ 10 w 601"/>
                <a:gd name="T49" fmla="*/ 31 h 1006"/>
                <a:gd name="T50" fmla="*/ 10 w 601"/>
                <a:gd name="T51" fmla="*/ 31 h 1006"/>
                <a:gd name="T52" fmla="*/ 11 w 601"/>
                <a:gd name="T53" fmla="*/ 30 h 1006"/>
                <a:gd name="T54" fmla="*/ 11 w 601"/>
                <a:gd name="T55" fmla="*/ 27 h 1006"/>
                <a:gd name="T56" fmla="*/ 12 w 601"/>
                <a:gd name="T57" fmla="*/ 25 h 1006"/>
                <a:gd name="T58" fmla="*/ 12 w 601"/>
                <a:gd name="T59" fmla="*/ 24 h 1006"/>
                <a:gd name="T60" fmla="*/ 12 w 601"/>
                <a:gd name="T61" fmla="*/ 23 h 1006"/>
                <a:gd name="T62" fmla="*/ 13 w 601"/>
                <a:gd name="T63" fmla="*/ 23 h 1006"/>
                <a:gd name="T64" fmla="*/ 13 w 601"/>
                <a:gd name="T65" fmla="*/ 22 h 1006"/>
                <a:gd name="T66" fmla="*/ 13 w 601"/>
                <a:gd name="T67" fmla="*/ 21 h 1006"/>
                <a:gd name="T68" fmla="*/ 14 w 601"/>
                <a:gd name="T69" fmla="*/ 20 h 1006"/>
                <a:gd name="T70" fmla="*/ 16 w 601"/>
                <a:gd name="T71" fmla="*/ 18 h 1006"/>
                <a:gd name="T72" fmla="*/ 17 w 601"/>
                <a:gd name="T73" fmla="*/ 15 h 1006"/>
                <a:gd name="T74" fmla="*/ 18 w 601"/>
                <a:gd name="T75" fmla="*/ 11 h 1006"/>
                <a:gd name="T76" fmla="*/ 18 w 601"/>
                <a:gd name="T77" fmla="*/ 7 h 1006"/>
                <a:gd name="T78" fmla="*/ 18 w 601"/>
                <a:gd name="T79" fmla="*/ 5 h 1006"/>
                <a:gd name="T80" fmla="*/ 17 w 601"/>
                <a:gd name="T81" fmla="*/ 4 h 1006"/>
                <a:gd name="T82" fmla="*/ 15 w 601"/>
                <a:gd name="T83" fmla="*/ 3 h 1006"/>
                <a:gd name="T84" fmla="*/ 14 w 601"/>
                <a:gd name="T85" fmla="*/ 2 h 1006"/>
                <a:gd name="T86" fmla="*/ 12 w 601"/>
                <a:gd name="T87" fmla="*/ 1 h 1006"/>
                <a:gd name="T88" fmla="*/ 10 w 601"/>
                <a:gd name="T89" fmla="*/ 1 h 1006"/>
                <a:gd name="T90" fmla="*/ 8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78" name="Freeform 78">
              <a:extLst>
                <a:ext uri="{FF2B5EF4-FFF2-40B4-BE49-F238E27FC236}">
                  <a16:creationId xmlns:a16="http://schemas.microsoft.com/office/drawing/2014/main" id="{FF02A20F-FBC9-4911-8ECE-C9D8F45144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46" y="2218"/>
              <a:ext cx="278" cy="496"/>
            </a:xfrm>
            <a:custGeom>
              <a:avLst/>
              <a:gdLst>
                <a:gd name="T0" fmla="*/ 6 w 556"/>
                <a:gd name="T1" fmla="*/ 1 h 992"/>
                <a:gd name="T2" fmla="*/ 4 w 556"/>
                <a:gd name="T3" fmla="*/ 2 h 992"/>
                <a:gd name="T4" fmla="*/ 3 w 556"/>
                <a:gd name="T5" fmla="*/ 3 h 992"/>
                <a:gd name="T6" fmla="*/ 1 w 556"/>
                <a:gd name="T7" fmla="*/ 4 h 992"/>
                <a:gd name="T8" fmla="*/ 1 w 556"/>
                <a:gd name="T9" fmla="*/ 6 h 992"/>
                <a:gd name="T10" fmla="*/ 1 w 556"/>
                <a:gd name="T11" fmla="*/ 8 h 992"/>
                <a:gd name="T12" fmla="*/ 1 w 556"/>
                <a:gd name="T13" fmla="*/ 10 h 992"/>
                <a:gd name="T14" fmla="*/ 2 w 556"/>
                <a:gd name="T15" fmla="*/ 12 h 992"/>
                <a:gd name="T16" fmla="*/ 3 w 556"/>
                <a:gd name="T17" fmla="*/ 14 h 992"/>
                <a:gd name="T18" fmla="*/ 3 w 556"/>
                <a:gd name="T19" fmla="*/ 16 h 992"/>
                <a:gd name="T20" fmla="*/ 4 w 556"/>
                <a:gd name="T21" fmla="*/ 18 h 992"/>
                <a:gd name="T22" fmla="*/ 4 w 556"/>
                <a:gd name="T23" fmla="*/ 20 h 992"/>
                <a:gd name="T24" fmla="*/ 4 w 556"/>
                <a:gd name="T25" fmla="*/ 22 h 992"/>
                <a:gd name="T26" fmla="*/ 4 w 556"/>
                <a:gd name="T27" fmla="*/ 23 h 992"/>
                <a:gd name="T28" fmla="*/ 4 w 556"/>
                <a:gd name="T29" fmla="*/ 25 h 992"/>
                <a:gd name="T30" fmla="*/ 4 w 556"/>
                <a:gd name="T31" fmla="*/ 28 h 992"/>
                <a:gd name="T32" fmla="*/ 4 w 556"/>
                <a:gd name="T33" fmla="*/ 30 h 992"/>
                <a:gd name="T34" fmla="*/ 5 w 556"/>
                <a:gd name="T35" fmla="*/ 31 h 992"/>
                <a:gd name="T36" fmla="*/ 6 w 556"/>
                <a:gd name="T37" fmla="*/ 31 h 992"/>
                <a:gd name="T38" fmla="*/ 7 w 556"/>
                <a:gd name="T39" fmla="*/ 31 h 992"/>
                <a:gd name="T40" fmla="*/ 8 w 556"/>
                <a:gd name="T41" fmla="*/ 31 h 992"/>
                <a:gd name="T42" fmla="*/ 9 w 556"/>
                <a:gd name="T43" fmla="*/ 31 h 992"/>
                <a:gd name="T44" fmla="*/ 10 w 556"/>
                <a:gd name="T45" fmla="*/ 31 h 992"/>
                <a:gd name="T46" fmla="*/ 10 w 556"/>
                <a:gd name="T47" fmla="*/ 31 h 992"/>
                <a:gd name="T48" fmla="*/ 11 w 556"/>
                <a:gd name="T49" fmla="*/ 29 h 992"/>
                <a:gd name="T50" fmla="*/ 11 w 556"/>
                <a:gd name="T51" fmla="*/ 27 h 992"/>
                <a:gd name="T52" fmla="*/ 11 w 556"/>
                <a:gd name="T53" fmla="*/ 25 h 992"/>
                <a:gd name="T54" fmla="*/ 12 w 556"/>
                <a:gd name="T55" fmla="*/ 24 h 992"/>
                <a:gd name="T56" fmla="*/ 12 w 556"/>
                <a:gd name="T57" fmla="*/ 23 h 992"/>
                <a:gd name="T58" fmla="*/ 13 w 556"/>
                <a:gd name="T59" fmla="*/ 22 h 992"/>
                <a:gd name="T60" fmla="*/ 13 w 556"/>
                <a:gd name="T61" fmla="*/ 22 h 992"/>
                <a:gd name="T62" fmla="*/ 13 w 556"/>
                <a:gd name="T63" fmla="*/ 21 h 992"/>
                <a:gd name="T64" fmla="*/ 14 w 556"/>
                <a:gd name="T65" fmla="*/ 20 h 992"/>
                <a:gd name="T66" fmla="*/ 15 w 556"/>
                <a:gd name="T67" fmla="*/ 17 h 992"/>
                <a:gd name="T68" fmla="*/ 17 w 556"/>
                <a:gd name="T69" fmla="*/ 14 h 992"/>
                <a:gd name="T70" fmla="*/ 18 w 556"/>
                <a:gd name="T71" fmla="*/ 10 h 992"/>
                <a:gd name="T72" fmla="*/ 18 w 556"/>
                <a:gd name="T73" fmla="*/ 7 h 992"/>
                <a:gd name="T74" fmla="*/ 18 w 556"/>
                <a:gd name="T75" fmla="*/ 5 h 992"/>
                <a:gd name="T76" fmla="*/ 17 w 556"/>
                <a:gd name="T77" fmla="*/ 4 h 992"/>
                <a:gd name="T78" fmla="*/ 15 w 556"/>
                <a:gd name="T79" fmla="*/ 3 h 992"/>
                <a:gd name="T80" fmla="*/ 14 w 556"/>
                <a:gd name="T81" fmla="*/ 2 h 992"/>
                <a:gd name="T82" fmla="*/ 12 w 556"/>
                <a:gd name="T83" fmla="*/ 1 h 992"/>
                <a:gd name="T84" fmla="*/ 10 w 556"/>
                <a:gd name="T85" fmla="*/ 1 h 992"/>
                <a:gd name="T86" fmla="*/ 9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79" name="Freeform 79">
              <a:extLst>
                <a:ext uri="{FF2B5EF4-FFF2-40B4-BE49-F238E27FC236}">
                  <a16:creationId xmlns:a16="http://schemas.microsoft.com/office/drawing/2014/main" id="{89526466-1259-4004-A87C-A18F7BAE7A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57" y="2225"/>
              <a:ext cx="256" cy="488"/>
            </a:xfrm>
            <a:custGeom>
              <a:avLst/>
              <a:gdLst>
                <a:gd name="T0" fmla="*/ 6 w 512"/>
                <a:gd name="T1" fmla="*/ 0 h 977"/>
                <a:gd name="T2" fmla="*/ 4 w 512"/>
                <a:gd name="T3" fmla="*/ 1 h 977"/>
                <a:gd name="T4" fmla="*/ 2 w 512"/>
                <a:gd name="T5" fmla="*/ 2 h 977"/>
                <a:gd name="T6" fmla="*/ 1 w 512"/>
                <a:gd name="T7" fmla="*/ 3 h 977"/>
                <a:gd name="T8" fmla="*/ 1 w 512"/>
                <a:gd name="T9" fmla="*/ 5 h 977"/>
                <a:gd name="T10" fmla="*/ 1 w 512"/>
                <a:gd name="T11" fmla="*/ 7 h 977"/>
                <a:gd name="T12" fmla="*/ 1 w 512"/>
                <a:gd name="T13" fmla="*/ 8 h 977"/>
                <a:gd name="T14" fmla="*/ 2 w 512"/>
                <a:gd name="T15" fmla="*/ 10 h 977"/>
                <a:gd name="T16" fmla="*/ 3 w 512"/>
                <a:gd name="T17" fmla="*/ 13 h 977"/>
                <a:gd name="T18" fmla="*/ 4 w 512"/>
                <a:gd name="T19" fmla="*/ 18 h 977"/>
                <a:gd name="T20" fmla="*/ 4 w 512"/>
                <a:gd name="T21" fmla="*/ 20 h 977"/>
                <a:gd name="T22" fmla="*/ 4 w 512"/>
                <a:gd name="T23" fmla="*/ 21 h 977"/>
                <a:gd name="T24" fmla="*/ 4 w 512"/>
                <a:gd name="T25" fmla="*/ 23 h 977"/>
                <a:gd name="T26" fmla="*/ 4 w 512"/>
                <a:gd name="T27" fmla="*/ 26 h 977"/>
                <a:gd name="T28" fmla="*/ 4 w 512"/>
                <a:gd name="T29" fmla="*/ 28 h 977"/>
                <a:gd name="T30" fmla="*/ 4 w 512"/>
                <a:gd name="T31" fmla="*/ 29 h 977"/>
                <a:gd name="T32" fmla="*/ 5 w 512"/>
                <a:gd name="T33" fmla="*/ 30 h 977"/>
                <a:gd name="T34" fmla="*/ 6 w 512"/>
                <a:gd name="T35" fmla="*/ 30 h 977"/>
                <a:gd name="T36" fmla="*/ 7 w 512"/>
                <a:gd name="T37" fmla="*/ 30 h 977"/>
                <a:gd name="T38" fmla="*/ 8 w 512"/>
                <a:gd name="T39" fmla="*/ 30 h 977"/>
                <a:gd name="T40" fmla="*/ 9 w 512"/>
                <a:gd name="T41" fmla="*/ 30 h 977"/>
                <a:gd name="T42" fmla="*/ 9 w 512"/>
                <a:gd name="T43" fmla="*/ 29 h 977"/>
                <a:gd name="T44" fmla="*/ 10 w 512"/>
                <a:gd name="T45" fmla="*/ 28 h 977"/>
                <a:gd name="T46" fmla="*/ 10 w 512"/>
                <a:gd name="T47" fmla="*/ 25 h 977"/>
                <a:gd name="T48" fmla="*/ 10 w 512"/>
                <a:gd name="T49" fmla="*/ 23 h 977"/>
                <a:gd name="T50" fmla="*/ 11 w 512"/>
                <a:gd name="T51" fmla="*/ 22 h 977"/>
                <a:gd name="T52" fmla="*/ 11 w 512"/>
                <a:gd name="T53" fmla="*/ 21 h 977"/>
                <a:gd name="T54" fmla="*/ 11 w 512"/>
                <a:gd name="T55" fmla="*/ 21 h 977"/>
                <a:gd name="T56" fmla="*/ 12 w 512"/>
                <a:gd name="T57" fmla="*/ 20 h 977"/>
                <a:gd name="T58" fmla="*/ 12 w 512"/>
                <a:gd name="T59" fmla="*/ 20 h 977"/>
                <a:gd name="T60" fmla="*/ 13 w 512"/>
                <a:gd name="T61" fmla="*/ 18 h 977"/>
                <a:gd name="T62" fmla="*/ 14 w 512"/>
                <a:gd name="T63" fmla="*/ 16 h 977"/>
                <a:gd name="T64" fmla="*/ 15 w 512"/>
                <a:gd name="T65" fmla="*/ 13 h 977"/>
                <a:gd name="T66" fmla="*/ 16 w 512"/>
                <a:gd name="T67" fmla="*/ 9 h 977"/>
                <a:gd name="T68" fmla="*/ 16 w 512"/>
                <a:gd name="T69" fmla="*/ 6 h 977"/>
                <a:gd name="T70" fmla="*/ 16 w 512"/>
                <a:gd name="T71" fmla="*/ 4 h 977"/>
                <a:gd name="T72" fmla="*/ 16 w 512"/>
                <a:gd name="T73" fmla="*/ 3 h 977"/>
                <a:gd name="T74" fmla="*/ 15 w 512"/>
                <a:gd name="T75" fmla="*/ 2 h 977"/>
                <a:gd name="T76" fmla="*/ 13 w 512"/>
                <a:gd name="T77" fmla="*/ 1 h 977"/>
                <a:gd name="T78" fmla="*/ 12 w 512"/>
                <a:gd name="T79" fmla="*/ 0 h 977"/>
                <a:gd name="T80" fmla="*/ 10 w 512"/>
                <a:gd name="T81" fmla="*/ 0 h 977"/>
                <a:gd name="T82" fmla="*/ 8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80" name="Freeform 80">
              <a:extLst>
                <a:ext uri="{FF2B5EF4-FFF2-40B4-BE49-F238E27FC236}">
                  <a16:creationId xmlns:a16="http://schemas.microsoft.com/office/drawing/2014/main" id="{E83D7A04-32CE-48F0-94E1-6E892AEC0D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8" y="2231"/>
              <a:ext cx="234" cy="482"/>
            </a:xfrm>
            <a:custGeom>
              <a:avLst/>
              <a:gdLst>
                <a:gd name="T0" fmla="*/ 5 w 469"/>
                <a:gd name="T1" fmla="*/ 1 h 964"/>
                <a:gd name="T2" fmla="*/ 3 w 469"/>
                <a:gd name="T3" fmla="*/ 2 h 964"/>
                <a:gd name="T4" fmla="*/ 1 w 469"/>
                <a:gd name="T5" fmla="*/ 3 h 964"/>
                <a:gd name="T6" fmla="*/ 0 w 469"/>
                <a:gd name="T7" fmla="*/ 4 h 964"/>
                <a:gd name="T8" fmla="*/ 0 w 469"/>
                <a:gd name="T9" fmla="*/ 6 h 964"/>
                <a:gd name="T10" fmla="*/ 0 w 469"/>
                <a:gd name="T11" fmla="*/ 7 h 964"/>
                <a:gd name="T12" fmla="*/ 0 w 469"/>
                <a:gd name="T13" fmla="*/ 9 h 964"/>
                <a:gd name="T14" fmla="*/ 1 w 469"/>
                <a:gd name="T15" fmla="*/ 10 h 964"/>
                <a:gd name="T16" fmla="*/ 2 w 469"/>
                <a:gd name="T17" fmla="*/ 14 h 964"/>
                <a:gd name="T18" fmla="*/ 3 w 469"/>
                <a:gd name="T19" fmla="*/ 18 h 964"/>
                <a:gd name="T20" fmla="*/ 3 w 469"/>
                <a:gd name="T21" fmla="*/ 21 h 964"/>
                <a:gd name="T22" fmla="*/ 3 w 469"/>
                <a:gd name="T23" fmla="*/ 22 h 964"/>
                <a:gd name="T24" fmla="*/ 3 w 469"/>
                <a:gd name="T25" fmla="*/ 24 h 964"/>
                <a:gd name="T26" fmla="*/ 3 w 469"/>
                <a:gd name="T27" fmla="*/ 27 h 964"/>
                <a:gd name="T28" fmla="*/ 3 w 469"/>
                <a:gd name="T29" fmla="*/ 29 h 964"/>
                <a:gd name="T30" fmla="*/ 3 w 469"/>
                <a:gd name="T31" fmla="*/ 30 h 964"/>
                <a:gd name="T32" fmla="*/ 4 w 469"/>
                <a:gd name="T33" fmla="*/ 30 h 964"/>
                <a:gd name="T34" fmla="*/ 4 w 469"/>
                <a:gd name="T35" fmla="*/ 30 h 964"/>
                <a:gd name="T36" fmla="*/ 5 w 469"/>
                <a:gd name="T37" fmla="*/ 30 h 964"/>
                <a:gd name="T38" fmla="*/ 6 w 469"/>
                <a:gd name="T39" fmla="*/ 31 h 964"/>
                <a:gd name="T40" fmla="*/ 7 w 469"/>
                <a:gd name="T41" fmla="*/ 30 h 964"/>
                <a:gd name="T42" fmla="*/ 7 w 469"/>
                <a:gd name="T43" fmla="*/ 30 h 964"/>
                <a:gd name="T44" fmla="*/ 8 w 469"/>
                <a:gd name="T45" fmla="*/ 28 h 964"/>
                <a:gd name="T46" fmla="*/ 8 w 469"/>
                <a:gd name="T47" fmla="*/ 26 h 964"/>
                <a:gd name="T48" fmla="*/ 8 w 469"/>
                <a:gd name="T49" fmla="*/ 24 h 964"/>
                <a:gd name="T50" fmla="*/ 9 w 469"/>
                <a:gd name="T51" fmla="*/ 23 h 964"/>
                <a:gd name="T52" fmla="*/ 9 w 469"/>
                <a:gd name="T53" fmla="*/ 22 h 964"/>
                <a:gd name="T54" fmla="*/ 9 w 469"/>
                <a:gd name="T55" fmla="*/ 21 h 964"/>
                <a:gd name="T56" fmla="*/ 10 w 469"/>
                <a:gd name="T57" fmla="*/ 21 h 964"/>
                <a:gd name="T58" fmla="*/ 10 w 469"/>
                <a:gd name="T59" fmla="*/ 20 h 964"/>
                <a:gd name="T60" fmla="*/ 11 w 469"/>
                <a:gd name="T61" fmla="*/ 19 h 964"/>
                <a:gd name="T62" fmla="*/ 12 w 469"/>
                <a:gd name="T63" fmla="*/ 17 h 964"/>
                <a:gd name="T64" fmla="*/ 13 w 469"/>
                <a:gd name="T65" fmla="*/ 14 h 964"/>
                <a:gd name="T66" fmla="*/ 14 w 469"/>
                <a:gd name="T67" fmla="*/ 10 h 964"/>
                <a:gd name="T68" fmla="*/ 14 w 469"/>
                <a:gd name="T69" fmla="*/ 7 h 964"/>
                <a:gd name="T70" fmla="*/ 14 w 469"/>
                <a:gd name="T71" fmla="*/ 5 h 964"/>
                <a:gd name="T72" fmla="*/ 14 w 469"/>
                <a:gd name="T73" fmla="*/ 4 h 964"/>
                <a:gd name="T74" fmla="*/ 13 w 469"/>
                <a:gd name="T75" fmla="*/ 3 h 964"/>
                <a:gd name="T76" fmla="*/ 12 w 469"/>
                <a:gd name="T77" fmla="*/ 2 h 964"/>
                <a:gd name="T78" fmla="*/ 10 w 469"/>
                <a:gd name="T79" fmla="*/ 1 h 964"/>
                <a:gd name="T80" fmla="*/ 8 w 469"/>
                <a:gd name="T81" fmla="*/ 1 h 964"/>
                <a:gd name="T82" fmla="*/ 7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81" name="Freeform 81">
              <a:extLst>
                <a:ext uri="{FF2B5EF4-FFF2-40B4-BE49-F238E27FC236}">
                  <a16:creationId xmlns:a16="http://schemas.microsoft.com/office/drawing/2014/main" id="{BF0F70C3-31C2-4C47-B8AB-A4C59B388B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79" y="2237"/>
              <a:ext cx="214" cy="475"/>
            </a:xfrm>
            <a:custGeom>
              <a:avLst/>
              <a:gdLst>
                <a:gd name="T0" fmla="*/ 5 w 429"/>
                <a:gd name="T1" fmla="*/ 0 h 951"/>
                <a:gd name="T2" fmla="*/ 2 w 429"/>
                <a:gd name="T3" fmla="*/ 1 h 951"/>
                <a:gd name="T4" fmla="*/ 1 w 429"/>
                <a:gd name="T5" fmla="*/ 2 h 951"/>
                <a:gd name="T6" fmla="*/ 0 w 429"/>
                <a:gd name="T7" fmla="*/ 3 h 951"/>
                <a:gd name="T8" fmla="*/ 0 w 429"/>
                <a:gd name="T9" fmla="*/ 4 h 951"/>
                <a:gd name="T10" fmla="*/ 0 w 429"/>
                <a:gd name="T11" fmla="*/ 6 h 951"/>
                <a:gd name="T12" fmla="*/ 0 w 429"/>
                <a:gd name="T13" fmla="*/ 7 h 951"/>
                <a:gd name="T14" fmla="*/ 1 w 429"/>
                <a:gd name="T15" fmla="*/ 9 h 951"/>
                <a:gd name="T16" fmla="*/ 2 w 429"/>
                <a:gd name="T17" fmla="*/ 12 h 951"/>
                <a:gd name="T18" fmla="*/ 2 w 429"/>
                <a:gd name="T19" fmla="*/ 17 h 951"/>
                <a:gd name="T20" fmla="*/ 2 w 429"/>
                <a:gd name="T21" fmla="*/ 20 h 951"/>
                <a:gd name="T22" fmla="*/ 3 w 429"/>
                <a:gd name="T23" fmla="*/ 21 h 951"/>
                <a:gd name="T24" fmla="*/ 2 w 429"/>
                <a:gd name="T25" fmla="*/ 23 h 951"/>
                <a:gd name="T26" fmla="*/ 2 w 429"/>
                <a:gd name="T27" fmla="*/ 26 h 951"/>
                <a:gd name="T28" fmla="*/ 2 w 429"/>
                <a:gd name="T29" fmla="*/ 28 h 951"/>
                <a:gd name="T30" fmla="*/ 2 w 429"/>
                <a:gd name="T31" fmla="*/ 28 h 951"/>
                <a:gd name="T32" fmla="*/ 3 w 429"/>
                <a:gd name="T33" fmla="*/ 29 h 951"/>
                <a:gd name="T34" fmla="*/ 4 w 429"/>
                <a:gd name="T35" fmla="*/ 29 h 951"/>
                <a:gd name="T36" fmla="*/ 5 w 429"/>
                <a:gd name="T37" fmla="*/ 29 h 951"/>
                <a:gd name="T38" fmla="*/ 5 w 429"/>
                <a:gd name="T39" fmla="*/ 29 h 951"/>
                <a:gd name="T40" fmla="*/ 6 w 429"/>
                <a:gd name="T41" fmla="*/ 29 h 951"/>
                <a:gd name="T42" fmla="*/ 6 w 429"/>
                <a:gd name="T43" fmla="*/ 28 h 951"/>
                <a:gd name="T44" fmla="*/ 7 w 429"/>
                <a:gd name="T45" fmla="*/ 27 h 951"/>
                <a:gd name="T46" fmla="*/ 7 w 429"/>
                <a:gd name="T47" fmla="*/ 24 h 951"/>
                <a:gd name="T48" fmla="*/ 7 w 429"/>
                <a:gd name="T49" fmla="*/ 23 h 951"/>
                <a:gd name="T50" fmla="*/ 8 w 429"/>
                <a:gd name="T51" fmla="*/ 21 h 951"/>
                <a:gd name="T52" fmla="*/ 8 w 429"/>
                <a:gd name="T53" fmla="*/ 20 h 951"/>
                <a:gd name="T54" fmla="*/ 9 w 429"/>
                <a:gd name="T55" fmla="*/ 19 h 951"/>
                <a:gd name="T56" fmla="*/ 9 w 429"/>
                <a:gd name="T57" fmla="*/ 18 h 951"/>
                <a:gd name="T58" fmla="*/ 10 w 429"/>
                <a:gd name="T59" fmla="*/ 15 h 951"/>
                <a:gd name="T60" fmla="*/ 11 w 429"/>
                <a:gd name="T61" fmla="*/ 12 h 951"/>
                <a:gd name="T62" fmla="*/ 12 w 429"/>
                <a:gd name="T63" fmla="*/ 8 h 951"/>
                <a:gd name="T64" fmla="*/ 13 w 429"/>
                <a:gd name="T65" fmla="*/ 5 h 951"/>
                <a:gd name="T66" fmla="*/ 13 w 429"/>
                <a:gd name="T67" fmla="*/ 4 h 951"/>
                <a:gd name="T68" fmla="*/ 13 w 429"/>
                <a:gd name="T69" fmla="*/ 3 h 951"/>
                <a:gd name="T70" fmla="*/ 12 w 429"/>
                <a:gd name="T71" fmla="*/ 2 h 951"/>
                <a:gd name="T72" fmla="*/ 11 w 429"/>
                <a:gd name="T73" fmla="*/ 1 h 951"/>
                <a:gd name="T74" fmla="*/ 9 w 429"/>
                <a:gd name="T75" fmla="*/ 0 h 951"/>
                <a:gd name="T76" fmla="*/ 8 w 429"/>
                <a:gd name="T77" fmla="*/ 0 h 951"/>
                <a:gd name="T78" fmla="*/ 6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82" name="Freeform 82">
              <a:extLst>
                <a:ext uri="{FF2B5EF4-FFF2-40B4-BE49-F238E27FC236}">
                  <a16:creationId xmlns:a16="http://schemas.microsoft.com/office/drawing/2014/main" id="{A1650940-5A18-45BE-ACB5-1120ADF0CEA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90" y="2243"/>
              <a:ext cx="195" cy="469"/>
            </a:xfrm>
            <a:custGeom>
              <a:avLst/>
              <a:gdLst>
                <a:gd name="T0" fmla="*/ 5 w 389"/>
                <a:gd name="T1" fmla="*/ 1 h 936"/>
                <a:gd name="T2" fmla="*/ 3 w 389"/>
                <a:gd name="T3" fmla="*/ 1 h 936"/>
                <a:gd name="T4" fmla="*/ 2 w 389"/>
                <a:gd name="T5" fmla="*/ 2 h 936"/>
                <a:gd name="T6" fmla="*/ 1 w 389"/>
                <a:gd name="T7" fmla="*/ 4 h 936"/>
                <a:gd name="T8" fmla="*/ 0 w 389"/>
                <a:gd name="T9" fmla="*/ 5 h 936"/>
                <a:gd name="T10" fmla="*/ 1 w 389"/>
                <a:gd name="T11" fmla="*/ 6 h 936"/>
                <a:gd name="T12" fmla="*/ 1 w 389"/>
                <a:gd name="T13" fmla="*/ 7 h 936"/>
                <a:gd name="T14" fmla="*/ 2 w 389"/>
                <a:gd name="T15" fmla="*/ 9 h 936"/>
                <a:gd name="T16" fmla="*/ 3 w 389"/>
                <a:gd name="T17" fmla="*/ 12 h 936"/>
                <a:gd name="T18" fmla="*/ 3 w 389"/>
                <a:gd name="T19" fmla="*/ 17 h 936"/>
                <a:gd name="T20" fmla="*/ 3 w 389"/>
                <a:gd name="T21" fmla="*/ 21 h 936"/>
                <a:gd name="T22" fmla="*/ 3 w 389"/>
                <a:gd name="T23" fmla="*/ 22 h 936"/>
                <a:gd name="T24" fmla="*/ 3 w 389"/>
                <a:gd name="T25" fmla="*/ 24 h 936"/>
                <a:gd name="T26" fmla="*/ 3 w 389"/>
                <a:gd name="T27" fmla="*/ 26 h 936"/>
                <a:gd name="T28" fmla="*/ 3 w 389"/>
                <a:gd name="T29" fmla="*/ 28 h 936"/>
                <a:gd name="T30" fmla="*/ 3 w 389"/>
                <a:gd name="T31" fmla="*/ 29 h 936"/>
                <a:gd name="T32" fmla="*/ 3 w 389"/>
                <a:gd name="T33" fmla="*/ 29 h 936"/>
                <a:gd name="T34" fmla="*/ 4 w 389"/>
                <a:gd name="T35" fmla="*/ 30 h 936"/>
                <a:gd name="T36" fmla="*/ 5 w 389"/>
                <a:gd name="T37" fmla="*/ 30 h 936"/>
                <a:gd name="T38" fmla="*/ 5 w 389"/>
                <a:gd name="T39" fmla="*/ 30 h 936"/>
                <a:gd name="T40" fmla="*/ 6 w 389"/>
                <a:gd name="T41" fmla="*/ 29 h 936"/>
                <a:gd name="T42" fmla="*/ 6 w 389"/>
                <a:gd name="T43" fmla="*/ 29 h 936"/>
                <a:gd name="T44" fmla="*/ 7 w 389"/>
                <a:gd name="T45" fmla="*/ 27 h 936"/>
                <a:gd name="T46" fmla="*/ 7 w 389"/>
                <a:gd name="T47" fmla="*/ 25 h 936"/>
                <a:gd name="T48" fmla="*/ 7 w 389"/>
                <a:gd name="T49" fmla="*/ 23 h 936"/>
                <a:gd name="T50" fmla="*/ 8 w 389"/>
                <a:gd name="T51" fmla="*/ 22 h 936"/>
                <a:gd name="T52" fmla="*/ 8 w 389"/>
                <a:gd name="T53" fmla="*/ 21 h 936"/>
                <a:gd name="T54" fmla="*/ 9 w 389"/>
                <a:gd name="T55" fmla="*/ 20 h 936"/>
                <a:gd name="T56" fmla="*/ 9 w 389"/>
                <a:gd name="T57" fmla="*/ 18 h 936"/>
                <a:gd name="T58" fmla="*/ 10 w 389"/>
                <a:gd name="T59" fmla="*/ 16 h 936"/>
                <a:gd name="T60" fmla="*/ 11 w 389"/>
                <a:gd name="T61" fmla="*/ 13 h 936"/>
                <a:gd name="T62" fmla="*/ 12 w 389"/>
                <a:gd name="T63" fmla="*/ 9 h 936"/>
                <a:gd name="T64" fmla="*/ 12 w 389"/>
                <a:gd name="T65" fmla="*/ 6 h 936"/>
                <a:gd name="T66" fmla="*/ 13 w 389"/>
                <a:gd name="T67" fmla="*/ 5 h 936"/>
                <a:gd name="T68" fmla="*/ 12 w 389"/>
                <a:gd name="T69" fmla="*/ 4 h 936"/>
                <a:gd name="T70" fmla="*/ 12 w 389"/>
                <a:gd name="T71" fmla="*/ 3 h 936"/>
                <a:gd name="T72" fmla="*/ 11 w 389"/>
                <a:gd name="T73" fmla="*/ 2 h 936"/>
                <a:gd name="T74" fmla="*/ 10 w 389"/>
                <a:gd name="T75" fmla="*/ 1 h 936"/>
                <a:gd name="T76" fmla="*/ 9 w 389"/>
                <a:gd name="T77" fmla="*/ 1 h 936"/>
                <a:gd name="T78" fmla="*/ 7 w 389"/>
                <a:gd name="T79" fmla="*/ 1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83" name="Freeform 83">
              <a:extLst>
                <a:ext uri="{FF2B5EF4-FFF2-40B4-BE49-F238E27FC236}">
                  <a16:creationId xmlns:a16="http://schemas.microsoft.com/office/drawing/2014/main" id="{46E93030-263E-41E0-B7FE-3394AE7ACB2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0" y="2250"/>
              <a:ext cx="177" cy="461"/>
            </a:xfrm>
            <a:custGeom>
              <a:avLst/>
              <a:gdLst>
                <a:gd name="T0" fmla="*/ 5 w 352"/>
                <a:gd name="T1" fmla="*/ 0 h 923"/>
                <a:gd name="T2" fmla="*/ 3 w 352"/>
                <a:gd name="T3" fmla="*/ 0 h 923"/>
                <a:gd name="T4" fmla="*/ 2 w 352"/>
                <a:gd name="T5" fmla="*/ 1 h 923"/>
                <a:gd name="T6" fmla="*/ 1 w 352"/>
                <a:gd name="T7" fmla="*/ 2 h 923"/>
                <a:gd name="T8" fmla="*/ 0 w 352"/>
                <a:gd name="T9" fmla="*/ 4 h 923"/>
                <a:gd name="T10" fmla="*/ 1 w 352"/>
                <a:gd name="T11" fmla="*/ 5 h 923"/>
                <a:gd name="T12" fmla="*/ 1 w 352"/>
                <a:gd name="T13" fmla="*/ 6 h 923"/>
                <a:gd name="T14" fmla="*/ 3 w 352"/>
                <a:gd name="T15" fmla="*/ 7 h 923"/>
                <a:gd name="T16" fmla="*/ 3 w 352"/>
                <a:gd name="T17" fmla="*/ 10 h 923"/>
                <a:gd name="T18" fmla="*/ 3 w 352"/>
                <a:gd name="T19" fmla="*/ 16 h 923"/>
                <a:gd name="T20" fmla="*/ 3 w 352"/>
                <a:gd name="T21" fmla="*/ 19 h 923"/>
                <a:gd name="T22" fmla="*/ 3 w 352"/>
                <a:gd name="T23" fmla="*/ 20 h 923"/>
                <a:gd name="T24" fmla="*/ 3 w 352"/>
                <a:gd name="T25" fmla="*/ 22 h 923"/>
                <a:gd name="T26" fmla="*/ 2 w 352"/>
                <a:gd name="T27" fmla="*/ 25 h 923"/>
                <a:gd name="T28" fmla="*/ 2 w 352"/>
                <a:gd name="T29" fmla="*/ 27 h 923"/>
                <a:gd name="T30" fmla="*/ 3 w 352"/>
                <a:gd name="T31" fmla="*/ 28 h 923"/>
                <a:gd name="T32" fmla="*/ 3 w 352"/>
                <a:gd name="T33" fmla="*/ 28 h 923"/>
                <a:gd name="T34" fmla="*/ 3 w 352"/>
                <a:gd name="T35" fmla="*/ 28 h 923"/>
                <a:gd name="T36" fmla="*/ 4 w 352"/>
                <a:gd name="T37" fmla="*/ 28 h 923"/>
                <a:gd name="T38" fmla="*/ 5 w 352"/>
                <a:gd name="T39" fmla="*/ 28 h 923"/>
                <a:gd name="T40" fmla="*/ 5 w 352"/>
                <a:gd name="T41" fmla="*/ 28 h 923"/>
                <a:gd name="T42" fmla="*/ 5 w 352"/>
                <a:gd name="T43" fmla="*/ 28 h 923"/>
                <a:gd name="T44" fmla="*/ 6 w 352"/>
                <a:gd name="T45" fmla="*/ 26 h 923"/>
                <a:gd name="T46" fmla="*/ 6 w 352"/>
                <a:gd name="T47" fmla="*/ 24 h 923"/>
                <a:gd name="T48" fmla="*/ 6 w 352"/>
                <a:gd name="T49" fmla="*/ 22 h 923"/>
                <a:gd name="T50" fmla="*/ 7 w 352"/>
                <a:gd name="T51" fmla="*/ 21 h 923"/>
                <a:gd name="T52" fmla="*/ 7 w 352"/>
                <a:gd name="T53" fmla="*/ 20 h 923"/>
                <a:gd name="T54" fmla="*/ 7 w 352"/>
                <a:gd name="T55" fmla="*/ 19 h 923"/>
                <a:gd name="T56" fmla="*/ 8 w 352"/>
                <a:gd name="T57" fmla="*/ 17 h 923"/>
                <a:gd name="T58" fmla="*/ 9 w 352"/>
                <a:gd name="T59" fmla="*/ 15 h 923"/>
                <a:gd name="T60" fmla="*/ 9 w 352"/>
                <a:gd name="T61" fmla="*/ 12 h 923"/>
                <a:gd name="T62" fmla="*/ 10 w 352"/>
                <a:gd name="T63" fmla="*/ 8 h 923"/>
                <a:gd name="T64" fmla="*/ 11 w 352"/>
                <a:gd name="T65" fmla="*/ 5 h 923"/>
                <a:gd name="T66" fmla="*/ 12 w 352"/>
                <a:gd name="T67" fmla="*/ 4 h 923"/>
                <a:gd name="T68" fmla="*/ 12 w 352"/>
                <a:gd name="T69" fmla="*/ 3 h 923"/>
                <a:gd name="T70" fmla="*/ 11 w 352"/>
                <a:gd name="T71" fmla="*/ 2 h 923"/>
                <a:gd name="T72" fmla="*/ 10 w 352"/>
                <a:gd name="T73" fmla="*/ 1 h 923"/>
                <a:gd name="T74" fmla="*/ 9 w 352"/>
                <a:gd name="T75" fmla="*/ 0 h 923"/>
                <a:gd name="T76" fmla="*/ 8 w 352"/>
                <a:gd name="T77" fmla="*/ 0 h 923"/>
                <a:gd name="T78" fmla="*/ 7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84" name="Freeform 84">
              <a:extLst>
                <a:ext uri="{FF2B5EF4-FFF2-40B4-BE49-F238E27FC236}">
                  <a16:creationId xmlns:a16="http://schemas.microsoft.com/office/drawing/2014/main" id="{BB52073E-308C-4789-8111-5CA5B78FFC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1" y="2255"/>
              <a:ext cx="159" cy="456"/>
            </a:xfrm>
            <a:custGeom>
              <a:avLst/>
              <a:gdLst>
                <a:gd name="T0" fmla="*/ 4 w 319"/>
                <a:gd name="T1" fmla="*/ 1 h 910"/>
                <a:gd name="T2" fmla="*/ 2 w 319"/>
                <a:gd name="T3" fmla="*/ 1 h 910"/>
                <a:gd name="T4" fmla="*/ 0 w 319"/>
                <a:gd name="T5" fmla="*/ 2 h 910"/>
                <a:gd name="T6" fmla="*/ 0 w 319"/>
                <a:gd name="T7" fmla="*/ 3 h 910"/>
                <a:gd name="T8" fmla="*/ 0 w 319"/>
                <a:gd name="T9" fmla="*/ 4 h 910"/>
                <a:gd name="T10" fmla="*/ 0 w 319"/>
                <a:gd name="T11" fmla="*/ 5 h 910"/>
                <a:gd name="T12" fmla="*/ 1 w 319"/>
                <a:gd name="T13" fmla="*/ 6 h 910"/>
                <a:gd name="T14" fmla="*/ 2 w 319"/>
                <a:gd name="T15" fmla="*/ 7 h 910"/>
                <a:gd name="T16" fmla="*/ 2 w 319"/>
                <a:gd name="T17" fmla="*/ 10 h 910"/>
                <a:gd name="T18" fmla="*/ 2 w 319"/>
                <a:gd name="T19" fmla="*/ 16 h 910"/>
                <a:gd name="T20" fmla="*/ 2 w 319"/>
                <a:gd name="T21" fmla="*/ 20 h 910"/>
                <a:gd name="T22" fmla="*/ 2 w 319"/>
                <a:gd name="T23" fmla="*/ 21 h 910"/>
                <a:gd name="T24" fmla="*/ 1 w 319"/>
                <a:gd name="T25" fmla="*/ 23 h 910"/>
                <a:gd name="T26" fmla="*/ 1 w 319"/>
                <a:gd name="T27" fmla="*/ 26 h 910"/>
                <a:gd name="T28" fmla="*/ 1 w 319"/>
                <a:gd name="T29" fmla="*/ 28 h 910"/>
                <a:gd name="T30" fmla="*/ 1 w 319"/>
                <a:gd name="T31" fmla="*/ 28 h 910"/>
                <a:gd name="T32" fmla="*/ 1 w 319"/>
                <a:gd name="T33" fmla="*/ 29 h 910"/>
                <a:gd name="T34" fmla="*/ 2 w 319"/>
                <a:gd name="T35" fmla="*/ 29 h 910"/>
                <a:gd name="T36" fmla="*/ 2 w 319"/>
                <a:gd name="T37" fmla="*/ 29 h 910"/>
                <a:gd name="T38" fmla="*/ 3 w 319"/>
                <a:gd name="T39" fmla="*/ 29 h 910"/>
                <a:gd name="T40" fmla="*/ 3 w 319"/>
                <a:gd name="T41" fmla="*/ 29 h 910"/>
                <a:gd name="T42" fmla="*/ 3 w 319"/>
                <a:gd name="T43" fmla="*/ 28 h 910"/>
                <a:gd name="T44" fmla="*/ 4 w 319"/>
                <a:gd name="T45" fmla="*/ 27 h 910"/>
                <a:gd name="T46" fmla="*/ 4 w 319"/>
                <a:gd name="T47" fmla="*/ 24 h 910"/>
                <a:gd name="T48" fmla="*/ 4 w 319"/>
                <a:gd name="T49" fmla="*/ 22 h 910"/>
                <a:gd name="T50" fmla="*/ 5 w 319"/>
                <a:gd name="T51" fmla="*/ 21 h 910"/>
                <a:gd name="T52" fmla="*/ 5 w 319"/>
                <a:gd name="T53" fmla="*/ 20 h 910"/>
                <a:gd name="T54" fmla="*/ 5 w 319"/>
                <a:gd name="T55" fmla="*/ 19 h 910"/>
                <a:gd name="T56" fmla="*/ 6 w 319"/>
                <a:gd name="T57" fmla="*/ 18 h 910"/>
                <a:gd name="T58" fmla="*/ 6 w 319"/>
                <a:gd name="T59" fmla="*/ 15 h 910"/>
                <a:gd name="T60" fmla="*/ 7 w 319"/>
                <a:gd name="T61" fmla="*/ 12 h 910"/>
                <a:gd name="T62" fmla="*/ 8 w 319"/>
                <a:gd name="T63" fmla="*/ 9 h 910"/>
                <a:gd name="T64" fmla="*/ 9 w 319"/>
                <a:gd name="T65" fmla="*/ 6 h 910"/>
                <a:gd name="T66" fmla="*/ 9 w 319"/>
                <a:gd name="T67" fmla="*/ 5 h 910"/>
                <a:gd name="T68" fmla="*/ 9 w 319"/>
                <a:gd name="T69" fmla="*/ 4 h 910"/>
                <a:gd name="T70" fmla="*/ 9 w 319"/>
                <a:gd name="T71" fmla="*/ 3 h 910"/>
                <a:gd name="T72" fmla="*/ 9 w 319"/>
                <a:gd name="T73" fmla="*/ 2 h 910"/>
                <a:gd name="T74" fmla="*/ 8 w 319"/>
                <a:gd name="T75" fmla="*/ 1 h 910"/>
                <a:gd name="T76" fmla="*/ 7 w 319"/>
                <a:gd name="T77" fmla="*/ 1 h 910"/>
                <a:gd name="T78" fmla="*/ 6 w 319"/>
                <a:gd name="T79" fmla="*/ 1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85" name="Freeform 85">
              <a:extLst>
                <a:ext uri="{FF2B5EF4-FFF2-40B4-BE49-F238E27FC236}">
                  <a16:creationId xmlns:a16="http://schemas.microsoft.com/office/drawing/2014/main" id="{2B24F7F4-B12B-47B9-A940-CA99632611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21" y="2262"/>
              <a:ext cx="143" cy="448"/>
            </a:xfrm>
            <a:custGeom>
              <a:avLst/>
              <a:gdLst>
                <a:gd name="T0" fmla="*/ 6 w 286"/>
                <a:gd name="T1" fmla="*/ 0 h 896"/>
                <a:gd name="T2" fmla="*/ 4 w 286"/>
                <a:gd name="T3" fmla="*/ 1 h 896"/>
                <a:gd name="T4" fmla="*/ 3 w 286"/>
                <a:gd name="T5" fmla="*/ 1 h 896"/>
                <a:gd name="T6" fmla="*/ 3 w 286"/>
                <a:gd name="T7" fmla="*/ 1 h 896"/>
                <a:gd name="T8" fmla="*/ 2 w 286"/>
                <a:gd name="T9" fmla="*/ 2 h 896"/>
                <a:gd name="T10" fmla="*/ 1 w 286"/>
                <a:gd name="T11" fmla="*/ 2 h 896"/>
                <a:gd name="T12" fmla="*/ 1 w 286"/>
                <a:gd name="T13" fmla="*/ 2 h 896"/>
                <a:gd name="T14" fmla="*/ 1 w 286"/>
                <a:gd name="T15" fmla="*/ 3 h 896"/>
                <a:gd name="T16" fmla="*/ 0 w 286"/>
                <a:gd name="T17" fmla="*/ 3 h 896"/>
                <a:gd name="T18" fmla="*/ 0 w 286"/>
                <a:gd name="T19" fmla="*/ 4 h 896"/>
                <a:gd name="T20" fmla="*/ 1 w 286"/>
                <a:gd name="T21" fmla="*/ 4 h 896"/>
                <a:gd name="T22" fmla="*/ 1 w 286"/>
                <a:gd name="T23" fmla="*/ 5 h 896"/>
                <a:gd name="T24" fmla="*/ 1 w 286"/>
                <a:gd name="T25" fmla="*/ 5 h 896"/>
                <a:gd name="T26" fmla="*/ 2 w 286"/>
                <a:gd name="T27" fmla="*/ 6 h 896"/>
                <a:gd name="T28" fmla="*/ 2 w 286"/>
                <a:gd name="T29" fmla="*/ 6 h 896"/>
                <a:gd name="T30" fmla="*/ 3 w 286"/>
                <a:gd name="T31" fmla="*/ 6 h 896"/>
                <a:gd name="T32" fmla="*/ 3 w 286"/>
                <a:gd name="T33" fmla="*/ 6 h 896"/>
                <a:gd name="T34" fmla="*/ 2 w 286"/>
                <a:gd name="T35" fmla="*/ 19 h 896"/>
                <a:gd name="T36" fmla="*/ 2 w 286"/>
                <a:gd name="T37" fmla="*/ 21 h 896"/>
                <a:gd name="T38" fmla="*/ 2 w 286"/>
                <a:gd name="T39" fmla="*/ 27 h 896"/>
                <a:gd name="T40" fmla="*/ 2 w 286"/>
                <a:gd name="T41" fmla="*/ 28 h 896"/>
                <a:gd name="T42" fmla="*/ 3 w 286"/>
                <a:gd name="T43" fmla="*/ 28 h 896"/>
                <a:gd name="T44" fmla="*/ 4 w 286"/>
                <a:gd name="T45" fmla="*/ 27 h 896"/>
                <a:gd name="T46" fmla="*/ 4 w 286"/>
                <a:gd name="T47" fmla="*/ 23 h 896"/>
                <a:gd name="T48" fmla="*/ 5 w 286"/>
                <a:gd name="T49" fmla="*/ 20 h 896"/>
                <a:gd name="T50" fmla="*/ 5 w 286"/>
                <a:gd name="T51" fmla="*/ 18 h 896"/>
                <a:gd name="T52" fmla="*/ 6 w 286"/>
                <a:gd name="T53" fmla="*/ 17 h 896"/>
                <a:gd name="T54" fmla="*/ 6 w 286"/>
                <a:gd name="T55" fmla="*/ 16 h 896"/>
                <a:gd name="T56" fmla="*/ 6 w 286"/>
                <a:gd name="T57" fmla="*/ 15 h 896"/>
                <a:gd name="T58" fmla="*/ 6 w 286"/>
                <a:gd name="T59" fmla="*/ 14 h 896"/>
                <a:gd name="T60" fmla="*/ 6 w 286"/>
                <a:gd name="T61" fmla="*/ 12 h 896"/>
                <a:gd name="T62" fmla="*/ 7 w 286"/>
                <a:gd name="T63" fmla="*/ 10 h 896"/>
                <a:gd name="T64" fmla="*/ 7 w 286"/>
                <a:gd name="T65" fmla="*/ 8 h 896"/>
                <a:gd name="T66" fmla="*/ 8 w 286"/>
                <a:gd name="T67" fmla="*/ 6 h 896"/>
                <a:gd name="T68" fmla="*/ 9 w 286"/>
                <a:gd name="T69" fmla="*/ 5 h 896"/>
                <a:gd name="T70" fmla="*/ 9 w 286"/>
                <a:gd name="T71" fmla="*/ 4 h 896"/>
                <a:gd name="T72" fmla="*/ 9 w 286"/>
                <a:gd name="T73" fmla="*/ 4 h 896"/>
                <a:gd name="T74" fmla="*/ 9 w 286"/>
                <a:gd name="T75" fmla="*/ 3 h 896"/>
                <a:gd name="T76" fmla="*/ 9 w 286"/>
                <a:gd name="T77" fmla="*/ 2 h 896"/>
                <a:gd name="T78" fmla="*/ 8 w 286"/>
                <a:gd name="T79" fmla="*/ 1 h 896"/>
                <a:gd name="T80" fmla="*/ 7 w 286"/>
                <a:gd name="T81" fmla="*/ 1 h 896"/>
                <a:gd name="T82" fmla="*/ 6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86" name="Freeform 86">
              <a:extLst>
                <a:ext uri="{FF2B5EF4-FFF2-40B4-BE49-F238E27FC236}">
                  <a16:creationId xmlns:a16="http://schemas.microsoft.com/office/drawing/2014/main" id="{B750DE00-FCB3-4688-944D-EF63ED2088F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77" y="2176"/>
              <a:ext cx="173" cy="240"/>
            </a:xfrm>
            <a:custGeom>
              <a:avLst/>
              <a:gdLst>
                <a:gd name="T0" fmla="*/ 9 w 346"/>
                <a:gd name="T1" fmla="*/ 0 h 480"/>
                <a:gd name="T2" fmla="*/ 8 w 346"/>
                <a:gd name="T3" fmla="*/ 1 h 480"/>
                <a:gd name="T4" fmla="*/ 7 w 346"/>
                <a:gd name="T5" fmla="*/ 1 h 480"/>
                <a:gd name="T6" fmla="*/ 6 w 346"/>
                <a:gd name="T7" fmla="*/ 2 h 480"/>
                <a:gd name="T8" fmla="*/ 5 w 346"/>
                <a:gd name="T9" fmla="*/ 2 h 480"/>
                <a:gd name="T10" fmla="*/ 4 w 346"/>
                <a:gd name="T11" fmla="*/ 3 h 480"/>
                <a:gd name="T12" fmla="*/ 3 w 346"/>
                <a:gd name="T13" fmla="*/ 4 h 480"/>
                <a:gd name="T14" fmla="*/ 3 w 346"/>
                <a:gd name="T15" fmla="*/ 5 h 480"/>
                <a:gd name="T16" fmla="*/ 2 w 346"/>
                <a:gd name="T17" fmla="*/ 6 h 480"/>
                <a:gd name="T18" fmla="*/ 1 w 346"/>
                <a:gd name="T19" fmla="*/ 7 h 480"/>
                <a:gd name="T20" fmla="*/ 1 w 346"/>
                <a:gd name="T21" fmla="*/ 8 h 480"/>
                <a:gd name="T22" fmla="*/ 1 w 346"/>
                <a:gd name="T23" fmla="*/ 9 h 480"/>
                <a:gd name="T24" fmla="*/ 1 w 346"/>
                <a:gd name="T25" fmla="*/ 10 h 480"/>
                <a:gd name="T26" fmla="*/ 0 w 346"/>
                <a:gd name="T27" fmla="*/ 12 h 480"/>
                <a:gd name="T28" fmla="*/ 1 w 346"/>
                <a:gd name="T29" fmla="*/ 13 h 480"/>
                <a:gd name="T30" fmla="*/ 1 w 346"/>
                <a:gd name="T31" fmla="*/ 14 h 480"/>
                <a:gd name="T32" fmla="*/ 1 w 346"/>
                <a:gd name="T33" fmla="*/ 15 h 480"/>
                <a:gd name="T34" fmla="*/ 2 w 346"/>
                <a:gd name="T35" fmla="*/ 14 h 480"/>
                <a:gd name="T36" fmla="*/ 2 w 346"/>
                <a:gd name="T37" fmla="*/ 13 h 480"/>
                <a:gd name="T38" fmla="*/ 2 w 346"/>
                <a:gd name="T39" fmla="*/ 12 h 480"/>
                <a:gd name="T40" fmla="*/ 2 w 346"/>
                <a:gd name="T41" fmla="*/ 11 h 480"/>
                <a:gd name="T42" fmla="*/ 3 w 346"/>
                <a:gd name="T43" fmla="*/ 10 h 480"/>
                <a:gd name="T44" fmla="*/ 3 w 346"/>
                <a:gd name="T45" fmla="*/ 9 h 480"/>
                <a:gd name="T46" fmla="*/ 4 w 346"/>
                <a:gd name="T47" fmla="*/ 8 h 480"/>
                <a:gd name="T48" fmla="*/ 4 w 346"/>
                <a:gd name="T49" fmla="*/ 7 h 480"/>
                <a:gd name="T50" fmla="*/ 5 w 346"/>
                <a:gd name="T51" fmla="*/ 6 h 480"/>
                <a:gd name="T52" fmla="*/ 6 w 346"/>
                <a:gd name="T53" fmla="*/ 5 h 480"/>
                <a:gd name="T54" fmla="*/ 6 w 346"/>
                <a:gd name="T55" fmla="*/ 4 h 480"/>
                <a:gd name="T56" fmla="*/ 7 w 346"/>
                <a:gd name="T57" fmla="*/ 3 h 480"/>
                <a:gd name="T58" fmla="*/ 8 w 346"/>
                <a:gd name="T59" fmla="*/ 3 h 480"/>
                <a:gd name="T60" fmla="*/ 9 w 346"/>
                <a:gd name="T61" fmla="*/ 2 h 480"/>
                <a:gd name="T62" fmla="*/ 10 w 346"/>
                <a:gd name="T63" fmla="*/ 1 h 480"/>
                <a:gd name="T64" fmla="*/ 11 w 346"/>
                <a:gd name="T65" fmla="*/ 1 h 480"/>
                <a:gd name="T66" fmla="*/ 9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87" name="Freeform 87">
              <a:extLst>
                <a:ext uri="{FF2B5EF4-FFF2-40B4-BE49-F238E27FC236}">
                  <a16:creationId xmlns:a16="http://schemas.microsoft.com/office/drawing/2014/main" id="{A260FC41-47CC-404A-B3EF-4017490FF9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79" y="2178"/>
              <a:ext cx="169" cy="235"/>
            </a:xfrm>
            <a:custGeom>
              <a:avLst/>
              <a:gdLst>
                <a:gd name="T0" fmla="*/ 9 w 337"/>
                <a:gd name="T1" fmla="*/ 0 h 469"/>
                <a:gd name="T2" fmla="*/ 8 w 337"/>
                <a:gd name="T3" fmla="*/ 1 h 469"/>
                <a:gd name="T4" fmla="*/ 7 w 337"/>
                <a:gd name="T5" fmla="*/ 1 h 469"/>
                <a:gd name="T6" fmla="*/ 6 w 337"/>
                <a:gd name="T7" fmla="*/ 2 h 469"/>
                <a:gd name="T8" fmla="*/ 5 w 337"/>
                <a:gd name="T9" fmla="*/ 2 h 469"/>
                <a:gd name="T10" fmla="*/ 4 w 337"/>
                <a:gd name="T11" fmla="*/ 3 h 469"/>
                <a:gd name="T12" fmla="*/ 3 w 337"/>
                <a:gd name="T13" fmla="*/ 4 h 469"/>
                <a:gd name="T14" fmla="*/ 3 w 337"/>
                <a:gd name="T15" fmla="*/ 5 h 469"/>
                <a:gd name="T16" fmla="*/ 2 w 337"/>
                <a:gd name="T17" fmla="*/ 6 h 469"/>
                <a:gd name="T18" fmla="*/ 1 w 337"/>
                <a:gd name="T19" fmla="*/ 7 h 469"/>
                <a:gd name="T20" fmla="*/ 1 w 337"/>
                <a:gd name="T21" fmla="*/ 8 h 469"/>
                <a:gd name="T22" fmla="*/ 1 w 337"/>
                <a:gd name="T23" fmla="*/ 9 h 469"/>
                <a:gd name="T24" fmla="*/ 1 w 337"/>
                <a:gd name="T25" fmla="*/ 10 h 469"/>
                <a:gd name="T26" fmla="*/ 0 w 337"/>
                <a:gd name="T27" fmla="*/ 11 h 469"/>
                <a:gd name="T28" fmla="*/ 1 w 337"/>
                <a:gd name="T29" fmla="*/ 13 h 469"/>
                <a:gd name="T30" fmla="*/ 1 w 337"/>
                <a:gd name="T31" fmla="*/ 14 h 469"/>
                <a:gd name="T32" fmla="*/ 1 w 337"/>
                <a:gd name="T33" fmla="*/ 15 h 469"/>
                <a:gd name="T34" fmla="*/ 2 w 337"/>
                <a:gd name="T35" fmla="*/ 14 h 469"/>
                <a:gd name="T36" fmla="*/ 2 w 337"/>
                <a:gd name="T37" fmla="*/ 13 h 469"/>
                <a:gd name="T38" fmla="*/ 2 w 337"/>
                <a:gd name="T39" fmla="*/ 12 h 469"/>
                <a:gd name="T40" fmla="*/ 2 w 337"/>
                <a:gd name="T41" fmla="*/ 11 h 469"/>
                <a:gd name="T42" fmla="*/ 3 w 337"/>
                <a:gd name="T43" fmla="*/ 10 h 469"/>
                <a:gd name="T44" fmla="*/ 3 w 337"/>
                <a:gd name="T45" fmla="*/ 9 h 469"/>
                <a:gd name="T46" fmla="*/ 4 w 337"/>
                <a:gd name="T47" fmla="*/ 8 h 469"/>
                <a:gd name="T48" fmla="*/ 4 w 337"/>
                <a:gd name="T49" fmla="*/ 7 h 469"/>
                <a:gd name="T50" fmla="*/ 5 w 337"/>
                <a:gd name="T51" fmla="*/ 6 h 469"/>
                <a:gd name="T52" fmla="*/ 6 w 337"/>
                <a:gd name="T53" fmla="*/ 5 h 469"/>
                <a:gd name="T54" fmla="*/ 6 w 337"/>
                <a:gd name="T55" fmla="*/ 4 h 469"/>
                <a:gd name="T56" fmla="*/ 7 w 337"/>
                <a:gd name="T57" fmla="*/ 3 h 469"/>
                <a:gd name="T58" fmla="*/ 8 w 337"/>
                <a:gd name="T59" fmla="*/ 2 h 469"/>
                <a:gd name="T60" fmla="*/ 9 w 337"/>
                <a:gd name="T61" fmla="*/ 2 h 469"/>
                <a:gd name="T62" fmla="*/ 10 w 337"/>
                <a:gd name="T63" fmla="*/ 1 h 469"/>
                <a:gd name="T64" fmla="*/ 11 w 337"/>
                <a:gd name="T65" fmla="*/ 1 h 469"/>
                <a:gd name="T66" fmla="*/ 11 w 337"/>
                <a:gd name="T67" fmla="*/ 1 h 469"/>
                <a:gd name="T68" fmla="*/ 10 w 337"/>
                <a:gd name="T69" fmla="*/ 1 h 469"/>
                <a:gd name="T70" fmla="*/ 10 w 337"/>
                <a:gd name="T71" fmla="*/ 1 h 469"/>
                <a:gd name="T72" fmla="*/ 10 w 337"/>
                <a:gd name="T73" fmla="*/ 1 h 469"/>
                <a:gd name="T74" fmla="*/ 10 w 337"/>
                <a:gd name="T75" fmla="*/ 1 h 469"/>
                <a:gd name="T76" fmla="*/ 9 w 337"/>
                <a:gd name="T77" fmla="*/ 1 h 469"/>
                <a:gd name="T78" fmla="*/ 9 w 337"/>
                <a:gd name="T79" fmla="*/ 0 h 469"/>
                <a:gd name="T80" fmla="*/ 9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88" name="Freeform 88">
              <a:extLst>
                <a:ext uri="{FF2B5EF4-FFF2-40B4-BE49-F238E27FC236}">
                  <a16:creationId xmlns:a16="http://schemas.microsoft.com/office/drawing/2014/main" id="{B2425016-156B-4BD2-9195-08AED815D0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0" y="2180"/>
              <a:ext cx="166" cy="229"/>
            </a:xfrm>
            <a:custGeom>
              <a:avLst/>
              <a:gdLst>
                <a:gd name="T0" fmla="*/ 8 w 332"/>
                <a:gd name="T1" fmla="*/ 0 h 458"/>
                <a:gd name="T2" fmla="*/ 7 w 332"/>
                <a:gd name="T3" fmla="*/ 1 h 458"/>
                <a:gd name="T4" fmla="*/ 7 w 332"/>
                <a:gd name="T5" fmla="*/ 1 h 458"/>
                <a:gd name="T6" fmla="*/ 6 w 332"/>
                <a:gd name="T7" fmla="*/ 2 h 458"/>
                <a:gd name="T8" fmla="*/ 5 w 332"/>
                <a:gd name="T9" fmla="*/ 2 h 458"/>
                <a:gd name="T10" fmla="*/ 4 w 332"/>
                <a:gd name="T11" fmla="*/ 3 h 458"/>
                <a:gd name="T12" fmla="*/ 3 w 332"/>
                <a:gd name="T13" fmla="*/ 4 h 458"/>
                <a:gd name="T14" fmla="*/ 3 w 332"/>
                <a:gd name="T15" fmla="*/ 5 h 458"/>
                <a:gd name="T16" fmla="*/ 2 w 332"/>
                <a:gd name="T17" fmla="*/ 6 h 458"/>
                <a:gd name="T18" fmla="*/ 1 w 332"/>
                <a:gd name="T19" fmla="*/ 7 h 458"/>
                <a:gd name="T20" fmla="*/ 1 w 332"/>
                <a:gd name="T21" fmla="*/ 8 h 458"/>
                <a:gd name="T22" fmla="*/ 1 w 332"/>
                <a:gd name="T23" fmla="*/ 9 h 458"/>
                <a:gd name="T24" fmla="*/ 1 w 332"/>
                <a:gd name="T25" fmla="*/ 10 h 458"/>
                <a:gd name="T26" fmla="*/ 0 w 332"/>
                <a:gd name="T27" fmla="*/ 11 h 458"/>
                <a:gd name="T28" fmla="*/ 1 w 332"/>
                <a:gd name="T29" fmla="*/ 12 h 458"/>
                <a:gd name="T30" fmla="*/ 1 w 332"/>
                <a:gd name="T31" fmla="*/ 13 h 458"/>
                <a:gd name="T32" fmla="*/ 1 w 332"/>
                <a:gd name="T33" fmla="*/ 15 h 458"/>
                <a:gd name="T34" fmla="*/ 1 w 332"/>
                <a:gd name="T35" fmla="*/ 14 h 458"/>
                <a:gd name="T36" fmla="*/ 2 w 332"/>
                <a:gd name="T37" fmla="*/ 13 h 458"/>
                <a:gd name="T38" fmla="*/ 2 w 332"/>
                <a:gd name="T39" fmla="*/ 11 h 458"/>
                <a:gd name="T40" fmla="*/ 2 w 332"/>
                <a:gd name="T41" fmla="*/ 10 h 458"/>
                <a:gd name="T42" fmla="*/ 3 w 332"/>
                <a:gd name="T43" fmla="*/ 9 h 458"/>
                <a:gd name="T44" fmla="*/ 3 w 332"/>
                <a:gd name="T45" fmla="*/ 8 h 458"/>
                <a:gd name="T46" fmla="*/ 4 w 332"/>
                <a:gd name="T47" fmla="*/ 7 h 458"/>
                <a:gd name="T48" fmla="*/ 4 w 332"/>
                <a:gd name="T49" fmla="*/ 6 h 458"/>
                <a:gd name="T50" fmla="*/ 5 w 332"/>
                <a:gd name="T51" fmla="*/ 5 h 458"/>
                <a:gd name="T52" fmla="*/ 5 w 332"/>
                <a:gd name="T53" fmla="*/ 5 h 458"/>
                <a:gd name="T54" fmla="*/ 6 w 332"/>
                <a:gd name="T55" fmla="*/ 4 h 458"/>
                <a:gd name="T56" fmla="*/ 7 w 332"/>
                <a:gd name="T57" fmla="*/ 3 h 458"/>
                <a:gd name="T58" fmla="*/ 8 w 332"/>
                <a:gd name="T59" fmla="*/ 2 h 458"/>
                <a:gd name="T60" fmla="*/ 9 w 332"/>
                <a:gd name="T61" fmla="*/ 2 h 458"/>
                <a:gd name="T62" fmla="*/ 10 w 332"/>
                <a:gd name="T63" fmla="*/ 1 h 458"/>
                <a:gd name="T64" fmla="*/ 11 w 332"/>
                <a:gd name="T65" fmla="*/ 1 h 458"/>
                <a:gd name="T66" fmla="*/ 11 w 332"/>
                <a:gd name="T67" fmla="*/ 1 h 458"/>
                <a:gd name="T68" fmla="*/ 10 w 332"/>
                <a:gd name="T69" fmla="*/ 1 h 458"/>
                <a:gd name="T70" fmla="*/ 10 w 332"/>
                <a:gd name="T71" fmla="*/ 1 h 458"/>
                <a:gd name="T72" fmla="*/ 10 w 332"/>
                <a:gd name="T73" fmla="*/ 1 h 458"/>
                <a:gd name="T74" fmla="*/ 9 w 332"/>
                <a:gd name="T75" fmla="*/ 1 h 458"/>
                <a:gd name="T76" fmla="*/ 9 w 332"/>
                <a:gd name="T77" fmla="*/ 1 h 458"/>
                <a:gd name="T78" fmla="*/ 9 w 332"/>
                <a:gd name="T79" fmla="*/ 0 h 458"/>
                <a:gd name="T80" fmla="*/ 8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89" name="Freeform 89">
              <a:extLst>
                <a:ext uri="{FF2B5EF4-FFF2-40B4-BE49-F238E27FC236}">
                  <a16:creationId xmlns:a16="http://schemas.microsoft.com/office/drawing/2014/main" id="{9D6459BA-E664-456D-A5CD-121561F9DA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2" y="2181"/>
              <a:ext cx="161" cy="225"/>
            </a:xfrm>
            <a:custGeom>
              <a:avLst/>
              <a:gdLst>
                <a:gd name="T0" fmla="*/ 7 w 324"/>
                <a:gd name="T1" fmla="*/ 0 h 451"/>
                <a:gd name="T2" fmla="*/ 6 w 324"/>
                <a:gd name="T3" fmla="*/ 0 h 451"/>
                <a:gd name="T4" fmla="*/ 5 w 324"/>
                <a:gd name="T5" fmla="*/ 0 h 451"/>
                <a:gd name="T6" fmla="*/ 5 w 324"/>
                <a:gd name="T7" fmla="*/ 1 h 451"/>
                <a:gd name="T8" fmla="*/ 4 w 324"/>
                <a:gd name="T9" fmla="*/ 2 h 451"/>
                <a:gd name="T10" fmla="*/ 3 w 324"/>
                <a:gd name="T11" fmla="*/ 2 h 451"/>
                <a:gd name="T12" fmla="*/ 2 w 324"/>
                <a:gd name="T13" fmla="*/ 3 h 451"/>
                <a:gd name="T14" fmla="*/ 2 w 324"/>
                <a:gd name="T15" fmla="*/ 4 h 451"/>
                <a:gd name="T16" fmla="*/ 1 w 324"/>
                <a:gd name="T17" fmla="*/ 5 h 451"/>
                <a:gd name="T18" fmla="*/ 0 w 324"/>
                <a:gd name="T19" fmla="*/ 6 h 451"/>
                <a:gd name="T20" fmla="*/ 0 w 324"/>
                <a:gd name="T21" fmla="*/ 7 h 451"/>
                <a:gd name="T22" fmla="*/ 0 w 324"/>
                <a:gd name="T23" fmla="*/ 8 h 451"/>
                <a:gd name="T24" fmla="*/ 0 w 324"/>
                <a:gd name="T25" fmla="*/ 9 h 451"/>
                <a:gd name="T26" fmla="*/ 0 w 324"/>
                <a:gd name="T27" fmla="*/ 10 h 451"/>
                <a:gd name="T28" fmla="*/ 0 w 324"/>
                <a:gd name="T29" fmla="*/ 11 h 451"/>
                <a:gd name="T30" fmla="*/ 0 w 324"/>
                <a:gd name="T31" fmla="*/ 12 h 451"/>
                <a:gd name="T32" fmla="*/ 0 w 324"/>
                <a:gd name="T33" fmla="*/ 14 h 451"/>
                <a:gd name="T34" fmla="*/ 0 w 324"/>
                <a:gd name="T35" fmla="*/ 12 h 451"/>
                <a:gd name="T36" fmla="*/ 1 w 324"/>
                <a:gd name="T37" fmla="*/ 11 h 451"/>
                <a:gd name="T38" fmla="*/ 1 w 324"/>
                <a:gd name="T39" fmla="*/ 10 h 451"/>
                <a:gd name="T40" fmla="*/ 1 w 324"/>
                <a:gd name="T41" fmla="*/ 9 h 451"/>
                <a:gd name="T42" fmla="*/ 2 w 324"/>
                <a:gd name="T43" fmla="*/ 8 h 451"/>
                <a:gd name="T44" fmla="*/ 2 w 324"/>
                <a:gd name="T45" fmla="*/ 7 h 451"/>
                <a:gd name="T46" fmla="*/ 2 w 324"/>
                <a:gd name="T47" fmla="*/ 6 h 451"/>
                <a:gd name="T48" fmla="*/ 3 w 324"/>
                <a:gd name="T49" fmla="*/ 5 h 451"/>
                <a:gd name="T50" fmla="*/ 4 w 324"/>
                <a:gd name="T51" fmla="*/ 4 h 451"/>
                <a:gd name="T52" fmla="*/ 4 w 324"/>
                <a:gd name="T53" fmla="*/ 3 h 451"/>
                <a:gd name="T54" fmla="*/ 5 w 324"/>
                <a:gd name="T55" fmla="*/ 3 h 451"/>
                <a:gd name="T56" fmla="*/ 6 w 324"/>
                <a:gd name="T57" fmla="*/ 2 h 451"/>
                <a:gd name="T58" fmla="*/ 7 w 324"/>
                <a:gd name="T59" fmla="*/ 1 h 451"/>
                <a:gd name="T60" fmla="*/ 8 w 324"/>
                <a:gd name="T61" fmla="*/ 1 h 451"/>
                <a:gd name="T62" fmla="*/ 9 w 324"/>
                <a:gd name="T63" fmla="*/ 0 h 451"/>
                <a:gd name="T64" fmla="*/ 10 w 324"/>
                <a:gd name="T65" fmla="*/ 0 h 451"/>
                <a:gd name="T66" fmla="*/ 9 w 324"/>
                <a:gd name="T67" fmla="*/ 0 h 451"/>
                <a:gd name="T68" fmla="*/ 9 w 324"/>
                <a:gd name="T69" fmla="*/ 0 h 451"/>
                <a:gd name="T70" fmla="*/ 9 w 324"/>
                <a:gd name="T71" fmla="*/ 0 h 451"/>
                <a:gd name="T72" fmla="*/ 8 w 324"/>
                <a:gd name="T73" fmla="*/ 0 h 451"/>
                <a:gd name="T74" fmla="*/ 8 w 324"/>
                <a:gd name="T75" fmla="*/ 0 h 451"/>
                <a:gd name="T76" fmla="*/ 8 w 324"/>
                <a:gd name="T77" fmla="*/ 0 h 451"/>
                <a:gd name="T78" fmla="*/ 7 w 324"/>
                <a:gd name="T79" fmla="*/ 0 h 451"/>
                <a:gd name="T80" fmla="*/ 7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90" name="Freeform 90">
              <a:extLst>
                <a:ext uri="{FF2B5EF4-FFF2-40B4-BE49-F238E27FC236}">
                  <a16:creationId xmlns:a16="http://schemas.microsoft.com/office/drawing/2014/main" id="{22FE82B8-874A-439F-9D2A-85831CEE98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3" y="2183"/>
              <a:ext cx="158" cy="220"/>
            </a:xfrm>
            <a:custGeom>
              <a:avLst/>
              <a:gdLst>
                <a:gd name="T0" fmla="*/ 8 w 316"/>
                <a:gd name="T1" fmla="*/ 0 h 440"/>
                <a:gd name="T2" fmla="*/ 7 w 316"/>
                <a:gd name="T3" fmla="*/ 1 h 440"/>
                <a:gd name="T4" fmla="*/ 6 w 316"/>
                <a:gd name="T5" fmla="*/ 1 h 440"/>
                <a:gd name="T6" fmla="*/ 5 w 316"/>
                <a:gd name="T7" fmla="*/ 2 h 440"/>
                <a:gd name="T8" fmla="*/ 5 w 316"/>
                <a:gd name="T9" fmla="*/ 2 h 440"/>
                <a:gd name="T10" fmla="*/ 4 w 316"/>
                <a:gd name="T11" fmla="*/ 3 h 440"/>
                <a:gd name="T12" fmla="*/ 3 w 316"/>
                <a:gd name="T13" fmla="*/ 4 h 440"/>
                <a:gd name="T14" fmla="*/ 3 w 316"/>
                <a:gd name="T15" fmla="*/ 5 h 440"/>
                <a:gd name="T16" fmla="*/ 2 w 316"/>
                <a:gd name="T17" fmla="*/ 5 h 440"/>
                <a:gd name="T18" fmla="*/ 1 w 316"/>
                <a:gd name="T19" fmla="*/ 6 h 440"/>
                <a:gd name="T20" fmla="*/ 1 w 316"/>
                <a:gd name="T21" fmla="*/ 7 h 440"/>
                <a:gd name="T22" fmla="*/ 1 w 316"/>
                <a:gd name="T23" fmla="*/ 8 h 440"/>
                <a:gd name="T24" fmla="*/ 1 w 316"/>
                <a:gd name="T25" fmla="*/ 9 h 440"/>
                <a:gd name="T26" fmla="*/ 0 w 316"/>
                <a:gd name="T27" fmla="*/ 11 h 440"/>
                <a:gd name="T28" fmla="*/ 1 w 316"/>
                <a:gd name="T29" fmla="*/ 12 h 440"/>
                <a:gd name="T30" fmla="*/ 1 w 316"/>
                <a:gd name="T31" fmla="*/ 13 h 440"/>
                <a:gd name="T32" fmla="*/ 1 w 316"/>
                <a:gd name="T33" fmla="*/ 14 h 440"/>
                <a:gd name="T34" fmla="*/ 1 w 316"/>
                <a:gd name="T35" fmla="*/ 13 h 440"/>
                <a:gd name="T36" fmla="*/ 2 w 316"/>
                <a:gd name="T37" fmla="*/ 12 h 440"/>
                <a:gd name="T38" fmla="*/ 2 w 316"/>
                <a:gd name="T39" fmla="*/ 11 h 440"/>
                <a:gd name="T40" fmla="*/ 2 w 316"/>
                <a:gd name="T41" fmla="*/ 10 h 440"/>
                <a:gd name="T42" fmla="*/ 2 w 316"/>
                <a:gd name="T43" fmla="*/ 9 h 440"/>
                <a:gd name="T44" fmla="*/ 3 w 316"/>
                <a:gd name="T45" fmla="*/ 8 h 440"/>
                <a:gd name="T46" fmla="*/ 3 w 316"/>
                <a:gd name="T47" fmla="*/ 7 h 440"/>
                <a:gd name="T48" fmla="*/ 4 w 316"/>
                <a:gd name="T49" fmla="*/ 6 h 440"/>
                <a:gd name="T50" fmla="*/ 4 w 316"/>
                <a:gd name="T51" fmla="*/ 5 h 440"/>
                <a:gd name="T52" fmla="*/ 5 w 316"/>
                <a:gd name="T53" fmla="*/ 4 h 440"/>
                <a:gd name="T54" fmla="*/ 6 w 316"/>
                <a:gd name="T55" fmla="*/ 3 h 440"/>
                <a:gd name="T56" fmla="*/ 7 w 316"/>
                <a:gd name="T57" fmla="*/ 3 h 440"/>
                <a:gd name="T58" fmla="*/ 7 w 316"/>
                <a:gd name="T59" fmla="*/ 2 h 440"/>
                <a:gd name="T60" fmla="*/ 8 w 316"/>
                <a:gd name="T61" fmla="*/ 2 h 440"/>
                <a:gd name="T62" fmla="*/ 9 w 316"/>
                <a:gd name="T63" fmla="*/ 1 h 440"/>
                <a:gd name="T64" fmla="*/ 10 w 316"/>
                <a:gd name="T65" fmla="*/ 0 h 440"/>
                <a:gd name="T66" fmla="*/ 10 w 316"/>
                <a:gd name="T67" fmla="*/ 0 h 440"/>
                <a:gd name="T68" fmla="*/ 10 w 316"/>
                <a:gd name="T69" fmla="*/ 0 h 440"/>
                <a:gd name="T70" fmla="*/ 9 w 316"/>
                <a:gd name="T71" fmla="*/ 0 h 440"/>
                <a:gd name="T72" fmla="*/ 9 w 316"/>
                <a:gd name="T73" fmla="*/ 0 h 440"/>
                <a:gd name="T74" fmla="*/ 9 w 316"/>
                <a:gd name="T75" fmla="*/ 0 h 440"/>
                <a:gd name="T76" fmla="*/ 9 w 316"/>
                <a:gd name="T77" fmla="*/ 0 h 440"/>
                <a:gd name="T78" fmla="*/ 8 w 316"/>
                <a:gd name="T79" fmla="*/ 0 h 440"/>
                <a:gd name="T80" fmla="*/ 8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91" name="Freeform 91">
              <a:extLst>
                <a:ext uri="{FF2B5EF4-FFF2-40B4-BE49-F238E27FC236}">
                  <a16:creationId xmlns:a16="http://schemas.microsoft.com/office/drawing/2014/main" id="{060735B2-A7D3-4007-B8DE-E475DABC6E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4" y="2184"/>
              <a:ext cx="155" cy="215"/>
            </a:xfrm>
            <a:custGeom>
              <a:avLst/>
              <a:gdLst>
                <a:gd name="T0" fmla="*/ 8 w 310"/>
                <a:gd name="T1" fmla="*/ 0 h 431"/>
                <a:gd name="T2" fmla="*/ 7 w 310"/>
                <a:gd name="T3" fmla="*/ 0 h 431"/>
                <a:gd name="T4" fmla="*/ 6 w 310"/>
                <a:gd name="T5" fmla="*/ 0 h 431"/>
                <a:gd name="T6" fmla="*/ 5 w 310"/>
                <a:gd name="T7" fmla="*/ 1 h 431"/>
                <a:gd name="T8" fmla="*/ 5 w 310"/>
                <a:gd name="T9" fmla="*/ 2 h 431"/>
                <a:gd name="T10" fmla="*/ 4 w 310"/>
                <a:gd name="T11" fmla="*/ 2 h 431"/>
                <a:gd name="T12" fmla="*/ 3 w 310"/>
                <a:gd name="T13" fmla="*/ 3 h 431"/>
                <a:gd name="T14" fmla="*/ 3 w 310"/>
                <a:gd name="T15" fmla="*/ 4 h 431"/>
                <a:gd name="T16" fmla="*/ 2 w 310"/>
                <a:gd name="T17" fmla="*/ 4 h 431"/>
                <a:gd name="T18" fmla="*/ 1 w 310"/>
                <a:gd name="T19" fmla="*/ 5 h 431"/>
                <a:gd name="T20" fmla="*/ 1 w 310"/>
                <a:gd name="T21" fmla="*/ 6 h 431"/>
                <a:gd name="T22" fmla="*/ 1 w 310"/>
                <a:gd name="T23" fmla="*/ 7 h 431"/>
                <a:gd name="T24" fmla="*/ 1 w 310"/>
                <a:gd name="T25" fmla="*/ 8 h 431"/>
                <a:gd name="T26" fmla="*/ 0 w 310"/>
                <a:gd name="T27" fmla="*/ 9 h 431"/>
                <a:gd name="T28" fmla="*/ 1 w 310"/>
                <a:gd name="T29" fmla="*/ 10 h 431"/>
                <a:gd name="T30" fmla="*/ 1 w 310"/>
                <a:gd name="T31" fmla="*/ 12 h 431"/>
                <a:gd name="T32" fmla="*/ 1 w 310"/>
                <a:gd name="T33" fmla="*/ 13 h 431"/>
                <a:gd name="T34" fmla="*/ 1 w 310"/>
                <a:gd name="T35" fmla="*/ 12 h 431"/>
                <a:gd name="T36" fmla="*/ 1 w 310"/>
                <a:gd name="T37" fmla="*/ 11 h 431"/>
                <a:gd name="T38" fmla="*/ 2 w 310"/>
                <a:gd name="T39" fmla="*/ 10 h 431"/>
                <a:gd name="T40" fmla="*/ 2 w 310"/>
                <a:gd name="T41" fmla="*/ 9 h 431"/>
                <a:gd name="T42" fmla="*/ 2 w 310"/>
                <a:gd name="T43" fmla="*/ 8 h 431"/>
                <a:gd name="T44" fmla="*/ 3 w 310"/>
                <a:gd name="T45" fmla="*/ 7 h 431"/>
                <a:gd name="T46" fmla="*/ 3 w 310"/>
                <a:gd name="T47" fmla="*/ 6 h 431"/>
                <a:gd name="T48" fmla="*/ 4 w 310"/>
                <a:gd name="T49" fmla="*/ 5 h 431"/>
                <a:gd name="T50" fmla="*/ 4 w 310"/>
                <a:gd name="T51" fmla="*/ 4 h 431"/>
                <a:gd name="T52" fmla="*/ 5 w 310"/>
                <a:gd name="T53" fmla="*/ 3 h 431"/>
                <a:gd name="T54" fmla="*/ 6 w 310"/>
                <a:gd name="T55" fmla="*/ 2 h 431"/>
                <a:gd name="T56" fmla="*/ 6 w 310"/>
                <a:gd name="T57" fmla="*/ 2 h 431"/>
                <a:gd name="T58" fmla="*/ 7 w 310"/>
                <a:gd name="T59" fmla="*/ 1 h 431"/>
                <a:gd name="T60" fmla="*/ 8 w 310"/>
                <a:gd name="T61" fmla="*/ 0 h 431"/>
                <a:gd name="T62" fmla="*/ 9 w 310"/>
                <a:gd name="T63" fmla="*/ 0 h 431"/>
                <a:gd name="T64" fmla="*/ 10 w 310"/>
                <a:gd name="T65" fmla="*/ 0 h 431"/>
                <a:gd name="T66" fmla="*/ 10 w 310"/>
                <a:gd name="T67" fmla="*/ 0 h 431"/>
                <a:gd name="T68" fmla="*/ 10 w 310"/>
                <a:gd name="T69" fmla="*/ 0 h 431"/>
                <a:gd name="T70" fmla="*/ 9 w 310"/>
                <a:gd name="T71" fmla="*/ 0 h 431"/>
                <a:gd name="T72" fmla="*/ 9 w 310"/>
                <a:gd name="T73" fmla="*/ 0 h 431"/>
                <a:gd name="T74" fmla="*/ 9 w 310"/>
                <a:gd name="T75" fmla="*/ 0 h 431"/>
                <a:gd name="T76" fmla="*/ 8 w 310"/>
                <a:gd name="T77" fmla="*/ 0 h 431"/>
                <a:gd name="T78" fmla="*/ 8 w 310"/>
                <a:gd name="T79" fmla="*/ 0 h 431"/>
                <a:gd name="T80" fmla="*/ 8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92" name="Freeform 92">
              <a:extLst>
                <a:ext uri="{FF2B5EF4-FFF2-40B4-BE49-F238E27FC236}">
                  <a16:creationId xmlns:a16="http://schemas.microsoft.com/office/drawing/2014/main" id="{237B5AD2-A855-4149-A2EB-8C0A3D9EC9B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6" y="2185"/>
              <a:ext cx="151" cy="211"/>
            </a:xfrm>
            <a:custGeom>
              <a:avLst/>
              <a:gdLst>
                <a:gd name="T0" fmla="*/ 8 w 302"/>
                <a:gd name="T1" fmla="*/ 0 h 423"/>
                <a:gd name="T2" fmla="*/ 7 w 302"/>
                <a:gd name="T3" fmla="*/ 0 h 423"/>
                <a:gd name="T4" fmla="*/ 6 w 302"/>
                <a:gd name="T5" fmla="*/ 0 h 423"/>
                <a:gd name="T6" fmla="*/ 5 w 302"/>
                <a:gd name="T7" fmla="*/ 1 h 423"/>
                <a:gd name="T8" fmla="*/ 5 w 302"/>
                <a:gd name="T9" fmla="*/ 2 h 423"/>
                <a:gd name="T10" fmla="*/ 4 w 302"/>
                <a:gd name="T11" fmla="*/ 2 h 423"/>
                <a:gd name="T12" fmla="*/ 3 w 302"/>
                <a:gd name="T13" fmla="*/ 3 h 423"/>
                <a:gd name="T14" fmla="*/ 3 w 302"/>
                <a:gd name="T15" fmla="*/ 4 h 423"/>
                <a:gd name="T16" fmla="*/ 2 w 302"/>
                <a:gd name="T17" fmla="*/ 4 h 423"/>
                <a:gd name="T18" fmla="*/ 1 w 302"/>
                <a:gd name="T19" fmla="*/ 5 h 423"/>
                <a:gd name="T20" fmla="*/ 1 w 302"/>
                <a:gd name="T21" fmla="*/ 6 h 423"/>
                <a:gd name="T22" fmla="*/ 1 w 302"/>
                <a:gd name="T23" fmla="*/ 7 h 423"/>
                <a:gd name="T24" fmla="*/ 1 w 302"/>
                <a:gd name="T25" fmla="*/ 8 h 423"/>
                <a:gd name="T26" fmla="*/ 0 w 302"/>
                <a:gd name="T27" fmla="*/ 9 h 423"/>
                <a:gd name="T28" fmla="*/ 1 w 302"/>
                <a:gd name="T29" fmla="*/ 10 h 423"/>
                <a:gd name="T30" fmla="*/ 1 w 302"/>
                <a:gd name="T31" fmla="*/ 11 h 423"/>
                <a:gd name="T32" fmla="*/ 1 w 302"/>
                <a:gd name="T33" fmla="*/ 13 h 423"/>
                <a:gd name="T34" fmla="*/ 1 w 302"/>
                <a:gd name="T35" fmla="*/ 12 h 423"/>
                <a:gd name="T36" fmla="*/ 1 w 302"/>
                <a:gd name="T37" fmla="*/ 10 h 423"/>
                <a:gd name="T38" fmla="*/ 2 w 302"/>
                <a:gd name="T39" fmla="*/ 9 h 423"/>
                <a:gd name="T40" fmla="*/ 2 w 302"/>
                <a:gd name="T41" fmla="*/ 8 h 423"/>
                <a:gd name="T42" fmla="*/ 2 w 302"/>
                <a:gd name="T43" fmla="*/ 7 h 423"/>
                <a:gd name="T44" fmla="*/ 3 w 302"/>
                <a:gd name="T45" fmla="*/ 6 h 423"/>
                <a:gd name="T46" fmla="*/ 3 w 302"/>
                <a:gd name="T47" fmla="*/ 5 h 423"/>
                <a:gd name="T48" fmla="*/ 4 w 302"/>
                <a:gd name="T49" fmla="*/ 5 h 423"/>
                <a:gd name="T50" fmla="*/ 4 w 302"/>
                <a:gd name="T51" fmla="*/ 4 h 423"/>
                <a:gd name="T52" fmla="*/ 5 w 302"/>
                <a:gd name="T53" fmla="*/ 3 h 423"/>
                <a:gd name="T54" fmla="*/ 5 w 302"/>
                <a:gd name="T55" fmla="*/ 2 h 423"/>
                <a:gd name="T56" fmla="*/ 6 w 302"/>
                <a:gd name="T57" fmla="*/ 2 h 423"/>
                <a:gd name="T58" fmla="*/ 7 w 302"/>
                <a:gd name="T59" fmla="*/ 1 h 423"/>
                <a:gd name="T60" fmla="*/ 8 w 302"/>
                <a:gd name="T61" fmla="*/ 0 h 423"/>
                <a:gd name="T62" fmla="*/ 9 w 302"/>
                <a:gd name="T63" fmla="*/ 0 h 423"/>
                <a:gd name="T64" fmla="*/ 10 w 302"/>
                <a:gd name="T65" fmla="*/ 0 h 423"/>
                <a:gd name="T66" fmla="*/ 10 w 302"/>
                <a:gd name="T67" fmla="*/ 0 h 423"/>
                <a:gd name="T68" fmla="*/ 9 w 302"/>
                <a:gd name="T69" fmla="*/ 0 h 423"/>
                <a:gd name="T70" fmla="*/ 9 w 302"/>
                <a:gd name="T71" fmla="*/ 0 h 423"/>
                <a:gd name="T72" fmla="*/ 9 w 302"/>
                <a:gd name="T73" fmla="*/ 0 h 423"/>
                <a:gd name="T74" fmla="*/ 8 w 302"/>
                <a:gd name="T75" fmla="*/ 0 h 423"/>
                <a:gd name="T76" fmla="*/ 8 w 302"/>
                <a:gd name="T77" fmla="*/ 0 h 423"/>
                <a:gd name="T78" fmla="*/ 8 w 302"/>
                <a:gd name="T79" fmla="*/ 0 h 423"/>
                <a:gd name="T80" fmla="*/ 8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93" name="Freeform 93">
              <a:extLst>
                <a:ext uri="{FF2B5EF4-FFF2-40B4-BE49-F238E27FC236}">
                  <a16:creationId xmlns:a16="http://schemas.microsoft.com/office/drawing/2014/main" id="{1C5A66F0-0D4D-4D25-BA32-6F7250B42BB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7" y="2185"/>
              <a:ext cx="147" cy="207"/>
            </a:xfrm>
            <a:custGeom>
              <a:avLst/>
              <a:gdLst>
                <a:gd name="T0" fmla="*/ 6 w 295"/>
                <a:gd name="T1" fmla="*/ 1 h 414"/>
                <a:gd name="T2" fmla="*/ 6 w 295"/>
                <a:gd name="T3" fmla="*/ 1 h 414"/>
                <a:gd name="T4" fmla="*/ 5 w 295"/>
                <a:gd name="T5" fmla="*/ 2 h 414"/>
                <a:gd name="T6" fmla="*/ 4 w 295"/>
                <a:gd name="T7" fmla="*/ 2 h 414"/>
                <a:gd name="T8" fmla="*/ 3 w 295"/>
                <a:gd name="T9" fmla="*/ 3 h 414"/>
                <a:gd name="T10" fmla="*/ 3 w 295"/>
                <a:gd name="T11" fmla="*/ 3 h 414"/>
                <a:gd name="T12" fmla="*/ 2 w 295"/>
                <a:gd name="T13" fmla="*/ 4 h 414"/>
                <a:gd name="T14" fmla="*/ 2 w 295"/>
                <a:gd name="T15" fmla="*/ 5 h 414"/>
                <a:gd name="T16" fmla="*/ 1 w 295"/>
                <a:gd name="T17" fmla="*/ 5 h 414"/>
                <a:gd name="T18" fmla="*/ 1 w 295"/>
                <a:gd name="T19" fmla="*/ 6 h 414"/>
                <a:gd name="T20" fmla="*/ 0 w 295"/>
                <a:gd name="T21" fmla="*/ 7 h 414"/>
                <a:gd name="T22" fmla="*/ 0 w 295"/>
                <a:gd name="T23" fmla="*/ 8 h 414"/>
                <a:gd name="T24" fmla="*/ 0 w 295"/>
                <a:gd name="T25" fmla="*/ 9 h 414"/>
                <a:gd name="T26" fmla="*/ 0 w 295"/>
                <a:gd name="T27" fmla="*/ 10 h 414"/>
                <a:gd name="T28" fmla="*/ 0 w 295"/>
                <a:gd name="T29" fmla="*/ 11 h 414"/>
                <a:gd name="T30" fmla="*/ 0 w 295"/>
                <a:gd name="T31" fmla="*/ 12 h 414"/>
                <a:gd name="T32" fmla="*/ 0 w 295"/>
                <a:gd name="T33" fmla="*/ 13 h 414"/>
                <a:gd name="T34" fmla="*/ 0 w 295"/>
                <a:gd name="T35" fmla="*/ 12 h 414"/>
                <a:gd name="T36" fmla="*/ 0 w 295"/>
                <a:gd name="T37" fmla="*/ 11 h 414"/>
                <a:gd name="T38" fmla="*/ 1 w 295"/>
                <a:gd name="T39" fmla="*/ 10 h 414"/>
                <a:gd name="T40" fmla="*/ 1 w 295"/>
                <a:gd name="T41" fmla="*/ 9 h 414"/>
                <a:gd name="T42" fmla="*/ 1 w 295"/>
                <a:gd name="T43" fmla="*/ 8 h 414"/>
                <a:gd name="T44" fmla="*/ 2 w 295"/>
                <a:gd name="T45" fmla="*/ 7 h 414"/>
                <a:gd name="T46" fmla="*/ 2 w 295"/>
                <a:gd name="T47" fmla="*/ 6 h 414"/>
                <a:gd name="T48" fmla="*/ 2 w 295"/>
                <a:gd name="T49" fmla="*/ 5 h 414"/>
                <a:gd name="T50" fmla="*/ 3 w 295"/>
                <a:gd name="T51" fmla="*/ 5 h 414"/>
                <a:gd name="T52" fmla="*/ 4 w 295"/>
                <a:gd name="T53" fmla="*/ 4 h 414"/>
                <a:gd name="T54" fmla="*/ 4 w 295"/>
                <a:gd name="T55" fmla="*/ 3 h 414"/>
                <a:gd name="T56" fmla="*/ 5 w 295"/>
                <a:gd name="T57" fmla="*/ 3 h 414"/>
                <a:gd name="T58" fmla="*/ 6 w 295"/>
                <a:gd name="T59" fmla="*/ 2 h 414"/>
                <a:gd name="T60" fmla="*/ 7 w 295"/>
                <a:gd name="T61" fmla="*/ 1 h 414"/>
                <a:gd name="T62" fmla="*/ 8 w 295"/>
                <a:gd name="T63" fmla="*/ 1 h 414"/>
                <a:gd name="T64" fmla="*/ 9 w 295"/>
                <a:gd name="T65" fmla="*/ 0 h 414"/>
                <a:gd name="T66" fmla="*/ 8 w 295"/>
                <a:gd name="T67" fmla="*/ 0 h 414"/>
                <a:gd name="T68" fmla="*/ 8 w 295"/>
                <a:gd name="T69" fmla="*/ 1 h 414"/>
                <a:gd name="T70" fmla="*/ 8 w 295"/>
                <a:gd name="T71" fmla="*/ 1 h 414"/>
                <a:gd name="T72" fmla="*/ 8 w 295"/>
                <a:gd name="T73" fmla="*/ 1 h 414"/>
                <a:gd name="T74" fmla="*/ 7 w 295"/>
                <a:gd name="T75" fmla="*/ 1 h 414"/>
                <a:gd name="T76" fmla="*/ 7 w 295"/>
                <a:gd name="T77" fmla="*/ 1 h 414"/>
                <a:gd name="T78" fmla="*/ 7 w 295"/>
                <a:gd name="T79" fmla="*/ 1 h 414"/>
                <a:gd name="T80" fmla="*/ 6 w 295"/>
                <a:gd name="T81" fmla="*/ 1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94" name="Freeform 94">
              <a:extLst>
                <a:ext uri="{FF2B5EF4-FFF2-40B4-BE49-F238E27FC236}">
                  <a16:creationId xmlns:a16="http://schemas.microsoft.com/office/drawing/2014/main" id="{421AE05C-F98C-42C4-9F93-5A00336C5B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8" y="2186"/>
              <a:ext cx="144" cy="203"/>
            </a:xfrm>
            <a:custGeom>
              <a:avLst/>
              <a:gdLst>
                <a:gd name="T0" fmla="*/ 7 w 288"/>
                <a:gd name="T1" fmla="*/ 1 h 405"/>
                <a:gd name="T2" fmla="*/ 6 w 288"/>
                <a:gd name="T3" fmla="*/ 1 h 405"/>
                <a:gd name="T4" fmla="*/ 6 w 288"/>
                <a:gd name="T5" fmla="*/ 2 h 405"/>
                <a:gd name="T6" fmla="*/ 5 w 288"/>
                <a:gd name="T7" fmla="*/ 2 h 405"/>
                <a:gd name="T8" fmla="*/ 4 w 288"/>
                <a:gd name="T9" fmla="*/ 3 h 405"/>
                <a:gd name="T10" fmla="*/ 4 w 288"/>
                <a:gd name="T11" fmla="*/ 3 h 405"/>
                <a:gd name="T12" fmla="*/ 3 w 288"/>
                <a:gd name="T13" fmla="*/ 4 h 405"/>
                <a:gd name="T14" fmla="*/ 2 w 288"/>
                <a:gd name="T15" fmla="*/ 5 h 405"/>
                <a:gd name="T16" fmla="*/ 2 w 288"/>
                <a:gd name="T17" fmla="*/ 5 h 405"/>
                <a:gd name="T18" fmla="*/ 1 w 288"/>
                <a:gd name="T19" fmla="*/ 6 h 405"/>
                <a:gd name="T20" fmla="*/ 1 w 288"/>
                <a:gd name="T21" fmla="*/ 7 h 405"/>
                <a:gd name="T22" fmla="*/ 1 w 288"/>
                <a:gd name="T23" fmla="*/ 8 h 405"/>
                <a:gd name="T24" fmla="*/ 1 w 288"/>
                <a:gd name="T25" fmla="*/ 9 h 405"/>
                <a:gd name="T26" fmla="*/ 0 w 288"/>
                <a:gd name="T27" fmla="*/ 10 h 405"/>
                <a:gd name="T28" fmla="*/ 1 w 288"/>
                <a:gd name="T29" fmla="*/ 11 h 405"/>
                <a:gd name="T30" fmla="*/ 1 w 288"/>
                <a:gd name="T31" fmla="*/ 12 h 405"/>
                <a:gd name="T32" fmla="*/ 1 w 288"/>
                <a:gd name="T33" fmla="*/ 13 h 405"/>
                <a:gd name="T34" fmla="*/ 1 w 288"/>
                <a:gd name="T35" fmla="*/ 12 h 405"/>
                <a:gd name="T36" fmla="*/ 1 w 288"/>
                <a:gd name="T37" fmla="*/ 11 h 405"/>
                <a:gd name="T38" fmla="*/ 2 w 288"/>
                <a:gd name="T39" fmla="*/ 10 h 405"/>
                <a:gd name="T40" fmla="*/ 2 w 288"/>
                <a:gd name="T41" fmla="*/ 9 h 405"/>
                <a:gd name="T42" fmla="*/ 2 w 288"/>
                <a:gd name="T43" fmla="*/ 8 h 405"/>
                <a:gd name="T44" fmla="*/ 2 w 288"/>
                <a:gd name="T45" fmla="*/ 7 h 405"/>
                <a:gd name="T46" fmla="*/ 3 w 288"/>
                <a:gd name="T47" fmla="*/ 6 h 405"/>
                <a:gd name="T48" fmla="*/ 3 w 288"/>
                <a:gd name="T49" fmla="*/ 5 h 405"/>
                <a:gd name="T50" fmla="*/ 4 w 288"/>
                <a:gd name="T51" fmla="*/ 4 h 405"/>
                <a:gd name="T52" fmla="*/ 4 w 288"/>
                <a:gd name="T53" fmla="*/ 4 h 405"/>
                <a:gd name="T54" fmla="*/ 5 w 288"/>
                <a:gd name="T55" fmla="*/ 3 h 405"/>
                <a:gd name="T56" fmla="*/ 6 w 288"/>
                <a:gd name="T57" fmla="*/ 2 h 405"/>
                <a:gd name="T58" fmla="*/ 7 w 288"/>
                <a:gd name="T59" fmla="*/ 2 h 405"/>
                <a:gd name="T60" fmla="*/ 7 w 288"/>
                <a:gd name="T61" fmla="*/ 1 h 405"/>
                <a:gd name="T62" fmla="*/ 8 w 288"/>
                <a:gd name="T63" fmla="*/ 1 h 405"/>
                <a:gd name="T64" fmla="*/ 9 w 288"/>
                <a:gd name="T65" fmla="*/ 0 h 405"/>
                <a:gd name="T66" fmla="*/ 9 w 288"/>
                <a:gd name="T67" fmla="*/ 0 h 405"/>
                <a:gd name="T68" fmla="*/ 9 w 288"/>
                <a:gd name="T69" fmla="*/ 1 h 405"/>
                <a:gd name="T70" fmla="*/ 9 w 288"/>
                <a:gd name="T71" fmla="*/ 1 h 405"/>
                <a:gd name="T72" fmla="*/ 8 w 288"/>
                <a:gd name="T73" fmla="*/ 1 h 405"/>
                <a:gd name="T74" fmla="*/ 8 w 288"/>
                <a:gd name="T75" fmla="*/ 1 h 405"/>
                <a:gd name="T76" fmla="*/ 8 w 288"/>
                <a:gd name="T77" fmla="*/ 1 h 405"/>
                <a:gd name="T78" fmla="*/ 8 w 288"/>
                <a:gd name="T79" fmla="*/ 1 h 405"/>
                <a:gd name="T80" fmla="*/ 7 w 288"/>
                <a:gd name="T81" fmla="*/ 1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95" name="Freeform 95">
              <a:extLst>
                <a:ext uri="{FF2B5EF4-FFF2-40B4-BE49-F238E27FC236}">
                  <a16:creationId xmlns:a16="http://schemas.microsoft.com/office/drawing/2014/main" id="{7C7561B2-6D69-4CEF-ABEE-1326C4A77C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0" y="2187"/>
              <a:ext cx="140" cy="199"/>
            </a:xfrm>
            <a:custGeom>
              <a:avLst/>
              <a:gdLst>
                <a:gd name="T0" fmla="*/ 7 w 280"/>
                <a:gd name="T1" fmla="*/ 1 h 397"/>
                <a:gd name="T2" fmla="*/ 6 w 280"/>
                <a:gd name="T3" fmla="*/ 1 h 397"/>
                <a:gd name="T4" fmla="*/ 6 w 280"/>
                <a:gd name="T5" fmla="*/ 2 h 397"/>
                <a:gd name="T6" fmla="*/ 5 w 280"/>
                <a:gd name="T7" fmla="*/ 2 h 397"/>
                <a:gd name="T8" fmla="*/ 4 w 280"/>
                <a:gd name="T9" fmla="*/ 3 h 397"/>
                <a:gd name="T10" fmla="*/ 4 w 280"/>
                <a:gd name="T11" fmla="*/ 3 h 397"/>
                <a:gd name="T12" fmla="*/ 3 w 280"/>
                <a:gd name="T13" fmla="*/ 4 h 397"/>
                <a:gd name="T14" fmla="*/ 2 w 280"/>
                <a:gd name="T15" fmla="*/ 5 h 397"/>
                <a:gd name="T16" fmla="*/ 2 w 280"/>
                <a:gd name="T17" fmla="*/ 5 h 397"/>
                <a:gd name="T18" fmla="*/ 1 w 280"/>
                <a:gd name="T19" fmla="*/ 6 h 397"/>
                <a:gd name="T20" fmla="*/ 1 w 280"/>
                <a:gd name="T21" fmla="*/ 7 h 397"/>
                <a:gd name="T22" fmla="*/ 1 w 280"/>
                <a:gd name="T23" fmla="*/ 8 h 397"/>
                <a:gd name="T24" fmla="*/ 1 w 280"/>
                <a:gd name="T25" fmla="*/ 8 h 397"/>
                <a:gd name="T26" fmla="*/ 0 w 280"/>
                <a:gd name="T27" fmla="*/ 9 h 397"/>
                <a:gd name="T28" fmla="*/ 0 w 280"/>
                <a:gd name="T29" fmla="*/ 11 h 397"/>
                <a:gd name="T30" fmla="*/ 1 w 280"/>
                <a:gd name="T31" fmla="*/ 12 h 397"/>
                <a:gd name="T32" fmla="*/ 1 w 280"/>
                <a:gd name="T33" fmla="*/ 13 h 397"/>
                <a:gd name="T34" fmla="*/ 1 w 280"/>
                <a:gd name="T35" fmla="*/ 12 h 397"/>
                <a:gd name="T36" fmla="*/ 1 w 280"/>
                <a:gd name="T37" fmla="*/ 11 h 397"/>
                <a:gd name="T38" fmla="*/ 1 w 280"/>
                <a:gd name="T39" fmla="*/ 10 h 397"/>
                <a:gd name="T40" fmla="*/ 2 w 280"/>
                <a:gd name="T41" fmla="*/ 9 h 397"/>
                <a:gd name="T42" fmla="*/ 2 w 280"/>
                <a:gd name="T43" fmla="*/ 8 h 397"/>
                <a:gd name="T44" fmla="*/ 2 w 280"/>
                <a:gd name="T45" fmla="*/ 7 h 397"/>
                <a:gd name="T46" fmla="*/ 3 w 280"/>
                <a:gd name="T47" fmla="*/ 6 h 397"/>
                <a:gd name="T48" fmla="*/ 3 w 280"/>
                <a:gd name="T49" fmla="*/ 5 h 397"/>
                <a:gd name="T50" fmla="*/ 4 w 280"/>
                <a:gd name="T51" fmla="*/ 4 h 397"/>
                <a:gd name="T52" fmla="*/ 4 w 280"/>
                <a:gd name="T53" fmla="*/ 4 h 397"/>
                <a:gd name="T54" fmla="*/ 5 w 280"/>
                <a:gd name="T55" fmla="*/ 3 h 397"/>
                <a:gd name="T56" fmla="*/ 6 w 280"/>
                <a:gd name="T57" fmla="*/ 2 h 397"/>
                <a:gd name="T58" fmla="*/ 6 w 280"/>
                <a:gd name="T59" fmla="*/ 2 h 397"/>
                <a:gd name="T60" fmla="*/ 7 w 280"/>
                <a:gd name="T61" fmla="*/ 1 h 397"/>
                <a:gd name="T62" fmla="*/ 8 w 280"/>
                <a:gd name="T63" fmla="*/ 1 h 397"/>
                <a:gd name="T64" fmla="*/ 9 w 280"/>
                <a:gd name="T65" fmla="*/ 0 h 397"/>
                <a:gd name="T66" fmla="*/ 9 w 280"/>
                <a:gd name="T67" fmla="*/ 1 h 397"/>
                <a:gd name="T68" fmla="*/ 9 w 280"/>
                <a:gd name="T69" fmla="*/ 1 h 397"/>
                <a:gd name="T70" fmla="*/ 8 w 280"/>
                <a:gd name="T71" fmla="*/ 1 h 397"/>
                <a:gd name="T72" fmla="*/ 8 w 280"/>
                <a:gd name="T73" fmla="*/ 1 h 397"/>
                <a:gd name="T74" fmla="*/ 8 w 280"/>
                <a:gd name="T75" fmla="*/ 1 h 397"/>
                <a:gd name="T76" fmla="*/ 8 w 280"/>
                <a:gd name="T77" fmla="*/ 1 h 397"/>
                <a:gd name="T78" fmla="*/ 7 w 280"/>
                <a:gd name="T79" fmla="*/ 1 h 397"/>
                <a:gd name="T80" fmla="*/ 7 w 280"/>
                <a:gd name="T81" fmla="*/ 1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96" name="Freeform 96">
              <a:extLst>
                <a:ext uri="{FF2B5EF4-FFF2-40B4-BE49-F238E27FC236}">
                  <a16:creationId xmlns:a16="http://schemas.microsoft.com/office/drawing/2014/main" id="{E552C858-3BD7-4F9D-B01B-25B1BAA4A1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1" y="2187"/>
              <a:ext cx="136" cy="195"/>
            </a:xfrm>
            <a:custGeom>
              <a:avLst/>
              <a:gdLst>
                <a:gd name="T0" fmla="*/ 6 w 273"/>
                <a:gd name="T1" fmla="*/ 1 h 389"/>
                <a:gd name="T2" fmla="*/ 5 w 273"/>
                <a:gd name="T3" fmla="*/ 1 h 389"/>
                <a:gd name="T4" fmla="*/ 5 w 273"/>
                <a:gd name="T5" fmla="*/ 2 h 389"/>
                <a:gd name="T6" fmla="*/ 4 w 273"/>
                <a:gd name="T7" fmla="*/ 2 h 389"/>
                <a:gd name="T8" fmla="*/ 3 w 273"/>
                <a:gd name="T9" fmla="*/ 3 h 389"/>
                <a:gd name="T10" fmla="*/ 3 w 273"/>
                <a:gd name="T11" fmla="*/ 3 h 389"/>
                <a:gd name="T12" fmla="*/ 2 w 273"/>
                <a:gd name="T13" fmla="*/ 4 h 389"/>
                <a:gd name="T14" fmla="*/ 1 w 273"/>
                <a:gd name="T15" fmla="*/ 5 h 389"/>
                <a:gd name="T16" fmla="*/ 1 w 273"/>
                <a:gd name="T17" fmla="*/ 5 h 389"/>
                <a:gd name="T18" fmla="*/ 1 w 273"/>
                <a:gd name="T19" fmla="*/ 6 h 389"/>
                <a:gd name="T20" fmla="*/ 0 w 273"/>
                <a:gd name="T21" fmla="*/ 7 h 389"/>
                <a:gd name="T22" fmla="*/ 0 w 273"/>
                <a:gd name="T23" fmla="*/ 7 h 389"/>
                <a:gd name="T24" fmla="*/ 0 w 273"/>
                <a:gd name="T25" fmla="*/ 8 h 389"/>
                <a:gd name="T26" fmla="*/ 0 w 273"/>
                <a:gd name="T27" fmla="*/ 9 h 389"/>
                <a:gd name="T28" fmla="*/ 0 w 273"/>
                <a:gd name="T29" fmla="*/ 10 h 389"/>
                <a:gd name="T30" fmla="*/ 0 w 273"/>
                <a:gd name="T31" fmla="*/ 11 h 389"/>
                <a:gd name="T32" fmla="*/ 0 w 273"/>
                <a:gd name="T33" fmla="*/ 13 h 389"/>
                <a:gd name="T34" fmla="*/ 0 w 273"/>
                <a:gd name="T35" fmla="*/ 11 h 389"/>
                <a:gd name="T36" fmla="*/ 0 w 273"/>
                <a:gd name="T37" fmla="*/ 10 h 389"/>
                <a:gd name="T38" fmla="*/ 0 w 273"/>
                <a:gd name="T39" fmla="*/ 9 h 389"/>
                <a:gd name="T40" fmla="*/ 1 w 273"/>
                <a:gd name="T41" fmla="*/ 8 h 389"/>
                <a:gd name="T42" fmla="*/ 1 w 273"/>
                <a:gd name="T43" fmla="*/ 7 h 389"/>
                <a:gd name="T44" fmla="*/ 1 w 273"/>
                <a:gd name="T45" fmla="*/ 6 h 389"/>
                <a:gd name="T46" fmla="*/ 2 w 273"/>
                <a:gd name="T47" fmla="*/ 6 h 389"/>
                <a:gd name="T48" fmla="*/ 2 w 273"/>
                <a:gd name="T49" fmla="*/ 5 h 389"/>
                <a:gd name="T50" fmla="*/ 2 w 273"/>
                <a:gd name="T51" fmla="*/ 4 h 389"/>
                <a:gd name="T52" fmla="*/ 3 w 273"/>
                <a:gd name="T53" fmla="*/ 3 h 389"/>
                <a:gd name="T54" fmla="*/ 4 w 273"/>
                <a:gd name="T55" fmla="*/ 3 h 389"/>
                <a:gd name="T56" fmla="*/ 4 w 273"/>
                <a:gd name="T57" fmla="*/ 2 h 389"/>
                <a:gd name="T58" fmla="*/ 5 w 273"/>
                <a:gd name="T59" fmla="*/ 2 h 389"/>
                <a:gd name="T60" fmla="*/ 6 w 273"/>
                <a:gd name="T61" fmla="*/ 1 h 389"/>
                <a:gd name="T62" fmla="*/ 7 w 273"/>
                <a:gd name="T63" fmla="*/ 1 h 389"/>
                <a:gd name="T64" fmla="*/ 8 w 273"/>
                <a:gd name="T65" fmla="*/ 0 h 389"/>
                <a:gd name="T66" fmla="*/ 8 w 273"/>
                <a:gd name="T67" fmla="*/ 1 h 389"/>
                <a:gd name="T68" fmla="*/ 7 w 273"/>
                <a:gd name="T69" fmla="*/ 1 h 389"/>
                <a:gd name="T70" fmla="*/ 7 w 273"/>
                <a:gd name="T71" fmla="*/ 1 h 389"/>
                <a:gd name="T72" fmla="*/ 7 w 273"/>
                <a:gd name="T73" fmla="*/ 1 h 389"/>
                <a:gd name="T74" fmla="*/ 7 w 273"/>
                <a:gd name="T75" fmla="*/ 1 h 389"/>
                <a:gd name="T76" fmla="*/ 6 w 273"/>
                <a:gd name="T77" fmla="*/ 1 h 389"/>
                <a:gd name="T78" fmla="*/ 6 w 273"/>
                <a:gd name="T79" fmla="*/ 1 h 389"/>
                <a:gd name="T80" fmla="*/ 6 w 273"/>
                <a:gd name="T81" fmla="*/ 1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97" name="Freeform 97">
              <a:extLst>
                <a:ext uri="{FF2B5EF4-FFF2-40B4-BE49-F238E27FC236}">
                  <a16:creationId xmlns:a16="http://schemas.microsoft.com/office/drawing/2014/main" id="{F280A09F-3E56-471E-A7A8-67B28A4E25C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2" y="2189"/>
              <a:ext cx="134" cy="190"/>
            </a:xfrm>
            <a:custGeom>
              <a:avLst/>
              <a:gdLst>
                <a:gd name="T0" fmla="*/ 7 w 267"/>
                <a:gd name="T1" fmla="*/ 1 h 380"/>
                <a:gd name="T2" fmla="*/ 6 w 267"/>
                <a:gd name="T3" fmla="*/ 1 h 380"/>
                <a:gd name="T4" fmla="*/ 5 w 267"/>
                <a:gd name="T5" fmla="*/ 2 h 380"/>
                <a:gd name="T6" fmla="*/ 5 w 267"/>
                <a:gd name="T7" fmla="*/ 2 h 380"/>
                <a:gd name="T8" fmla="*/ 4 w 267"/>
                <a:gd name="T9" fmla="*/ 3 h 380"/>
                <a:gd name="T10" fmla="*/ 4 w 267"/>
                <a:gd name="T11" fmla="*/ 3 h 380"/>
                <a:gd name="T12" fmla="*/ 3 w 267"/>
                <a:gd name="T13" fmla="*/ 4 h 380"/>
                <a:gd name="T14" fmla="*/ 2 w 267"/>
                <a:gd name="T15" fmla="*/ 4 h 380"/>
                <a:gd name="T16" fmla="*/ 2 w 267"/>
                <a:gd name="T17" fmla="*/ 5 h 380"/>
                <a:gd name="T18" fmla="*/ 1 w 267"/>
                <a:gd name="T19" fmla="*/ 6 h 380"/>
                <a:gd name="T20" fmla="*/ 1 w 267"/>
                <a:gd name="T21" fmla="*/ 7 h 380"/>
                <a:gd name="T22" fmla="*/ 1 w 267"/>
                <a:gd name="T23" fmla="*/ 7 h 380"/>
                <a:gd name="T24" fmla="*/ 1 w 267"/>
                <a:gd name="T25" fmla="*/ 8 h 380"/>
                <a:gd name="T26" fmla="*/ 1 w 267"/>
                <a:gd name="T27" fmla="*/ 9 h 380"/>
                <a:gd name="T28" fmla="*/ 0 w 267"/>
                <a:gd name="T29" fmla="*/ 10 h 380"/>
                <a:gd name="T30" fmla="*/ 1 w 267"/>
                <a:gd name="T31" fmla="*/ 11 h 380"/>
                <a:gd name="T32" fmla="*/ 1 w 267"/>
                <a:gd name="T33" fmla="*/ 12 h 380"/>
                <a:gd name="T34" fmla="*/ 1 w 267"/>
                <a:gd name="T35" fmla="*/ 11 h 380"/>
                <a:gd name="T36" fmla="*/ 1 w 267"/>
                <a:gd name="T37" fmla="*/ 10 h 380"/>
                <a:gd name="T38" fmla="*/ 1 w 267"/>
                <a:gd name="T39" fmla="*/ 9 h 380"/>
                <a:gd name="T40" fmla="*/ 2 w 267"/>
                <a:gd name="T41" fmla="*/ 8 h 380"/>
                <a:gd name="T42" fmla="*/ 2 w 267"/>
                <a:gd name="T43" fmla="*/ 7 h 380"/>
                <a:gd name="T44" fmla="*/ 2 w 267"/>
                <a:gd name="T45" fmla="*/ 6 h 380"/>
                <a:gd name="T46" fmla="*/ 2 w 267"/>
                <a:gd name="T47" fmla="*/ 5 h 380"/>
                <a:gd name="T48" fmla="*/ 3 w 267"/>
                <a:gd name="T49" fmla="*/ 5 h 380"/>
                <a:gd name="T50" fmla="*/ 3 w 267"/>
                <a:gd name="T51" fmla="*/ 4 h 380"/>
                <a:gd name="T52" fmla="*/ 4 w 267"/>
                <a:gd name="T53" fmla="*/ 3 h 380"/>
                <a:gd name="T54" fmla="*/ 4 w 267"/>
                <a:gd name="T55" fmla="*/ 3 h 380"/>
                <a:gd name="T56" fmla="*/ 5 w 267"/>
                <a:gd name="T57" fmla="*/ 2 h 380"/>
                <a:gd name="T58" fmla="*/ 6 w 267"/>
                <a:gd name="T59" fmla="*/ 2 h 380"/>
                <a:gd name="T60" fmla="*/ 7 w 267"/>
                <a:gd name="T61" fmla="*/ 1 h 380"/>
                <a:gd name="T62" fmla="*/ 8 w 267"/>
                <a:gd name="T63" fmla="*/ 1 h 380"/>
                <a:gd name="T64" fmla="*/ 9 w 267"/>
                <a:gd name="T65" fmla="*/ 0 h 380"/>
                <a:gd name="T66" fmla="*/ 9 w 267"/>
                <a:gd name="T67" fmla="*/ 1 h 380"/>
                <a:gd name="T68" fmla="*/ 8 w 267"/>
                <a:gd name="T69" fmla="*/ 1 h 380"/>
                <a:gd name="T70" fmla="*/ 8 w 267"/>
                <a:gd name="T71" fmla="*/ 1 h 380"/>
                <a:gd name="T72" fmla="*/ 8 w 267"/>
                <a:gd name="T73" fmla="*/ 1 h 380"/>
                <a:gd name="T74" fmla="*/ 7 w 267"/>
                <a:gd name="T75" fmla="*/ 1 h 380"/>
                <a:gd name="T76" fmla="*/ 7 w 267"/>
                <a:gd name="T77" fmla="*/ 1 h 380"/>
                <a:gd name="T78" fmla="*/ 7 w 267"/>
                <a:gd name="T79" fmla="*/ 1 h 380"/>
                <a:gd name="T80" fmla="*/ 7 w 267"/>
                <a:gd name="T81" fmla="*/ 1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98" name="Freeform 98">
              <a:extLst>
                <a:ext uri="{FF2B5EF4-FFF2-40B4-BE49-F238E27FC236}">
                  <a16:creationId xmlns:a16="http://schemas.microsoft.com/office/drawing/2014/main" id="{1F7063DE-D5ED-4F2B-8FBB-0526BD5AF8B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3" y="2189"/>
              <a:ext cx="130" cy="186"/>
            </a:xfrm>
            <a:custGeom>
              <a:avLst/>
              <a:gdLst>
                <a:gd name="T0" fmla="*/ 6 w 261"/>
                <a:gd name="T1" fmla="*/ 0 h 373"/>
                <a:gd name="T2" fmla="*/ 5 w 261"/>
                <a:gd name="T3" fmla="*/ 0 h 373"/>
                <a:gd name="T4" fmla="*/ 4 w 261"/>
                <a:gd name="T5" fmla="*/ 1 h 373"/>
                <a:gd name="T6" fmla="*/ 4 w 261"/>
                <a:gd name="T7" fmla="*/ 1 h 373"/>
                <a:gd name="T8" fmla="*/ 3 w 261"/>
                <a:gd name="T9" fmla="*/ 2 h 373"/>
                <a:gd name="T10" fmla="*/ 3 w 261"/>
                <a:gd name="T11" fmla="*/ 2 h 373"/>
                <a:gd name="T12" fmla="*/ 2 w 261"/>
                <a:gd name="T13" fmla="*/ 3 h 373"/>
                <a:gd name="T14" fmla="*/ 1 w 261"/>
                <a:gd name="T15" fmla="*/ 3 h 373"/>
                <a:gd name="T16" fmla="*/ 1 w 261"/>
                <a:gd name="T17" fmla="*/ 4 h 373"/>
                <a:gd name="T18" fmla="*/ 1 w 261"/>
                <a:gd name="T19" fmla="*/ 5 h 373"/>
                <a:gd name="T20" fmla="*/ 0 w 261"/>
                <a:gd name="T21" fmla="*/ 5 h 373"/>
                <a:gd name="T22" fmla="*/ 0 w 261"/>
                <a:gd name="T23" fmla="*/ 6 h 373"/>
                <a:gd name="T24" fmla="*/ 0 w 261"/>
                <a:gd name="T25" fmla="*/ 7 h 373"/>
                <a:gd name="T26" fmla="*/ 0 w 261"/>
                <a:gd name="T27" fmla="*/ 8 h 373"/>
                <a:gd name="T28" fmla="*/ 0 w 261"/>
                <a:gd name="T29" fmla="*/ 9 h 373"/>
                <a:gd name="T30" fmla="*/ 0 w 261"/>
                <a:gd name="T31" fmla="*/ 10 h 373"/>
                <a:gd name="T32" fmla="*/ 0 w 261"/>
                <a:gd name="T33" fmla="*/ 11 h 373"/>
                <a:gd name="T34" fmla="*/ 0 w 261"/>
                <a:gd name="T35" fmla="*/ 10 h 373"/>
                <a:gd name="T36" fmla="*/ 0 w 261"/>
                <a:gd name="T37" fmla="*/ 9 h 373"/>
                <a:gd name="T38" fmla="*/ 0 w 261"/>
                <a:gd name="T39" fmla="*/ 8 h 373"/>
                <a:gd name="T40" fmla="*/ 0 w 261"/>
                <a:gd name="T41" fmla="*/ 7 h 373"/>
                <a:gd name="T42" fmla="*/ 1 w 261"/>
                <a:gd name="T43" fmla="*/ 6 h 373"/>
                <a:gd name="T44" fmla="*/ 1 w 261"/>
                <a:gd name="T45" fmla="*/ 5 h 373"/>
                <a:gd name="T46" fmla="*/ 1 w 261"/>
                <a:gd name="T47" fmla="*/ 4 h 373"/>
                <a:gd name="T48" fmla="*/ 2 w 261"/>
                <a:gd name="T49" fmla="*/ 4 h 373"/>
                <a:gd name="T50" fmla="*/ 2 w 261"/>
                <a:gd name="T51" fmla="*/ 3 h 373"/>
                <a:gd name="T52" fmla="*/ 3 w 261"/>
                <a:gd name="T53" fmla="*/ 2 h 373"/>
                <a:gd name="T54" fmla="*/ 3 w 261"/>
                <a:gd name="T55" fmla="*/ 2 h 373"/>
                <a:gd name="T56" fmla="*/ 4 w 261"/>
                <a:gd name="T57" fmla="*/ 1 h 373"/>
                <a:gd name="T58" fmla="*/ 5 w 261"/>
                <a:gd name="T59" fmla="*/ 1 h 373"/>
                <a:gd name="T60" fmla="*/ 6 w 261"/>
                <a:gd name="T61" fmla="*/ 0 h 373"/>
                <a:gd name="T62" fmla="*/ 7 w 261"/>
                <a:gd name="T63" fmla="*/ 0 h 373"/>
                <a:gd name="T64" fmla="*/ 8 w 261"/>
                <a:gd name="T65" fmla="*/ 0 h 373"/>
                <a:gd name="T66" fmla="*/ 6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99" name="Freeform 99">
              <a:extLst>
                <a:ext uri="{FF2B5EF4-FFF2-40B4-BE49-F238E27FC236}">
                  <a16:creationId xmlns:a16="http://schemas.microsoft.com/office/drawing/2014/main" id="{FE678785-5CEF-49E8-BD12-2D687EF613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93" y="2340"/>
              <a:ext cx="96" cy="206"/>
            </a:xfrm>
            <a:custGeom>
              <a:avLst/>
              <a:gdLst>
                <a:gd name="T0" fmla="*/ 6 w 194"/>
                <a:gd name="T1" fmla="*/ 2 h 413"/>
                <a:gd name="T2" fmla="*/ 6 w 194"/>
                <a:gd name="T3" fmla="*/ 2 h 413"/>
                <a:gd name="T4" fmla="*/ 6 w 194"/>
                <a:gd name="T5" fmla="*/ 3 h 413"/>
                <a:gd name="T6" fmla="*/ 6 w 194"/>
                <a:gd name="T7" fmla="*/ 4 h 413"/>
                <a:gd name="T8" fmla="*/ 5 w 194"/>
                <a:gd name="T9" fmla="*/ 4 h 413"/>
                <a:gd name="T10" fmla="*/ 5 w 194"/>
                <a:gd name="T11" fmla="*/ 5 h 413"/>
                <a:gd name="T12" fmla="*/ 5 w 194"/>
                <a:gd name="T13" fmla="*/ 5 h 413"/>
                <a:gd name="T14" fmla="*/ 5 w 194"/>
                <a:gd name="T15" fmla="*/ 6 h 413"/>
                <a:gd name="T16" fmla="*/ 5 w 194"/>
                <a:gd name="T17" fmla="*/ 7 h 413"/>
                <a:gd name="T18" fmla="*/ 4 w 194"/>
                <a:gd name="T19" fmla="*/ 7 h 413"/>
                <a:gd name="T20" fmla="*/ 4 w 194"/>
                <a:gd name="T21" fmla="*/ 8 h 413"/>
                <a:gd name="T22" fmla="*/ 4 w 194"/>
                <a:gd name="T23" fmla="*/ 9 h 413"/>
                <a:gd name="T24" fmla="*/ 3 w 194"/>
                <a:gd name="T25" fmla="*/ 10 h 413"/>
                <a:gd name="T26" fmla="*/ 2 w 194"/>
                <a:gd name="T27" fmla="*/ 10 h 413"/>
                <a:gd name="T28" fmla="*/ 1 w 194"/>
                <a:gd name="T29" fmla="*/ 11 h 413"/>
                <a:gd name="T30" fmla="*/ 1 w 194"/>
                <a:gd name="T31" fmla="*/ 12 h 413"/>
                <a:gd name="T32" fmla="*/ 0 w 194"/>
                <a:gd name="T33" fmla="*/ 12 h 413"/>
                <a:gd name="T34" fmla="*/ 0 w 194"/>
                <a:gd name="T35" fmla="*/ 11 h 413"/>
                <a:gd name="T36" fmla="*/ 1 w 194"/>
                <a:gd name="T37" fmla="*/ 9 h 413"/>
                <a:gd name="T38" fmla="*/ 2 w 194"/>
                <a:gd name="T39" fmla="*/ 8 h 413"/>
                <a:gd name="T40" fmla="*/ 3 w 194"/>
                <a:gd name="T41" fmla="*/ 6 h 413"/>
                <a:gd name="T42" fmla="*/ 3 w 194"/>
                <a:gd name="T43" fmla="*/ 4 h 413"/>
                <a:gd name="T44" fmla="*/ 4 w 194"/>
                <a:gd name="T45" fmla="*/ 3 h 413"/>
                <a:gd name="T46" fmla="*/ 5 w 194"/>
                <a:gd name="T47" fmla="*/ 1 h 413"/>
                <a:gd name="T48" fmla="*/ 5 w 194"/>
                <a:gd name="T49" fmla="*/ 0 h 413"/>
                <a:gd name="T50" fmla="*/ 6 w 194"/>
                <a:gd name="T51" fmla="*/ 2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00" name="Freeform 100">
              <a:extLst>
                <a:ext uri="{FF2B5EF4-FFF2-40B4-BE49-F238E27FC236}">
                  <a16:creationId xmlns:a16="http://schemas.microsoft.com/office/drawing/2014/main" id="{F1C0D77E-16B3-40BC-9DD9-0814465170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96" y="2344"/>
              <a:ext cx="93" cy="199"/>
            </a:xfrm>
            <a:custGeom>
              <a:avLst/>
              <a:gdLst>
                <a:gd name="T0" fmla="*/ 5 w 187"/>
                <a:gd name="T1" fmla="*/ 3 h 398"/>
                <a:gd name="T2" fmla="*/ 5 w 187"/>
                <a:gd name="T3" fmla="*/ 3 h 398"/>
                <a:gd name="T4" fmla="*/ 5 w 187"/>
                <a:gd name="T5" fmla="*/ 4 h 398"/>
                <a:gd name="T6" fmla="*/ 5 w 187"/>
                <a:gd name="T7" fmla="*/ 4 h 398"/>
                <a:gd name="T8" fmla="*/ 5 w 187"/>
                <a:gd name="T9" fmla="*/ 5 h 398"/>
                <a:gd name="T10" fmla="*/ 5 w 187"/>
                <a:gd name="T11" fmla="*/ 6 h 398"/>
                <a:gd name="T12" fmla="*/ 5 w 187"/>
                <a:gd name="T13" fmla="*/ 6 h 398"/>
                <a:gd name="T14" fmla="*/ 5 w 187"/>
                <a:gd name="T15" fmla="*/ 7 h 398"/>
                <a:gd name="T16" fmla="*/ 5 w 187"/>
                <a:gd name="T17" fmla="*/ 7 h 398"/>
                <a:gd name="T18" fmla="*/ 4 w 187"/>
                <a:gd name="T19" fmla="*/ 8 h 398"/>
                <a:gd name="T20" fmla="*/ 4 w 187"/>
                <a:gd name="T21" fmla="*/ 9 h 398"/>
                <a:gd name="T22" fmla="*/ 3 w 187"/>
                <a:gd name="T23" fmla="*/ 9 h 398"/>
                <a:gd name="T24" fmla="*/ 3 w 187"/>
                <a:gd name="T25" fmla="*/ 10 h 398"/>
                <a:gd name="T26" fmla="*/ 2 w 187"/>
                <a:gd name="T27" fmla="*/ 11 h 398"/>
                <a:gd name="T28" fmla="*/ 1 w 187"/>
                <a:gd name="T29" fmla="*/ 12 h 398"/>
                <a:gd name="T30" fmla="*/ 0 w 187"/>
                <a:gd name="T31" fmla="*/ 12 h 398"/>
                <a:gd name="T32" fmla="*/ 0 w 187"/>
                <a:gd name="T33" fmla="*/ 13 h 398"/>
                <a:gd name="T34" fmla="*/ 0 w 187"/>
                <a:gd name="T35" fmla="*/ 12 h 398"/>
                <a:gd name="T36" fmla="*/ 1 w 187"/>
                <a:gd name="T37" fmla="*/ 10 h 398"/>
                <a:gd name="T38" fmla="*/ 2 w 187"/>
                <a:gd name="T39" fmla="*/ 8 h 398"/>
                <a:gd name="T40" fmla="*/ 3 w 187"/>
                <a:gd name="T41" fmla="*/ 7 h 398"/>
                <a:gd name="T42" fmla="*/ 3 w 187"/>
                <a:gd name="T43" fmla="*/ 5 h 398"/>
                <a:gd name="T44" fmla="*/ 4 w 187"/>
                <a:gd name="T45" fmla="*/ 3 h 398"/>
                <a:gd name="T46" fmla="*/ 4 w 187"/>
                <a:gd name="T47" fmla="*/ 2 h 398"/>
                <a:gd name="T48" fmla="*/ 5 w 187"/>
                <a:gd name="T49" fmla="*/ 0 h 398"/>
                <a:gd name="T50" fmla="*/ 5 w 187"/>
                <a:gd name="T51" fmla="*/ 1 h 398"/>
                <a:gd name="T52" fmla="*/ 5 w 187"/>
                <a:gd name="T53" fmla="*/ 2 h 398"/>
                <a:gd name="T54" fmla="*/ 5 w 187"/>
                <a:gd name="T55" fmla="*/ 2 h 398"/>
                <a:gd name="T56" fmla="*/ 5 w 187"/>
                <a:gd name="T57" fmla="*/ 3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01" name="Freeform 101">
              <a:extLst>
                <a:ext uri="{FF2B5EF4-FFF2-40B4-BE49-F238E27FC236}">
                  <a16:creationId xmlns:a16="http://schemas.microsoft.com/office/drawing/2014/main" id="{1D339DB0-6CB1-45D4-BD71-C84FA700ED4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99" y="2348"/>
              <a:ext cx="88" cy="191"/>
            </a:xfrm>
            <a:custGeom>
              <a:avLst/>
              <a:gdLst>
                <a:gd name="T0" fmla="*/ 6 w 176"/>
                <a:gd name="T1" fmla="*/ 1 h 383"/>
                <a:gd name="T2" fmla="*/ 6 w 176"/>
                <a:gd name="T3" fmla="*/ 3 h 383"/>
                <a:gd name="T4" fmla="*/ 6 w 176"/>
                <a:gd name="T5" fmla="*/ 4 h 383"/>
                <a:gd name="T6" fmla="*/ 6 w 176"/>
                <a:gd name="T7" fmla="*/ 5 h 383"/>
                <a:gd name="T8" fmla="*/ 5 w 176"/>
                <a:gd name="T9" fmla="*/ 6 h 383"/>
                <a:gd name="T10" fmla="*/ 5 w 176"/>
                <a:gd name="T11" fmla="*/ 8 h 383"/>
                <a:gd name="T12" fmla="*/ 4 w 176"/>
                <a:gd name="T13" fmla="*/ 9 h 383"/>
                <a:gd name="T14" fmla="*/ 2 w 176"/>
                <a:gd name="T15" fmla="*/ 10 h 383"/>
                <a:gd name="T16" fmla="*/ 0 w 176"/>
                <a:gd name="T17" fmla="*/ 11 h 383"/>
                <a:gd name="T18" fmla="*/ 1 w 176"/>
                <a:gd name="T19" fmla="*/ 10 h 383"/>
                <a:gd name="T20" fmla="*/ 2 w 176"/>
                <a:gd name="T21" fmla="*/ 9 h 383"/>
                <a:gd name="T22" fmla="*/ 3 w 176"/>
                <a:gd name="T23" fmla="*/ 7 h 383"/>
                <a:gd name="T24" fmla="*/ 3 w 176"/>
                <a:gd name="T25" fmla="*/ 6 h 383"/>
                <a:gd name="T26" fmla="*/ 4 w 176"/>
                <a:gd name="T27" fmla="*/ 4 h 383"/>
                <a:gd name="T28" fmla="*/ 5 w 176"/>
                <a:gd name="T29" fmla="*/ 2 h 383"/>
                <a:gd name="T30" fmla="*/ 5 w 176"/>
                <a:gd name="T31" fmla="*/ 1 h 383"/>
                <a:gd name="T32" fmla="*/ 6 w 176"/>
                <a:gd name="T33" fmla="*/ 0 h 383"/>
                <a:gd name="T34" fmla="*/ 6 w 176"/>
                <a:gd name="T35" fmla="*/ 0 h 383"/>
                <a:gd name="T36" fmla="*/ 6 w 176"/>
                <a:gd name="T37" fmla="*/ 0 h 383"/>
                <a:gd name="T38" fmla="*/ 6 w 176"/>
                <a:gd name="T39" fmla="*/ 1 h 383"/>
                <a:gd name="T40" fmla="*/ 6 w 176"/>
                <a:gd name="T41" fmla="*/ 1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02" name="Freeform 102">
              <a:extLst>
                <a:ext uri="{FF2B5EF4-FFF2-40B4-BE49-F238E27FC236}">
                  <a16:creationId xmlns:a16="http://schemas.microsoft.com/office/drawing/2014/main" id="{5B6ECCBE-FDFD-4A1F-B5E0-4CC8A15938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02" y="2353"/>
              <a:ext cx="85" cy="182"/>
            </a:xfrm>
            <a:custGeom>
              <a:avLst/>
              <a:gdLst>
                <a:gd name="T0" fmla="*/ 6 w 169"/>
                <a:gd name="T1" fmla="*/ 1 h 365"/>
                <a:gd name="T2" fmla="*/ 6 w 169"/>
                <a:gd name="T3" fmla="*/ 2 h 365"/>
                <a:gd name="T4" fmla="*/ 6 w 169"/>
                <a:gd name="T5" fmla="*/ 4 h 365"/>
                <a:gd name="T6" fmla="*/ 5 w 169"/>
                <a:gd name="T7" fmla="*/ 5 h 365"/>
                <a:gd name="T8" fmla="*/ 5 w 169"/>
                <a:gd name="T9" fmla="*/ 6 h 365"/>
                <a:gd name="T10" fmla="*/ 4 w 169"/>
                <a:gd name="T11" fmla="*/ 7 h 365"/>
                <a:gd name="T12" fmla="*/ 3 w 169"/>
                <a:gd name="T13" fmla="*/ 8 h 365"/>
                <a:gd name="T14" fmla="*/ 2 w 169"/>
                <a:gd name="T15" fmla="*/ 10 h 365"/>
                <a:gd name="T16" fmla="*/ 0 w 169"/>
                <a:gd name="T17" fmla="*/ 11 h 365"/>
                <a:gd name="T18" fmla="*/ 1 w 169"/>
                <a:gd name="T19" fmla="*/ 10 h 365"/>
                <a:gd name="T20" fmla="*/ 2 w 169"/>
                <a:gd name="T21" fmla="*/ 8 h 365"/>
                <a:gd name="T22" fmla="*/ 3 w 169"/>
                <a:gd name="T23" fmla="*/ 7 h 365"/>
                <a:gd name="T24" fmla="*/ 3 w 169"/>
                <a:gd name="T25" fmla="*/ 5 h 365"/>
                <a:gd name="T26" fmla="*/ 4 w 169"/>
                <a:gd name="T27" fmla="*/ 4 h 365"/>
                <a:gd name="T28" fmla="*/ 4 w 169"/>
                <a:gd name="T29" fmla="*/ 2 h 365"/>
                <a:gd name="T30" fmla="*/ 5 w 169"/>
                <a:gd name="T31" fmla="*/ 1 h 365"/>
                <a:gd name="T32" fmla="*/ 5 w 169"/>
                <a:gd name="T33" fmla="*/ 0 h 365"/>
                <a:gd name="T34" fmla="*/ 5 w 169"/>
                <a:gd name="T35" fmla="*/ 0 h 365"/>
                <a:gd name="T36" fmla="*/ 6 w 169"/>
                <a:gd name="T37" fmla="*/ 0 h 365"/>
                <a:gd name="T38" fmla="*/ 6 w 169"/>
                <a:gd name="T39" fmla="*/ 1 h 365"/>
                <a:gd name="T40" fmla="*/ 6 w 169"/>
                <a:gd name="T41" fmla="*/ 1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03" name="Freeform 103">
              <a:extLst>
                <a:ext uri="{FF2B5EF4-FFF2-40B4-BE49-F238E27FC236}">
                  <a16:creationId xmlns:a16="http://schemas.microsoft.com/office/drawing/2014/main" id="{25E3A1D8-CC55-4AAA-8464-DFAFAFC80A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05" y="2357"/>
              <a:ext cx="81" cy="176"/>
            </a:xfrm>
            <a:custGeom>
              <a:avLst/>
              <a:gdLst>
                <a:gd name="T0" fmla="*/ 6 w 162"/>
                <a:gd name="T1" fmla="*/ 2 h 351"/>
                <a:gd name="T2" fmla="*/ 6 w 162"/>
                <a:gd name="T3" fmla="*/ 3 h 351"/>
                <a:gd name="T4" fmla="*/ 5 w 162"/>
                <a:gd name="T5" fmla="*/ 4 h 351"/>
                <a:gd name="T6" fmla="*/ 5 w 162"/>
                <a:gd name="T7" fmla="*/ 5 h 351"/>
                <a:gd name="T8" fmla="*/ 5 w 162"/>
                <a:gd name="T9" fmla="*/ 7 h 351"/>
                <a:gd name="T10" fmla="*/ 4 w 162"/>
                <a:gd name="T11" fmla="*/ 8 h 351"/>
                <a:gd name="T12" fmla="*/ 3 w 162"/>
                <a:gd name="T13" fmla="*/ 9 h 351"/>
                <a:gd name="T14" fmla="*/ 2 w 162"/>
                <a:gd name="T15" fmla="*/ 10 h 351"/>
                <a:gd name="T16" fmla="*/ 0 w 162"/>
                <a:gd name="T17" fmla="*/ 11 h 351"/>
                <a:gd name="T18" fmla="*/ 1 w 162"/>
                <a:gd name="T19" fmla="*/ 10 h 351"/>
                <a:gd name="T20" fmla="*/ 2 w 162"/>
                <a:gd name="T21" fmla="*/ 9 h 351"/>
                <a:gd name="T22" fmla="*/ 3 w 162"/>
                <a:gd name="T23" fmla="*/ 8 h 351"/>
                <a:gd name="T24" fmla="*/ 3 w 162"/>
                <a:gd name="T25" fmla="*/ 6 h 351"/>
                <a:gd name="T26" fmla="*/ 4 w 162"/>
                <a:gd name="T27" fmla="*/ 5 h 351"/>
                <a:gd name="T28" fmla="*/ 4 w 162"/>
                <a:gd name="T29" fmla="*/ 3 h 351"/>
                <a:gd name="T30" fmla="*/ 5 w 162"/>
                <a:gd name="T31" fmla="*/ 2 h 351"/>
                <a:gd name="T32" fmla="*/ 5 w 162"/>
                <a:gd name="T33" fmla="*/ 0 h 351"/>
                <a:gd name="T34" fmla="*/ 5 w 162"/>
                <a:gd name="T35" fmla="*/ 1 h 351"/>
                <a:gd name="T36" fmla="*/ 5 w 162"/>
                <a:gd name="T37" fmla="*/ 1 h 351"/>
                <a:gd name="T38" fmla="*/ 5 w 162"/>
                <a:gd name="T39" fmla="*/ 2 h 351"/>
                <a:gd name="T40" fmla="*/ 6 w 162"/>
                <a:gd name="T41" fmla="*/ 2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04" name="Freeform 104">
              <a:extLst>
                <a:ext uri="{FF2B5EF4-FFF2-40B4-BE49-F238E27FC236}">
                  <a16:creationId xmlns:a16="http://schemas.microsoft.com/office/drawing/2014/main" id="{066651D9-3D29-4A4E-A636-22FEB81A1C4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08" y="2361"/>
              <a:ext cx="77" cy="169"/>
            </a:xfrm>
            <a:custGeom>
              <a:avLst/>
              <a:gdLst>
                <a:gd name="T0" fmla="*/ 4 w 156"/>
                <a:gd name="T1" fmla="*/ 2 h 336"/>
                <a:gd name="T2" fmla="*/ 4 w 156"/>
                <a:gd name="T3" fmla="*/ 3 h 336"/>
                <a:gd name="T4" fmla="*/ 4 w 156"/>
                <a:gd name="T5" fmla="*/ 4 h 336"/>
                <a:gd name="T6" fmla="*/ 4 w 156"/>
                <a:gd name="T7" fmla="*/ 5 h 336"/>
                <a:gd name="T8" fmla="*/ 3 w 156"/>
                <a:gd name="T9" fmla="*/ 6 h 336"/>
                <a:gd name="T10" fmla="*/ 3 w 156"/>
                <a:gd name="T11" fmla="*/ 8 h 336"/>
                <a:gd name="T12" fmla="*/ 2 w 156"/>
                <a:gd name="T13" fmla="*/ 9 h 336"/>
                <a:gd name="T14" fmla="*/ 1 w 156"/>
                <a:gd name="T15" fmla="*/ 10 h 336"/>
                <a:gd name="T16" fmla="*/ 0 w 156"/>
                <a:gd name="T17" fmla="*/ 11 h 336"/>
                <a:gd name="T18" fmla="*/ 0 w 156"/>
                <a:gd name="T19" fmla="*/ 10 h 336"/>
                <a:gd name="T20" fmla="*/ 1 w 156"/>
                <a:gd name="T21" fmla="*/ 9 h 336"/>
                <a:gd name="T22" fmla="*/ 1 w 156"/>
                <a:gd name="T23" fmla="*/ 7 h 336"/>
                <a:gd name="T24" fmla="*/ 2 w 156"/>
                <a:gd name="T25" fmla="*/ 6 h 336"/>
                <a:gd name="T26" fmla="*/ 3 w 156"/>
                <a:gd name="T27" fmla="*/ 4 h 336"/>
                <a:gd name="T28" fmla="*/ 3 w 156"/>
                <a:gd name="T29" fmla="*/ 3 h 336"/>
                <a:gd name="T30" fmla="*/ 4 w 156"/>
                <a:gd name="T31" fmla="*/ 2 h 336"/>
                <a:gd name="T32" fmla="*/ 4 w 156"/>
                <a:gd name="T33" fmla="*/ 0 h 336"/>
                <a:gd name="T34" fmla="*/ 4 w 156"/>
                <a:gd name="T35" fmla="*/ 1 h 336"/>
                <a:gd name="T36" fmla="*/ 4 w 156"/>
                <a:gd name="T37" fmla="*/ 1 h 336"/>
                <a:gd name="T38" fmla="*/ 4 w 156"/>
                <a:gd name="T39" fmla="*/ 2 h 336"/>
                <a:gd name="T40" fmla="*/ 4 w 156"/>
                <a:gd name="T41" fmla="*/ 2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05" name="Freeform 105">
              <a:extLst>
                <a:ext uri="{FF2B5EF4-FFF2-40B4-BE49-F238E27FC236}">
                  <a16:creationId xmlns:a16="http://schemas.microsoft.com/office/drawing/2014/main" id="{91495817-D3CB-4AE3-9B53-73873E0B08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11" y="2365"/>
              <a:ext cx="74" cy="161"/>
            </a:xfrm>
            <a:custGeom>
              <a:avLst/>
              <a:gdLst>
                <a:gd name="T0" fmla="*/ 4 w 149"/>
                <a:gd name="T1" fmla="*/ 2 h 321"/>
                <a:gd name="T2" fmla="*/ 4 w 149"/>
                <a:gd name="T3" fmla="*/ 3 h 321"/>
                <a:gd name="T4" fmla="*/ 4 w 149"/>
                <a:gd name="T5" fmla="*/ 4 h 321"/>
                <a:gd name="T6" fmla="*/ 4 w 149"/>
                <a:gd name="T7" fmla="*/ 5 h 321"/>
                <a:gd name="T8" fmla="*/ 3 w 149"/>
                <a:gd name="T9" fmla="*/ 6 h 321"/>
                <a:gd name="T10" fmla="*/ 3 w 149"/>
                <a:gd name="T11" fmla="*/ 7 h 321"/>
                <a:gd name="T12" fmla="*/ 2 w 149"/>
                <a:gd name="T13" fmla="*/ 8 h 321"/>
                <a:gd name="T14" fmla="*/ 1 w 149"/>
                <a:gd name="T15" fmla="*/ 9 h 321"/>
                <a:gd name="T16" fmla="*/ 0 w 149"/>
                <a:gd name="T17" fmla="*/ 11 h 321"/>
                <a:gd name="T18" fmla="*/ 0 w 149"/>
                <a:gd name="T19" fmla="*/ 9 h 321"/>
                <a:gd name="T20" fmla="*/ 1 w 149"/>
                <a:gd name="T21" fmla="*/ 8 h 321"/>
                <a:gd name="T22" fmla="*/ 1 w 149"/>
                <a:gd name="T23" fmla="*/ 7 h 321"/>
                <a:gd name="T24" fmla="*/ 2 w 149"/>
                <a:gd name="T25" fmla="*/ 6 h 321"/>
                <a:gd name="T26" fmla="*/ 2 w 149"/>
                <a:gd name="T27" fmla="*/ 4 h 321"/>
                <a:gd name="T28" fmla="*/ 3 w 149"/>
                <a:gd name="T29" fmla="*/ 3 h 321"/>
                <a:gd name="T30" fmla="*/ 3 w 149"/>
                <a:gd name="T31" fmla="*/ 2 h 321"/>
                <a:gd name="T32" fmla="*/ 4 w 149"/>
                <a:gd name="T33" fmla="*/ 0 h 321"/>
                <a:gd name="T34" fmla="*/ 4 w 149"/>
                <a:gd name="T35" fmla="*/ 1 h 321"/>
                <a:gd name="T36" fmla="*/ 4 w 149"/>
                <a:gd name="T37" fmla="*/ 1 h 321"/>
                <a:gd name="T38" fmla="*/ 4 w 149"/>
                <a:gd name="T39" fmla="*/ 2 h 321"/>
                <a:gd name="T40" fmla="*/ 4 w 149"/>
                <a:gd name="T41" fmla="*/ 2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06" name="Freeform 106">
              <a:extLst>
                <a:ext uri="{FF2B5EF4-FFF2-40B4-BE49-F238E27FC236}">
                  <a16:creationId xmlns:a16="http://schemas.microsoft.com/office/drawing/2014/main" id="{6CC40347-F41C-4663-9BA7-0F03BF2DD59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13" y="2370"/>
              <a:ext cx="71" cy="153"/>
            </a:xfrm>
            <a:custGeom>
              <a:avLst/>
              <a:gdLst>
                <a:gd name="T0" fmla="*/ 5 w 140"/>
                <a:gd name="T1" fmla="*/ 2 h 305"/>
                <a:gd name="T2" fmla="*/ 5 w 140"/>
                <a:gd name="T3" fmla="*/ 3 h 305"/>
                <a:gd name="T4" fmla="*/ 5 w 140"/>
                <a:gd name="T5" fmla="*/ 4 h 305"/>
                <a:gd name="T6" fmla="*/ 4 w 140"/>
                <a:gd name="T7" fmla="*/ 5 h 305"/>
                <a:gd name="T8" fmla="*/ 4 w 140"/>
                <a:gd name="T9" fmla="*/ 6 h 305"/>
                <a:gd name="T10" fmla="*/ 3 w 140"/>
                <a:gd name="T11" fmla="*/ 7 h 305"/>
                <a:gd name="T12" fmla="*/ 3 w 140"/>
                <a:gd name="T13" fmla="*/ 8 h 305"/>
                <a:gd name="T14" fmla="*/ 2 w 140"/>
                <a:gd name="T15" fmla="*/ 9 h 305"/>
                <a:gd name="T16" fmla="*/ 0 w 140"/>
                <a:gd name="T17" fmla="*/ 10 h 305"/>
                <a:gd name="T18" fmla="*/ 1 w 140"/>
                <a:gd name="T19" fmla="*/ 9 h 305"/>
                <a:gd name="T20" fmla="*/ 2 w 140"/>
                <a:gd name="T21" fmla="*/ 8 h 305"/>
                <a:gd name="T22" fmla="*/ 2 w 140"/>
                <a:gd name="T23" fmla="*/ 7 h 305"/>
                <a:gd name="T24" fmla="*/ 3 w 140"/>
                <a:gd name="T25" fmla="*/ 5 h 305"/>
                <a:gd name="T26" fmla="*/ 3 w 140"/>
                <a:gd name="T27" fmla="*/ 4 h 305"/>
                <a:gd name="T28" fmla="*/ 4 w 140"/>
                <a:gd name="T29" fmla="*/ 3 h 305"/>
                <a:gd name="T30" fmla="*/ 4 w 140"/>
                <a:gd name="T31" fmla="*/ 2 h 305"/>
                <a:gd name="T32" fmla="*/ 5 w 140"/>
                <a:gd name="T33" fmla="*/ 0 h 305"/>
                <a:gd name="T34" fmla="*/ 5 w 140"/>
                <a:gd name="T35" fmla="*/ 1 h 305"/>
                <a:gd name="T36" fmla="*/ 5 w 140"/>
                <a:gd name="T37" fmla="*/ 1 h 305"/>
                <a:gd name="T38" fmla="*/ 5 w 140"/>
                <a:gd name="T39" fmla="*/ 1 h 305"/>
                <a:gd name="T40" fmla="*/ 5 w 140"/>
                <a:gd name="T41" fmla="*/ 2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07" name="Freeform 107">
              <a:extLst>
                <a:ext uri="{FF2B5EF4-FFF2-40B4-BE49-F238E27FC236}">
                  <a16:creationId xmlns:a16="http://schemas.microsoft.com/office/drawing/2014/main" id="{3FE2AA5F-FD74-448F-B323-68C22C767A0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16" y="2374"/>
              <a:ext cx="67" cy="145"/>
            </a:xfrm>
            <a:custGeom>
              <a:avLst/>
              <a:gdLst>
                <a:gd name="T0" fmla="*/ 5 w 133"/>
                <a:gd name="T1" fmla="*/ 1 h 291"/>
                <a:gd name="T2" fmla="*/ 5 w 133"/>
                <a:gd name="T3" fmla="*/ 2 h 291"/>
                <a:gd name="T4" fmla="*/ 4 w 133"/>
                <a:gd name="T5" fmla="*/ 3 h 291"/>
                <a:gd name="T6" fmla="*/ 4 w 133"/>
                <a:gd name="T7" fmla="*/ 4 h 291"/>
                <a:gd name="T8" fmla="*/ 4 w 133"/>
                <a:gd name="T9" fmla="*/ 5 h 291"/>
                <a:gd name="T10" fmla="*/ 3 w 133"/>
                <a:gd name="T11" fmla="*/ 6 h 291"/>
                <a:gd name="T12" fmla="*/ 3 w 133"/>
                <a:gd name="T13" fmla="*/ 7 h 291"/>
                <a:gd name="T14" fmla="*/ 2 w 133"/>
                <a:gd name="T15" fmla="*/ 8 h 291"/>
                <a:gd name="T16" fmla="*/ 0 w 133"/>
                <a:gd name="T17" fmla="*/ 9 h 291"/>
                <a:gd name="T18" fmla="*/ 1 w 133"/>
                <a:gd name="T19" fmla="*/ 8 h 291"/>
                <a:gd name="T20" fmla="*/ 2 w 133"/>
                <a:gd name="T21" fmla="*/ 6 h 291"/>
                <a:gd name="T22" fmla="*/ 2 w 133"/>
                <a:gd name="T23" fmla="*/ 5 h 291"/>
                <a:gd name="T24" fmla="*/ 3 w 133"/>
                <a:gd name="T25" fmla="*/ 4 h 291"/>
                <a:gd name="T26" fmla="*/ 3 w 133"/>
                <a:gd name="T27" fmla="*/ 3 h 291"/>
                <a:gd name="T28" fmla="*/ 4 w 133"/>
                <a:gd name="T29" fmla="*/ 2 h 291"/>
                <a:gd name="T30" fmla="*/ 4 w 133"/>
                <a:gd name="T31" fmla="*/ 1 h 291"/>
                <a:gd name="T32" fmla="*/ 4 w 133"/>
                <a:gd name="T33" fmla="*/ 0 h 291"/>
                <a:gd name="T34" fmla="*/ 4 w 133"/>
                <a:gd name="T35" fmla="*/ 0 h 291"/>
                <a:gd name="T36" fmla="*/ 4 w 133"/>
                <a:gd name="T37" fmla="*/ 0 h 291"/>
                <a:gd name="T38" fmla="*/ 5 w 133"/>
                <a:gd name="T39" fmla="*/ 0 h 291"/>
                <a:gd name="T40" fmla="*/ 5 w 133"/>
                <a:gd name="T41" fmla="*/ 1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08" name="Freeform 108">
              <a:extLst>
                <a:ext uri="{FF2B5EF4-FFF2-40B4-BE49-F238E27FC236}">
                  <a16:creationId xmlns:a16="http://schemas.microsoft.com/office/drawing/2014/main" id="{36554088-8AC9-4324-8784-92F41EAE2B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19" y="2379"/>
              <a:ext cx="64" cy="137"/>
            </a:xfrm>
            <a:custGeom>
              <a:avLst/>
              <a:gdLst>
                <a:gd name="T0" fmla="*/ 4 w 127"/>
                <a:gd name="T1" fmla="*/ 1 h 276"/>
                <a:gd name="T2" fmla="*/ 4 w 127"/>
                <a:gd name="T3" fmla="*/ 2 h 276"/>
                <a:gd name="T4" fmla="*/ 4 w 127"/>
                <a:gd name="T5" fmla="*/ 2 h 276"/>
                <a:gd name="T6" fmla="*/ 4 w 127"/>
                <a:gd name="T7" fmla="*/ 3 h 276"/>
                <a:gd name="T8" fmla="*/ 4 w 127"/>
                <a:gd name="T9" fmla="*/ 4 h 276"/>
                <a:gd name="T10" fmla="*/ 3 w 127"/>
                <a:gd name="T11" fmla="*/ 5 h 276"/>
                <a:gd name="T12" fmla="*/ 2 w 127"/>
                <a:gd name="T13" fmla="*/ 6 h 276"/>
                <a:gd name="T14" fmla="*/ 2 w 127"/>
                <a:gd name="T15" fmla="*/ 7 h 276"/>
                <a:gd name="T16" fmla="*/ 0 w 127"/>
                <a:gd name="T17" fmla="*/ 8 h 276"/>
                <a:gd name="T18" fmla="*/ 1 w 127"/>
                <a:gd name="T19" fmla="*/ 7 h 276"/>
                <a:gd name="T20" fmla="*/ 2 w 127"/>
                <a:gd name="T21" fmla="*/ 6 h 276"/>
                <a:gd name="T22" fmla="*/ 2 w 127"/>
                <a:gd name="T23" fmla="*/ 5 h 276"/>
                <a:gd name="T24" fmla="*/ 3 w 127"/>
                <a:gd name="T25" fmla="*/ 4 h 276"/>
                <a:gd name="T26" fmla="*/ 3 w 127"/>
                <a:gd name="T27" fmla="*/ 3 h 276"/>
                <a:gd name="T28" fmla="*/ 3 w 127"/>
                <a:gd name="T29" fmla="*/ 2 h 276"/>
                <a:gd name="T30" fmla="*/ 4 w 127"/>
                <a:gd name="T31" fmla="*/ 1 h 276"/>
                <a:gd name="T32" fmla="*/ 4 w 127"/>
                <a:gd name="T33" fmla="*/ 0 h 276"/>
                <a:gd name="T34" fmla="*/ 4 w 127"/>
                <a:gd name="T35" fmla="*/ 0 h 276"/>
                <a:gd name="T36" fmla="*/ 4 w 127"/>
                <a:gd name="T37" fmla="*/ 0 h 276"/>
                <a:gd name="T38" fmla="*/ 4 w 127"/>
                <a:gd name="T39" fmla="*/ 0 h 276"/>
                <a:gd name="T40" fmla="*/ 4 w 127"/>
                <a:gd name="T41" fmla="*/ 1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09" name="Freeform 109">
              <a:extLst>
                <a:ext uri="{FF2B5EF4-FFF2-40B4-BE49-F238E27FC236}">
                  <a16:creationId xmlns:a16="http://schemas.microsoft.com/office/drawing/2014/main" id="{9EAAEE6E-1B45-4835-B494-E7B2F513D3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22" y="2383"/>
              <a:ext cx="60" cy="130"/>
            </a:xfrm>
            <a:custGeom>
              <a:avLst/>
              <a:gdLst>
                <a:gd name="T0" fmla="*/ 4 w 120"/>
                <a:gd name="T1" fmla="*/ 1 h 261"/>
                <a:gd name="T2" fmla="*/ 4 w 120"/>
                <a:gd name="T3" fmla="*/ 1 h 261"/>
                <a:gd name="T4" fmla="*/ 4 w 120"/>
                <a:gd name="T5" fmla="*/ 2 h 261"/>
                <a:gd name="T6" fmla="*/ 4 w 120"/>
                <a:gd name="T7" fmla="*/ 3 h 261"/>
                <a:gd name="T8" fmla="*/ 3 w 120"/>
                <a:gd name="T9" fmla="*/ 4 h 261"/>
                <a:gd name="T10" fmla="*/ 3 w 120"/>
                <a:gd name="T11" fmla="*/ 5 h 261"/>
                <a:gd name="T12" fmla="*/ 2 w 120"/>
                <a:gd name="T13" fmla="*/ 6 h 261"/>
                <a:gd name="T14" fmla="*/ 1 w 120"/>
                <a:gd name="T15" fmla="*/ 7 h 261"/>
                <a:gd name="T16" fmla="*/ 0 w 120"/>
                <a:gd name="T17" fmla="*/ 8 h 261"/>
                <a:gd name="T18" fmla="*/ 1 w 120"/>
                <a:gd name="T19" fmla="*/ 7 h 261"/>
                <a:gd name="T20" fmla="*/ 1 w 120"/>
                <a:gd name="T21" fmla="*/ 6 h 261"/>
                <a:gd name="T22" fmla="*/ 2 w 120"/>
                <a:gd name="T23" fmla="*/ 5 h 261"/>
                <a:gd name="T24" fmla="*/ 2 w 120"/>
                <a:gd name="T25" fmla="*/ 4 h 261"/>
                <a:gd name="T26" fmla="*/ 3 w 120"/>
                <a:gd name="T27" fmla="*/ 3 h 261"/>
                <a:gd name="T28" fmla="*/ 3 w 120"/>
                <a:gd name="T29" fmla="*/ 2 h 261"/>
                <a:gd name="T30" fmla="*/ 4 w 120"/>
                <a:gd name="T31" fmla="*/ 1 h 261"/>
                <a:gd name="T32" fmla="*/ 4 w 120"/>
                <a:gd name="T33" fmla="*/ 0 h 261"/>
                <a:gd name="T34" fmla="*/ 4 w 120"/>
                <a:gd name="T35" fmla="*/ 0 h 261"/>
                <a:gd name="T36" fmla="*/ 4 w 120"/>
                <a:gd name="T37" fmla="*/ 0 h 261"/>
                <a:gd name="T38" fmla="*/ 4 w 120"/>
                <a:gd name="T39" fmla="*/ 0 h 261"/>
                <a:gd name="T40" fmla="*/ 4 w 120"/>
                <a:gd name="T41" fmla="*/ 1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10" name="Freeform 110">
              <a:extLst>
                <a:ext uri="{FF2B5EF4-FFF2-40B4-BE49-F238E27FC236}">
                  <a16:creationId xmlns:a16="http://schemas.microsoft.com/office/drawing/2014/main" id="{2F294DAB-DB4F-4D99-BC27-4FFA259686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25" y="2387"/>
              <a:ext cx="56" cy="122"/>
            </a:xfrm>
            <a:custGeom>
              <a:avLst/>
              <a:gdLst>
                <a:gd name="T0" fmla="*/ 3 w 113"/>
                <a:gd name="T1" fmla="*/ 1 h 244"/>
                <a:gd name="T2" fmla="*/ 3 w 113"/>
                <a:gd name="T3" fmla="*/ 2 h 244"/>
                <a:gd name="T4" fmla="*/ 3 w 113"/>
                <a:gd name="T5" fmla="*/ 3 h 244"/>
                <a:gd name="T6" fmla="*/ 2 w 113"/>
                <a:gd name="T7" fmla="*/ 4 h 244"/>
                <a:gd name="T8" fmla="*/ 2 w 113"/>
                <a:gd name="T9" fmla="*/ 5 h 244"/>
                <a:gd name="T10" fmla="*/ 2 w 113"/>
                <a:gd name="T11" fmla="*/ 6 h 244"/>
                <a:gd name="T12" fmla="*/ 1 w 113"/>
                <a:gd name="T13" fmla="*/ 7 h 244"/>
                <a:gd name="T14" fmla="*/ 0 w 113"/>
                <a:gd name="T15" fmla="*/ 7 h 244"/>
                <a:gd name="T16" fmla="*/ 0 w 113"/>
                <a:gd name="T17" fmla="*/ 8 h 244"/>
                <a:gd name="T18" fmla="*/ 0 w 113"/>
                <a:gd name="T19" fmla="*/ 7 h 244"/>
                <a:gd name="T20" fmla="*/ 0 w 113"/>
                <a:gd name="T21" fmla="*/ 6 h 244"/>
                <a:gd name="T22" fmla="*/ 1 w 113"/>
                <a:gd name="T23" fmla="*/ 5 h 244"/>
                <a:gd name="T24" fmla="*/ 1 w 113"/>
                <a:gd name="T25" fmla="*/ 5 h 244"/>
                <a:gd name="T26" fmla="*/ 2 w 113"/>
                <a:gd name="T27" fmla="*/ 4 h 244"/>
                <a:gd name="T28" fmla="*/ 2 w 113"/>
                <a:gd name="T29" fmla="*/ 3 h 244"/>
                <a:gd name="T30" fmla="*/ 2 w 113"/>
                <a:gd name="T31" fmla="*/ 2 h 244"/>
                <a:gd name="T32" fmla="*/ 3 w 113"/>
                <a:gd name="T33" fmla="*/ 0 h 244"/>
                <a:gd name="T34" fmla="*/ 3 w 113"/>
                <a:gd name="T35" fmla="*/ 1 h 244"/>
                <a:gd name="T36" fmla="*/ 3 w 113"/>
                <a:gd name="T37" fmla="*/ 1 h 244"/>
                <a:gd name="T38" fmla="*/ 3 w 113"/>
                <a:gd name="T39" fmla="*/ 1 h 244"/>
                <a:gd name="T40" fmla="*/ 3 w 113"/>
                <a:gd name="T41" fmla="*/ 1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11" name="Freeform 111">
              <a:extLst>
                <a:ext uri="{FF2B5EF4-FFF2-40B4-BE49-F238E27FC236}">
                  <a16:creationId xmlns:a16="http://schemas.microsoft.com/office/drawing/2014/main" id="{8144B3B5-C871-4559-A40E-09C1395FA4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28" y="2391"/>
              <a:ext cx="52" cy="115"/>
            </a:xfrm>
            <a:custGeom>
              <a:avLst/>
              <a:gdLst>
                <a:gd name="T0" fmla="*/ 4 w 104"/>
                <a:gd name="T1" fmla="*/ 1 h 229"/>
                <a:gd name="T2" fmla="*/ 4 w 104"/>
                <a:gd name="T3" fmla="*/ 2 h 229"/>
                <a:gd name="T4" fmla="*/ 3 w 104"/>
                <a:gd name="T5" fmla="*/ 3 h 229"/>
                <a:gd name="T6" fmla="*/ 3 w 104"/>
                <a:gd name="T7" fmla="*/ 4 h 229"/>
                <a:gd name="T8" fmla="*/ 3 w 104"/>
                <a:gd name="T9" fmla="*/ 5 h 229"/>
                <a:gd name="T10" fmla="*/ 2 w 104"/>
                <a:gd name="T11" fmla="*/ 5 h 229"/>
                <a:gd name="T12" fmla="*/ 2 w 104"/>
                <a:gd name="T13" fmla="*/ 6 h 229"/>
                <a:gd name="T14" fmla="*/ 1 w 104"/>
                <a:gd name="T15" fmla="*/ 7 h 229"/>
                <a:gd name="T16" fmla="*/ 0 w 104"/>
                <a:gd name="T17" fmla="*/ 8 h 229"/>
                <a:gd name="T18" fmla="*/ 1 w 104"/>
                <a:gd name="T19" fmla="*/ 7 h 229"/>
                <a:gd name="T20" fmla="*/ 1 w 104"/>
                <a:gd name="T21" fmla="*/ 6 h 229"/>
                <a:gd name="T22" fmla="*/ 2 w 104"/>
                <a:gd name="T23" fmla="*/ 5 h 229"/>
                <a:gd name="T24" fmla="*/ 2 w 104"/>
                <a:gd name="T25" fmla="*/ 4 h 229"/>
                <a:gd name="T26" fmla="*/ 3 w 104"/>
                <a:gd name="T27" fmla="*/ 3 h 229"/>
                <a:gd name="T28" fmla="*/ 3 w 104"/>
                <a:gd name="T29" fmla="*/ 3 h 229"/>
                <a:gd name="T30" fmla="*/ 3 w 104"/>
                <a:gd name="T31" fmla="*/ 2 h 229"/>
                <a:gd name="T32" fmla="*/ 3 w 104"/>
                <a:gd name="T33" fmla="*/ 0 h 229"/>
                <a:gd name="T34" fmla="*/ 4 w 104"/>
                <a:gd name="T35" fmla="*/ 1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12" name="Freeform 112">
              <a:extLst>
                <a:ext uri="{FF2B5EF4-FFF2-40B4-BE49-F238E27FC236}">
                  <a16:creationId xmlns:a16="http://schemas.microsoft.com/office/drawing/2014/main" id="{699B0BE5-6B68-4D31-AD75-CED7B1FA8B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5" y="2400"/>
              <a:ext cx="84" cy="311"/>
            </a:xfrm>
            <a:custGeom>
              <a:avLst/>
              <a:gdLst>
                <a:gd name="T0" fmla="*/ 4 w 168"/>
                <a:gd name="T1" fmla="*/ 4 h 621"/>
                <a:gd name="T2" fmla="*/ 5 w 168"/>
                <a:gd name="T3" fmla="*/ 1 h 621"/>
                <a:gd name="T4" fmla="*/ 6 w 168"/>
                <a:gd name="T5" fmla="*/ 0 h 621"/>
                <a:gd name="T6" fmla="*/ 6 w 168"/>
                <a:gd name="T7" fmla="*/ 2 h 621"/>
                <a:gd name="T8" fmla="*/ 3 w 168"/>
                <a:gd name="T9" fmla="*/ 20 h 621"/>
                <a:gd name="T10" fmla="*/ 0 w 168"/>
                <a:gd name="T11" fmla="*/ 20 h 621"/>
                <a:gd name="T12" fmla="*/ 1 w 168"/>
                <a:gd name="T13" fmla="*/ 20 h 621"/>
                <a:gd name="T14" fmla="*/ 1 w 168"/>
                <a:gd name="T15" fmla="*/ 19 h 621"/>
                <a:gd name="T16" fmla="*/ 1 w 168"/>
                <a:gd name="T17" fmla="*/ 19 h 621"/>
                <a:gd name="T18" fmla="*/ 1 w 168"/>
                <a:gd name="T19" fmla="*/ 18 h 621"/>
                <a:gd name="T20" fmla="*/ 2 w 168"/>
                <a:gd name="T21" fmla="*/ 18 h 621"/>
                <a:gd name="T22" fmla="*/ 2 w 168"/>
                <a:gd name="T23" fmla="*/ 17 h 621"/>
                <a:gd name="T24" fmla="*/ 2 w 168"/>
                <a:gd name="T25" fmla="*/ 17 h 621"/>
                <a:gd name="T26" fmla="*/ 3 w 168"/>
                <a:gd name="T27" fmla="*/ 17 h 621"/>
                <a:gd name="T28" fmla="*/ 3 w 168"/>
                <a:gd name="T29" fmla="*/ 15 h 621"/>
                <a:gd name="T30" fmla="*/ 3 w 168"/>
                <a:gd name="T31" fmla="*/ 13 h 621"/>
                <a:gd name="T32" fmla="*/ 3 w 168"/>
                <a:gd name="T33" fmla="*/ 11 h 621"/>
                <a:gd name="T34" fmla="*/ 3 w 168"/>
                <a:gd name="T35" fmla="*/ 9 h 621"/>
                <a:gd name="T36" fmla="*/ 4 w 168"/>
                <a:gd name="T37" fmla="*/ 7 h 621"/>
                <a:gd name="T38" fmla="*/ 4 w 168"/>
                <a:gd name="T39" fmla="*/ 6 h 621"/>
                <a:gd name="T40" fmla="*/ 4 w 168"/>
                <a:gd name="T41" fmla="*/ 5 h 621"/>
                <a:gd name="T42" fmla="*/ 4 w 168"/>
                <a:gd name="T43" fmla="*/ 4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13" name="Freeform 113">
              <a:extLst>
                <a:ext uri="{FF2B5EF4-FFF2-40B4-BE49-F238E27FC236}">
                  <a16:creationId xmlns:a16="http://schemas.microsoft.com/office/drawing/2014/main" id="{68F2E21B-EDF6-48DA-8681-6A6497C2364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62" y="2402"/>
              <a:ext cx="51" cy="313"/>
            </a:xfrm>
            <a:custGeom>
              <a:avLst/>
              <a:gdLst>
                <a:gd name="T0" fmla="*/ 3 w 101"/>
                <a:gd name="T1" fmla="*/ 4 h 626"/>
                <a:gd name="T2" fmla="*/ 3 w 101"/>
                <a:gd name="T3" fmla="*/ 1 h 626"/>
                <a:gd name="T4" fmla="*/ 4 w 101"/>
                <a:gd name="T5" fmla="*/ 0 h 626"/>
                <a:gd name="T6" fmla="*/ 3 w 101"/>
                <a:gd name="T7" fmla="*/ 2 h 626"/>
                <a:gd name="T8" fmla="*/ 2 w 101"/>
                <a:gd name="T9" fmla="*/ 18 h 626"/>
                <a:gd name="T10" fmla="*/ 2 w 101"/>
                <a:gd name="T11" fmla="*/ 20 h 626"/>
                <a:gd name="T12" fmla="*/ 0 w 101"/>
                <a:gd name="T13" fmla="*/ 20 h 626"/>
                <a:gd name="T14" fmla="*/ 1 w 101"/>
                <a:gd name="T15" fmla="*/ 19 h 626"/>
                <a:gd name="T16" fmla="*/ 1 w 101"/>
                <a:gd name="T17" fmla="*/ 17 h 626"/>
                <a:gd name="T18" fmla="*/ 1 w 101"/>
                <a:gd name="T19" fmla="*/ 15 h 626"/>
                <a:gd name="T20" fmla="*/ 1 w 101"/>
                <a:gd name="T21" fmla="*/ 12 h 626"/>
                <a:gd name="T22" fmla="*/ 2 w 101"/>
                <a:gd name="T23" fmla="*/ 9 h 626"/>
                <a:gd name="T24" fmla="*/ 2 w 101"/>
                <a:gd name="T25" fmla="*/ 7 h 626"/>
                <a:gd name="T26" fmla="*/ 2 w 101"/>
                <a:gd name="T27" fmla="*/ 5 h 626"/>
                <a:gd name="T28" fmla="*/ 3 w 101"/>
                <a:gd name="T29" fmla="*/ 4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14" name="Freeform 114">
              <a:extLst>
                <a:ext uri="{FF2B5EF4-FFF2-40B4-BE49-F238E27FC236}">
                  <a16:creationId xmlns:a16="http://schemas.microsoft.com/office/drawing/2014/main" id="{C34C7FB7-4E90-4757-BC46-EEEC5CF2B9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51" y="2702"/>
              <a:ext cx="187" cy="132"/>
            </a:xfrm>
            <a:custGeom>
              <a:avLst/>
              <a:gdLst>
                <a:gd name="T0" fmla="*/ 1 w 374"/>
                <a:gd name="T1" fmla="*/ 0 h 264"/>
                <a:gd name="T2" fmla="*/ 12 w 374"/>
                <a:gd name="T3" fmla="*/ 2 h 264"/>
                <a:gd name="T4" fmla="*/ 12 w 374"/>
                <a:gd name="T5" fmla="*/ 2 h 264"/>
                <a:gd name="T6" fmla="*/ 12 w 374"/>
                <a:gd name="T7" fmla="*/ 3 h 264"/>
                <a:gd name="T8" fmla="*/ 11 w 374"/>
                <a:gd name="T9" fmla="*/ 4 h 264"/>
                <a:gd name="T10" fmla="*/ 11 w 374"/>
                <a:gd name="T11" fmla="*/ 4 h 264"/>
                <a:gd name="T12" fmla="*/ 11 w 374"/>
                <a:gd name="T13" fmla="*/ 4 h 264"/>
                <a:gd name="T14" fmla="*/ 11 w 374"/>
                <a:gd name="T15" fmla="*/ 5 h 264"/>
                <a:gd name="T16" fmla="*/ 11 w 374"/>
                <a:gd name="T17" fmla="*/ 5 h 264"/>
                <a:gd name="T18" fmla="*/ 11 w 374"/>
                <a:gd name="T19" fmla="*/ 5 h 264"/>
                <a:gd name="T20" fmla="*/ 11 w 374"/>
                <a:gd name="T21" fmla="*/ 6 h 264"/>
                <a:gd name="T22" fmla="*/ 11 w 374"/>
                <a:gd name="T23" fmla="*/ 6 h 264"/>
                <a:gd name="T24" fmla="*/ 11 w 374"/>
                <a:gd name="T25" fmla="*/ 7 h 264"/>
                <a:gd name="T26" fmla="*/ 11 w 374"/>
                <a:gd name="T27" fmla="*/ 7 h 264"/>
                <a:gd name="T28" fmla="*/ 11 w 374"/>
                <a:gd name="T29" fmla="*/ 8 h 264"/>
                <a:gd name="T30" fmla="*/ 10 w 374"/>
                <a:gd name="T31" fmla="*/ 8 h 264"/>
                <a:gd name="T32" fmla="*/ 10 w 374"/>
                <a:gd name="T33" fmla="*/ 9 h 264"/>
                <a:gd name="T34" fmla="*/ 10 w 374"/>
                <a:gd name="T35" fmla="*/ 9 h 264"/>
                <a:gd name="T36" fmla="*/ 9 w 374"/>
                <a:gd name="T37" fmla="*/ 9 h 264"/>
                <a:gd name="T38" fmla="*/ 9 w 374"/>
                <a:gd name="T39" fmla="*/ 9 h 264"/>
                <a:gd name="T40" fmla="*/ 8 w 374"/>
                <a:gd name="T41" fmla="*/ 9 h 264"/>
                <a:gd name="T42" fmla="*/ 7 w 374"/>
                <a:gd name="T43" fmla="*/ 9 h 264"/>
                <a:gd name="T44" fmla="*/ 7 w 374"/>
                <a:gd name="T45" fmla="*/ 9 h 264"/>
                <a:gd name="T46" fmla="*/ 6 w 374"/>
                <a:gd name="T47" fmla="*/ 9 h 264"/>
                <a:gd name="T48" fmla="*/ 6 w 374"/>
                <a:gd name="T49" fmla="*/ 9 h 264"/>
                <a:gd name="T50" fmla="*/ 5 w 374"/>
                <a:gd name="T51" fmla="*/ 8 h 264"/>
                <a:gd name="T52" fmla="*/ 4 w 374"/>
                <a:gd name="T53" fmla="*/ 8 h 264"/>
                <a:gd name="T54" fmla="*/ 4 w 374"/>
                <a:gd name="T55" fmla="*/ 8 h 264"/>
                <a:gd name="T56" fmla="*/ 3 w 374"/>
                <a:gd name="T57" fmla="*/ 8 h 264"/>
                <a:gd name="T58" fmla="*/ 3 w 374"/>
                <a:gd name="T59" fmla="*/ 8 h 264"/>
                <a:gd name="T60" fmla="*/ 2 w 374"/>
                <a:gd name="T61" fmla="*/ 8 h 264"/>
                <a:gd name="T62" fmla="*/ 2 w 374"/>
                <a:gd name="T63" fmla="*/ 8 h 264"/>
                <a:gd name="T64" fmla="*/ 1 w 374"/>
                <a:gd name="T65" fmla="*/ 7 h 264"/>
                <a:gd name="T66" fmla="*/ 1 w 374"/>
                <a:gd name="T67" fmla="*/ 7 h 264"/>
                <a:gd name="T68" fmla="*/ 1 w 374"/>
                <a:gd name="T69" fmla="*/ 7 h 264"/>
                <a:gd name="T70" fmla="*/ 1 w 374"/>
                <a:gd name="T71" fmla="*/ 6 h 264"/>
                <a:gd name="T72" fmla="*/ 1 w 374"/>
                <a:gd name="T73" fmla="*/ 6 h 264"/>
                <a:gd name="T74" fmla="*/ 1 w 374"/>
                <a:gd name="T75" fmla="*/ 6 h 264"/>
                <a:gd name="T76" fmla="*/ 1 w 374"/>
                <a:gd name="T77" fmla="*/ 5 h 264"/>
                <a:gd name="T78" fmla="*/ 1 w 374"/>
                <a:gd name="T79" fmla="*/ 5 h 264"/>
                <a:gd name="T80" fmla="*/ 0 w 374"/>
                <a:gd name="T81" fmla="*/ 5 h 264"/>
                <a:gd name="T82" fmla="*/ 1 w 374"/>
                <a:gd name="T83" fmla="*/ 4 h 264"/>
                <a:gd name="T84" fmla="*/ 1 w 374"/>
                <a:gd name="T85" fmla="*/ 4 h 264"/>
                <a:gd name="T86" fmla="*/ 1 w 374"/>
                <a:gd name="T87" fmla="*/ 4 h 264"/>
                <a:gd name="T88" fmla="*/ 1 w 374"/>
                <a:gd name="T89" fmla="*/ 3 h 264"/>
                <a:gd name="T90" fmla="*/ 1 w 374"/>
                <a:gd name="T91" fmla="*/ 3 h 264"/>
                <a:gd name="T92" fmla="*/ 1 w 374"/>
                <a:gd name="T93" fmla="*/ 2 h 264"/>
                <a:gd name="T94" fmla="*/ 1 w 374"/>
                <a:gd name="T95" fmla="*/ 2 h 264"/>
                <a:gd name="T96" fmla="*/ 1 w 374"/>
                <a:gd name="T97" fmla="*/ 1 h 264"/>
                <a:gd name="T98" fmla="*/ 1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15" name="Freeform 115">
              <a:extLst>
                <a:ext uri="{FF2B5EF4-FFF2-40B4-BE49-F238E27FC236}">
                  <a16:creationId xmlns:a16="http://schemas.microsoft.com/office/drawing/2014/main" id="{C7B1AB28-C0BF-4FBA-9D77-0CFBF15939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56" y="2704"/>
              <a:ext cx="176" cy="129"/>
            </a:xfrm>
            <a:custGeom>
              <a:avLst/>
              <a:gdLst>
                <a:gd name="T0" fmla="*/ 2 w 352"/>
                <a:gd name="T1" fmla="*/ 0 h 259"/>
                <a:gd name="T2" fmla="*/ 4 w 352"/>
                <a:gd name="T3" fmla="*/ 0 h 259"/>
                <a:gd name="T4" fmla="*/ 6 w 352"/>
                <a:gd name="T5" fmla="*/ 0 h 259"/>
                <a:gd name="T6" fmla="*/ 8 w 352"/>
                <a:gd name="T7" fmla="*/ 0 h 259"/>
                <a:gd name="T8" fmla="*/ 10 w 352"/>
                <a:gd name="T9" fmla="*/ 1 h 259"/>
                <a:gd name="T10" fmla="*/ 11 w 352"/>
                <a:gd name="T11" fmla="*/ 1 h 259"/>
                <a:gd name="T12" fmla="*/ 11 w 352"/>
                <a:gd name="T13" fmla="*/ 1 h 259"/>
                <a:gd name="T14" fmla="*/ 11 w 352"/>
                <a:gd name="T15" fmla="*/ 2 h 259"/>
                <a:gd name="T16" fmla="*/ 11 w 352"/>
                <a:gd name="T17" fmla="*/ 2 h 259"/>
                <a:gd name="T18" fmla="*/ 10 w 352"/>
                <a:gd name="T19" fmla="*/ 3 h 259"/>
                <a:gd name="T20" fmla="*/ 10 w 352"/>
                <a:gd name="T21" fmla="*/ 3 h 259"/>
                <a:gd name="T22" fmla="*/ 11 w 352"/>
                <a:gd name="T23" fmla="*/ 3 h 259"/>
                <a:gd name="T24" fmla="*/ 11 w 352"/>
                <a:gd name="T25" fmla="*/ 3 h 259"/>
                <a:gd name="T26" fmla="*/ 11 w 352"/>
                <a:gd name="T27" fmla="*/ 4 h 259"/>
                <a:gd name="T28" fmla="*/ 10 w 352"/>
                <a:gd name="T29" fmla="*/ 4 h 259"/>
                <a:gd name="T30" fmla="*/ 10 w 352"/>
                <a:gd name="T31" fmla="*/ 4 h 259"/>
                <a:gd name="T32" fmla="*/ 11 w 352"/>
                <a:gd name="T33" fmla="*/ 5 h 259"/>
                <a:gd name="T34" fmla="*/ 10 w 352"/>
                <a:gd name="T35" fmla="*/ 5 h 259"/>
                <a:gd name="T36" fmla="*/ 10 w 352"/>
                <a:gd name="T37" fmla="*/ 5 h 259"/>
                <a:gd name="T38" fmla="*/ 10 w 352"/>
                <a:gd name="T39" fmla="*/ 6 h 259"/>
                <a:gd name="T40" fmla="*/ 10 w 352"/>
                <a:gd name="T41" fmla="*/ 6 h 259"/>
                <a:gd name="T42" fmla="*/ 10 w 352"/>
                <a:gd name="T43" fmla="*/ 6 h 259"/>
                <a:gd name="T44" fmla="*/ 10 w 352"/>
                <a:gd name="T45" fmla="*/ 6 h 259"/>
                <a:gd name="T46" fmla="*/ 10 w 352"/>
                <a:gd name="T47" fmla="*/ 7 h 259"/>
                <a:gd name="T48" fmla="*/ 10 w 352"/>
                <a:gd name="T49" fmla="*/ 7 h 259"/>
                <a:gd name="T50" fmla="*/ 9 w 352"/>
                <a:gd name="T51" fmla="*/ 8 h 259"/>
                <a:gd name="T52" fmla="*/ 8 w 352"/>
                <a:gd name="T53" fmla="*/ 8 h 259"/>
                <a:gd name="T54" fmla="*/ 6 w 352"/>
                <a:gd name="T55" fmla="*/ 8 h 259"/>
                <a:gd name="T56" fmla="*/ 4 w 352"/>
                <a:gd name="T57" fmla="*/ 7 h 259"/>
                <a:gd name="T58" fmla="*/ 2 w 352"/>
                <a:gd name="T59" fmla="*/ 7 h 259"/>
                <a:gd name="T60" fmla="*/ 1 w 352"/>
                <a:gd name="T61" fmla="*/ 6 h 259"/>
                <a:gd name="T62" fmla="*/ 1 w 352"/>
                <a:gd name="T63" fmla="*/ 5 h 259"/>
                <a:gd name="T64" fmla="*/ 1 w 352"/>
                <a:gd name="T65" fmla="*/ 5 h 259"/>
                <a:gd name="T66" fmla="*/ 1 w 352"/>
                <a:gd name="T67" fmla="*/ 5 h 259"/>
                <a:gd name="T68" fmla="*/ 1 w 352"/>
                <a:gd name="T69" fmla="*/ 4 h 259"/>
                <a:gd name="T70" fmla="*/ 1 w 352"/>
                <a:gd name="T71" fmla="*/ 4 h 259"/>
                <a:gd name="T72" fmla="*/ 1 w 352"/>
                <a:gd name="T73" fmla="*/ 4 h 259"/>
                <a:gd name="T74" fmla="*/ 1 w 352"/>
                <a:gd name="T75" fmla="*/ 4 h 259"/>
                <a:gd name="T76" fmla="*/ 1 w 352"/>
                <a:gd name="T77" fmla="*/ 3 h 259"/>
                <a:gd name="T78" fmla="*/ 1 w 352"/>
                <a:gd name="T79" fmla="*/ 3 h 259"/>
                <a:gd name="T80" fmla="*/ 1 w 352"/>
                <a:gd name="T81" fmla="*/ 3 h 259"/>
                <a:gd name="T82" fmla="*/ 1 w 352"/>
                <a:gd name="T83" fmla="*/ 2 h 259"/>
                <a:gd name="T84" fmla="*/ 1 w 352"/>
                <a:gd name="T85" fmla="*/ 2 h 259"/>
                <a:gd name="T86" fmla="*/ 1 w 352"/>
                <a:gd name="T87" fmla="*/ 2 h 259"/>
                <a:gd name="T88" fmla="*/ 1 w 352"/>
                <a:gd name="T89" fmla="*/ 2 h 259"/>
                <a:gd name="T90" fmla="*/ 1 w 352"/>
                <a:gd name="T91" fmla="*/ 1 h 259"/>
                <a:gd name="T92" fmla="*/ 1 w 352"/>
                <a:gd name="T93" fmla="*/ 1 h 259"/>
                <a:gd name="T94" fmla="*/ 1 w 352"/>
                <a:gd name="T95" fmla="*/ 0 h 259"/>
                <a:gd name="T96" fmla="*/ 1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16" name="Freeform 116">
              <a:extLst>
                <a:ext uri="{FF2B5EF4-FFF2-40B4-BE49-F238E27FC236}">
                  <a16:creationId xmlns:a16="http://schemas.microsoft.com/office/drawing/2014/main" id="{4A5FFAB4-1864-468C-8E38-314F1EED4F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2" y="2705"/>
              <a:ext cx="164" cy="128"/>
            </a:xfrm>
            <a:custGeom>
              <a:avLst/>
              <a:gdLst>
                <a:gd name="T0" fmla="*/ 1 w 329"/>
                <a:gd name="T1" fmla="*/ 1 h 256"/>
                <a:gd name="T2" fmla="*/ 3 w 329"/>
                <a:gd name="T3" fmla="*/ 1 h 256"/>
                <a:gd name="T4" fmla="*/ 5 w 329"/>
                <a:gd name="T5" fmla="*/ 1 h 256"/>
                <a:gd name="T6" fmla="*/ 7 w 329"/>
                <a:gd name="T7" fmla="*/ 1 h 256"/>
                <a:gd name="T8" fmla="*/ 9 w 329"/>
                <a:gd name="T9" fmla="*/ 2 h 256"/>
                <a:gd name="T10" fmla="*/ 10 w 329"/>
                <a:gd name="T11" fmla="*/ 2 h 256"/>
                <a:gd name="T12" fmla="*/ 9 w 329"/>
                <a:gd name="T13" fmla="*/ 2 h 256"/>
                <a:gd name="T14" fmla="*/ 9 w 329"/>
                <a:gd name="T15" fmla="*/ 3 h 256"/>
                <a:gd name="T16" fmla="*/ 9 w 329"/>
                <a:gd name="T17" fmla="*/ 3 h 256"/>
                <a:gd name="T18" fmla="*/ 9 w 329"/>
                <a:gd name="T19" fmla="*/ 4 h 256"/>
                <a:gd name="T20" fmla="*/ 9 w 329"/>
                <a:gd name="T21" fmla="*/ 4 h 256"/>
                <a:gd name="T22" fmla="*/ 9 w 329"/>
                <a:gd name="T23" fmla="*/ 4 h 256"/>
                <a:gd name="T24" fmla="*/ 9 w 329"/>
                <a:gd name="T25" fmla="*/ 4 h 256"/>
                <a:gd name="T26" fmla="*/ 9 w 329"/>
                <a:gd name="T27" fmla="*/ 5 h 256"/>
                <a:gd name="T28" fmla="*/ 9 w 329"/>
                <a:gd name="T29" fmla="*/ 5 h 256"/>
                <a:gd name="T30" fmla="*/ 9 w 329"/>
                <a:gd name="T31" fmla="*/ 5 h 256"/>
                <a:gd name="T32" fmla="*/ 9 w 329"/>
                <a:gd name="T33" fmla="*/ 6 h 256"/>
                <a:gd name="T34" fmla="*/ 9 w 329"/>
                <a:gd name="T35" fmla="*/ 6 h 256"/>
                <a:gd name="T36" fmla="*/ 8 w 329"/>
                <a:gd name="T37" fmla="*/ 6 h 256"/>
                <a:gd name="T38" fmla="*/ 9 w 329"/>
                <a:gd name="T39" fmla="*/ 6 h 256"/>
                <a:gd name="T40" fmla="*/ 9 w 329"/>
                <a:gd name="T41" fmla="*/ 7 h 256"/>
                <a:gd name="T42" fmla="*/ 9 w 329"/>
                <a:gd name="T43" fmla="*/ 7 h 256"/>
                <a:gd name="T44" fmla="*/ 8 w 329"/>
                <a:gd name="T45" fmla="*/ 7 h 256"/>
                <a:gd name="T46" fmla="*/ 8 w 329"/>
                <a:gd name="T47" fmla="*/ 8 h 256"/>
                <a:gd name="T48" fmla="*/ 8 w 329"/>
                <a:gd name="T49" fmla="*/ 8 h 256"/>
                <a:gd name="T50" fmla="*/ 7 w 329"/>
                <a:gd name="T51" fmla="*/ 8 h 256"/>
                <a:gd name="T52" fmla="*/ 6 w 329"/>
                <a:gd name="T53" fmla="*/ 8 h 256"/>
                <a:gd name="T54" fmla="*/ 4 w 329"/>
                <a:gd name="T55" fmla="*/ 8 h 256"/>
                <a:gd name="T56" fmla="*/ 3 w 329"/>
                <a:gd name="T57" fmla="*/ 8 h 256"/>
                <a:gd name="T58" fmla="*/ 1 w 329"/>
                <a:gd name="T59" fmla="*/ 8 h 256"/>
                <a:gd name="T60" fmla="*/ 0 w 329"/>
                <a:gd name="T61" fmla="*/ 7 h 256"/>
                <a:gd name="T62" fmla="*/ 0 w 329"/>
                <a:gd name="T63" fmla="*/ 6 h 256"/>
                <a:gd name="T64" fmla="*/ 0 w 329"/>
                <a:gd name="T65" fmla="*/ 6 h 256"/>
                <a:gd name="T66" fmla="*/ 0 w 329"/>
                <a:gd name="T67" fmla="*/ 6 h 256"/>
                <a:gd name="T68" fmla="*/ 0 w 329"/>
                <a:gd name="T69" fmla="*/ 5 h 256"/>
                <a:gd name="T70" fmla="*/ 0 w 329"/>
                <a:gd name="T71" fmla="*/ 5 h 256"/>
                <a:gd name="T72" fmla="*/ 0 w 329"/>
                <a:gd name="T73" fmla="*/ 5 h 256"/>
                <a:gd name="T74" fmla="*/ 0 w 329"/>
                <a:gd name="T75" fmla="*/ 5 h 256"/>
                <a:gd name="T76" fmla="*/ 0 w 329"/>
                <a:gd name="T77" fmla="*/ 4 h 256"/>
                <a:gd name="T78" fmla="*/ 0 w 329"/>
                <a:gd name="T79" fmla="*/ 4 h 256"/>
                <a:gd name="T80" fmla="*/ 0 w 329"/>
                <a:gd name="T81" fmla="*/ 4 h 256"/>
                <a:gd name="T82" fmla="*/ 0 w 329"/>
                <a:gd name="T83" fmla="*/ 3 h 256"/>
                <a:gd name="T84" fmla="*/ 0 w 329"/>
                <a:gd name="T85" fmla="*/ 3 h 256"/>
                <a:gd name="T86" fmla="*/ 0 w 329"/>
                <a:gd name="T87" fmla="*/ 3 h 256"/>
                <a:gd name="T88" fmla="*/ 0 w 329"/>
                <a:gd name="T89" fmla="*/ 3 h 256"/>
                <a:gd name="T90" fmla="*/ 0 w 329"/>
                <a:gd name="T91" fmla="*/ 2 h 256"/>
                <a:gd name="T92" fmla="*/ 0 w 329"/>
                <a:gd name="T93" fmla="*/ 2 h 256"/>
                <a:gd name="T94" fmla="*/ 0 w 329"/>
                <a:gd name="T95" fmla="*/ 1 h 256"/>
                <a:gd name="T96" fmla="*/ 0 w 329"/>
                <a:gd name="T97" fmla="*/ 1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17" name="Freeform 117">
              <a:extLst>
                <a:ext uri="{FF2B5EF4-FFF2-40B4-BE49-F238E27FC236}">
                  <a16:creationId xmlns:a16="http://schemas.microsoft.com/office/drawing/2014/main" id="{8BACD4C6-C12D-4962-BA5A-71C3DC8656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7" y="2707"/>
              <a:ext cx="153" cy="126"/>
            </a:xfrm>
            <a:custGeom>
              <a:avLst/>
              <a:gdLst>
                <a:gd name="T0" fmla="*/ 2 w 306"/>
                <a:gd name="T1" fmla="*/ 1 h 252"/>
                <a:gd name="T2" fmla="*/ 4 w 306"/>
                <a:gd name="T3" fmla="*/ 1 h 252"/>
                <a:gd name="T4" fmla="*/ 5 w 306"/>
                <a:gd name="T5" fmla="*/ 1 h 252"/>
                <a:gd name="T6" fmla="*/ 7 w 306"/>
                <a:gd name="T7" fmla="*/ 1 h 252"/>
                <a:gd name="T8" fmla="*/ 9 w 306"/>
                <a:gd name="T9" fmla="*/ 2 h 252"/>
                <a:gd name="T10" fmla="*/ 10 w 306"/>
                <a:gd name="T11" fmla="*/ 2 h 252"/>
                <a:gd name="T12" fmla="*/ 10 w 306"/>
                <a:gd name="T13" fmla="*/ 2 h 252"/>
                <a:gd name="T14" fmla="*/ 10 w 306"/>
                <a:gd name="T15" fmla="*/ 3 h 252"/>
                <a:gd name="T16" fmla="*/ 9 w 306"/>
                <a:gd name="T17" fmla="*/ 3 h 252"/>
                <a:gd name="T18" fmla="*/ 9 w 306"/>
                <a:gd name="T19" fmla="*/ 3 h 252"/>
                <a:gd name="T20" fmla="*/ 9 w 306"/>
                <a:gd name="T21" fmla="*/ 4 h 252"/>
                <a:gd name="T22" fmla="*/ 9 w 306"/>
                <a:gd name="T23" fmla="*/ 4 h 252"/>
                <a:gd name="T24" fmla="*/ 9 w 306"/>
                <a:gd name="T25" fmla="*/ 4 h 252"/>
                <a:gd name="T26" fmla="*/ 9 w 306"/>
                <a:gd name="T27" fmla="*/ 5 h 252"/>
                <a:gd name="T28" fmla="*/ 9 w 306"/>
                <a:gd name="T29" fmla="*/ 5 h 252"/>
                <a:gd name="T30" fmla="*/ 9 w 306"/>
                <a:gd name="T31" fmla="*/ 5 h 252"/>
                <a:gd name="T32" fmla="*/ 9 w 306"/>
                <a:gd name="T33" fmla="*/ 5 h 252"/>
                <a:gd name="T34" fmla="*/ 9 w 306"/>
                <a:gd name="T35" fmla="*/ 6 h 252"/>
                <a:gd name="T36" fmla="*/ 9 w 306"/>
                <a:gd name="T37" fmla="*/ 6 h 252"/>
                <a:gd name="T38" fmla="*/ 9 w 306"/>
                <a:gd name="T39" fmla="*/ 6 h 252"/>
                <a:gd name="T40" fmla="*/ 9 w 306"/>
                <a:gd name="T41" fmla="*/ 7 h 252"/>
                <a:gd name="T42" fmla="*/ 9 w 306"/>
                <a:gd name="T43" fmla="*/ 7 h 252"/>
                <a:gd name="T44" fmla="*/ 9 w 306"/>
                <a:gd name="T45" fmla="*/ 7 h 252"/>
                <a:gd name="T46" fmla="*/ 9 w 306"/>
                <a:gd name="T47" fmla="*/ 8 h 252"/>
                <a:gd name="T48" fmla="*/ 8 w 306"/>
                <a:gd name="T49" fmla="*/ 8 h 252"/>
                <a:gd name="T50" fmla="*/ 8 w 306"/>
                <a:gd name="T51" fmla="*/ 8 h 252"/>
                <a:gd name="T52" fmla="*/ 7 w 306"/>
                <a:gd name="T53" fmla="*/ 8 h 252"/>
                <a:gd name="T54" fmla="*/ 5 w 306"/>
                <a:gd name="T55" fmla="*/ 8 h 252"/>
                <a:gd name="T56" fmla="*/ 3 w 306"/>
                <a:gd name="T57" fmla="*/ 8 h 252"/>
                <a:gd name="T58" fmla="*/ 2 w 306"/>
                <a:gd name="T59" fmla="*/ 8 h 252"/>
                <a:gd name="T60" fmla="*/ 1 w 306"/>
                <a:gd name="T61" fmla="*/ 7 h 252"/>
                <a:gd name="T62" fmla="*/ 1 w 306"/>
                <a:gd name="T63" fmla="*/ 6 h 252"/>
                <a:gd name="T64" fmla="*/ 1 w 306"/>
                <a:gd name="T65" fmla="*/ 6 h 252"/>
                <a:gd name="T66" fmla="*/ 1 w 306"/>
                <a:gd name="T67" fmla="*/ 6 h 252"/>
                <a:gd name="T68" fmla="*/ 1 w 306"/>
                <a:gd name="T69" fmla="*/ 5 h 252"/>
                <a:gd name="T70" fmla="*/ 1 w 306"/>
                <a:gd name="T71" fmla="*/ 5 h 252"/>
                <a:gd name="T72" fmla="*/ 1 w 306"/>
                <a:gd name="T73" fmla="*/ 5 h 252"/>
                <a:gd name="T74" fmla="*/ 1 w 306"/>
                <a:gd name="T75" fmla="*/ 5 h 252"/>
                <a:gd name="T76" fmla="*/ 1 w 306"/>
                <a:gd name="T77" fmla="*/ 4 h 252"/>
                <a:gd name="T78" fmla="*/ 1 w 306"/>
                <a:gd name="T79" fmla="*/ 4 h 252"/>
                <a:gd name="T80" fmla="*/ 1 w 306"/>
                <a:gd name="T81" fmla="*/ 4 h 252"/>
                <a:gd name="T82" fmla="*/ 1 w 306"/>
                <a:gd name="T83" fmla="*/ 3 h 252"/>
                <a:gd name="T84" fmla="*/ 1 w 306"/>
                <a:gd name="T85" fmla="*/ 3 h 252"/>
                <a:gd name="T86" fmla="*/ 1 w 306"/>
                <a:gd name="T87" fmla="*/ 3 h 252"/>
                <a:gd name="T88" fmla="*/ 1 w 306"/>
                <a:gd name="T89" fmla="*/ 3 h 252"/>
                <a:gd name="T90" fmla="*/ 1 w 306"/>
                <a:gd name="T91" fmla="*/ 2 h 252"/>
                <a:gd name="T92" fmla="*/ 1 w 306"/>
                <a:gd name="T93" fmla="*/ 2 h 252"/>
                <a:gd name="T94" fmla="*/ 1 w 306"/>
                <a:gd name="T95" fmla="*/ 1 h 252"/>
                <a:gd name="T96" fmla="*/ 1 w 306"/>
                <a:gd name="T97" fmla="*/ 1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18" name="Freeform 118">
              <a:extLst>
                <a:ext uri="{FF2B5EF4-FFF2-40B4-BE49-F238E27FC236}">
                  <a16:creationId xmlns:a16="http://schemas.microsoft.com/office/drawing/2014/main" id="{F11AC4ED-0CCE-4EB8-83C3-94FE33A295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73" y="2708"/>
              <a:ext cx="141" cy="125"/>
            </a:xfrm>
            <a:custGeom>
              <a:avLst/>
              <a:gdLst>
                <a:gd name="T0" fmla="*/ 1 w 283"/>
                <a:gd name="T1" fmla="*/ 1 h 250"/>
                <a:gd name="T2" fmla="*/ 2 w 283"/>
                <a:gd name="T3" fmla="*/ 1 h 250"/>
                <a:gd name="T4" fmla="*/ 4 w 283"/>
                <a:gd name="T5" fmla="*/ 1 h 250"/>
                <a:gd name="T6" fmla="*/ 6 w 283"/>
                <a:gd name="T7" fmla="*/ 1 h 250"/>
                <a:gd name="T8" fmla="*/ 7 w 283"/>
                <a:gd name="T9" fmla="*/ 1 h 250"/>
                <a:gd name="T10" fmla="*/ 8 w 283"/>
                <a:gd name="T11" fmla="*/ 2 h 250"/>
                <a:gd name="T12" fmla="*/ 8 w 283"/>
                <a:gd name="T13" fmla="*/ 2 h 250"/>
                <a:gd name="T14" fmla="*/ 8 w 283"/>
                <a:gd name="T15" fmla="*/ 3 h 250"/>
                <a:gd name="T16" fmla="*/ 8 w 283"/>
                <a:gd name="T17" fmla="*/ 3 h 250"/>
                <a:gd name="T18" fmla="*/ 7 w 283"/>
                <a:gd name="T19" fmla="*/ 3 h 250"/>
                <a:gd name="T20" fmla="*/ 7 w 283"/>
                <a:gd name="T21" fmla="*/ 4 h 250"/>
                <a:gd name="T22" fmla="*/ 8 w 283"/>
                <a:gd name="T23" fmla="*/ 4 h 250"/>
                <a:gd name="T24" fmla="*/ 8 w 283"/>
                <a:gd name="T25" fmla="*/ 4 h 250"/>
                <a:gd name="T26" fmla="*/ 8 w 283"/>
                <a:gd name="T27" fmla="*/ 5 h 250"/>
                <a:gd name="T28" fmla="*/ 7 w 283"/>
                <a:gd name="T29" fmla="*/ 5 h 250"/>
                <a:gd name="T30" fmla="*/ 7 w 283"/>
                <a:gd name="T31" fmla="*/ 5 h 250"/>
                <a:gd name="T32" fmla="*/ 8 w 283"/>
                <a:gd name="T33" fmla="*/ 5 h 250"/>
                <a:gd name="T34" fmla="*/ 7 w 283"/>
                <a:gd name="T35" fmla="*/ 6 h 250"/>
                <a:gd name="T36" fmla="*/ 7 w 283"/>
                <a:gd name="T37" fmla="*/ 6 h 250"/>
                <a:gd name="T38" fmla="*/ 7 w 283"/>
                <a:gd name="T39" fmla="*/ 6 h 250"/>
                <a:gd name="T40" fmla="*/ 7 w 283"/>
                <a:gd name="T41" fmla="*/ 6 h 250"/>
                <a:gd name="T42" fmla="*/ 7 w 283"/>
                <a:gd name="T43" fmla="*/ 7 h 250"/>
                <a:gd name="T44" fmla="*/ 7 w 283"/>
                <a:gd name="T45" fmla="*/ 7 h 250"/>
                <a:gd name="T46" fmla="*/ 7 w 283"/>
                <a:gd name="T47" fmla="*/ 8 h 250"/>
                <a:gd name="T48" fmla="*/ 7 w 283"/>
                <a:gd name="T49" fmla="*/ 8 h 250"/>
                <a:gd name="T50" fmla="*/ 6 w 283"/>
                <a:gd name="T51" fmla="*/ 8 h 250"/>
                <a:gd name="T52" fmla="*/ 5 w 283"/>
                <a:gd name="T53" fmla="*/ 8 h 250"/>
                <a:gd name="T54" fmla="*/ 4 w 283"/>
                <a:gd name="T55" fmla="*/ 8 h 250"/>
                <a:gd name="T56" fmla="*/ 2 w 283"/>
                <a:gd name="T57" fmla="*/ 8 h 250"/>
                <a:gd name="T58" fmla="*/ 1 w 283"/>
                <a:gd name="T59" fmla="*/ 8 h 250"/>
                <a:gd name="T60" fmla="*/ 0 w 283"/>
                <a:gd name="T61" fmla="*/ 7 h 250"/>
                <a:gd name="T62" fmla="*/ 0 w 283"/>
                <a:gd name="T63" fmla="*/ 6 h 250"/>
                <a:gd name="T64" fmla="*/ 0 w 283"/>
                <a:gd name="T65" fmla="*/ 6 h 250"/>
                <a:gd name="T66" fmla="*/ 0 w 283"/>
                <a:gd name="T67" fmla="*/ 6 h 250"/>
                <a:gd name="T68" fmla="*/ 0 w 283"/>
                <a:gd name="T69" fmla="*/ 5 h 250"/>
                <a:gd name="T70" fmla="*/ 0 w 283"/>
                <a:gd name="T71" fmla="*/ 5 h 250"/>
                <a:gd name="T72" fmla="*/ 0 w 283"/>
                <a:gd name="T73" fmla="*/ 5 h 250"/>
                <a:gd name="T74" fmla="*/ 0 w 283"/>
                <a:gd name="T75" fmla="*/ 5 h 250"/>
                <a:gd name="T76" fmla="*/ 0 w 283"/>
                <a:gd name="T77" fmla="*/ 4 h 250"/>
                <a:gd name="T78" fmla="*/ 0 w 283"/>
                <a:gd name="T79" fmla="*/ 4 h 250"/>
                <a:gd name="T80" fmla="*/ 0 w 283"/>
                <a:gd name="T81" fmla="*/ 4 h 250"/>
                <a:gd name="T82" fmla="*/ 0 w 283"/>
                <a:gd name="T83" fmla="*/ 3 h 250"/>
                <a:gd name="T84" fmla="*/ 0 w 283"/>
                <a:gd name="T85" fmla="*/ 3 h 250"/>
                <a:gd name="T86" fmla="*/ 0 w 283"/>
                <a:gd name="T87" fmla="*/ 3 h 250"/>
                <a:gd name="T88" fmla="*/ 0 w 283"/>
                <a:gd name="T89" fmla="*/ 3 h 250"/>
                <a:gd name="T90" fmla="*/ 0 w 283"/>
                <a:gd name="T91" fmla="*/ 2 h 250"/>
                <a:gd name="T92" fmla="*/ 0 w 283"/>
                <a:gd name="T93" fmla="*/ 2 h 250"/>
                <a:gd name="T94" fmla="*/ 0 w 283"/>
                <a:gd name="T95" fmla="*/ 1 h 250"/>
                <a:gd name="T96" fmla="*/ 0 w 283"/>
                <a:gd name="T97" fmla="*/ 1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19" name="Freeform 119">
              <a:extLst>
                <a:ext uri="{FF2B5EF4-FFF2-40B4-BE49-F238E27FC236}">
                  <a16:creationId xmlns:a16="http://schemas.microsoft.com/office/drawing/2014/main" id="{C4EE5546-D752-4FC3-86C8-79FF1C1927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78" y="2709"/>
              <a:ext cx="130" cy="124"/>
            </a:xfrm>
            <a:custGeom>
              <a:avLst/>
              <a:gdLst>
                <a:gd name="T0" fmla="*/ 2 w 260"/>
                <a:gd name="T1" fmla="*/ 1 h 246"/>
                <a:gd name="T2" fmla="*/ 3 w 260"/>
                <a:gd name="T3" fmla="*/ 1 h 246"/>
                <a:gd name="T4" fmla="*/ 5 w 260"/>
                <a:gd name="T5" fmla="*/ 1 h 246"/>
                <a:gd name="T6" fmla="*/ 6 w 260"/>
                <a:gd name="T7" fmla="*/ 1 h 246"/>
                <a:gd name="T8" fmla="*/ 8 w 260"/>
                <a:gd name="T9" fmla="*/ 1 h 246"/>
                <a:gd name="T10" fmla="*/ 9 w 260"/>
                <a:gd name="T11" fmla="*/ 2 h 246"/>
                <a:gd name="T12" fmla="*/ 8 w 260"/>
                <a:gd name="T13" fmla="*/ 2 h 246"/>
                <a:gd name="T14" fmla="*/ 8 w 260"/>
                <a:gd name="T15" fmla="*/ 3 h 246"/>
                <a:gd name="T16" fmla="*/ 8 w 260"/>
                <a:gd name="T17" fmla="*/ 3 h 246"/>
                <a:gd name="T18" fmla="*/ 8 w 260"/>
                <a:gd name="T19" fmla="*/ 3 h 246"/>
                <a:gd name="T20" fmla="*/ 8 w 260"/>
                <a:gd name="T21" fmla="*/ 4 h 246"/>
                <a:gd name="T22" fmla="*/ 8 w 260"/>
                <a:gd name="T23" fmla="*/ 4 h 246"/>
                <a:gd name="T24" fmla="*/ 8 w 260"/>
                <a:gd name="T25" fmla="*/ 4 h 246"/>
                <a:gd name="T26" fmla="*/ 8 w 260"/>
                <a:gd name="T27" fmla="*/ 4 h 246"/>
                <a:gd name="T28" fmla="*/ 8 w 260"/>
                <a:gd name="T29" fmla="*/ 4 h 246"/>
                <a:gd name="T30" fmla="*/ 8 w 260"/>
                <a:gd name="T31" fmla="*/ 5 h 246"/>
                <a:gd name="T32" fmla="*/ 8 w 260"/>
                <a:gd name="T33" fmla="*/ 5 h 246"/>
                <a:gd name="T34" fmla="*/ 8 w 260"/>
                <a:gd name="T35" fmla="*/ 6 h 246"/>
                <a:gd name="T36" fmla="*/ 7 w 260"/>
                <a:gd name="T37" fmla="*/ 6 h 246"/>
                <a:gd name="T38" fmla="*/ 8 w 260"/>
                <a:gd name="T39" fmla="*/ 6 h 246"/>
                <a:gd name="T40" fmla="*/ 8 w 260"/>
                <a:gd name="T41" fmla="*/ 6 h 246"/>
                <a:gd name="T42" fmla="*/ 8 w 260"/>
                <a:gd name="T43" fmla="*/ 7 h 246"/>
                <a:gd name="T44" fmla="*/ 7 w 260"/>
                <a:gd name="T45" fmla="*/ 7 h 246"/>
                <a:gd name="T46" fmla="*/ 7 w 260"/>
                <a:gd name="T47" fmla="*/ 7 h 246"/>
                <a:gd name="T48" fmla="*/ 7 w 260"/>
                <a:gd name="T49" fmla="*/ 8 h 246"/>
                <a:gd name="T50" fmla="*/ 7 w 260"/>
                <a:gd name="T51" fmla="*/ 8 h 246"/>
                <a:gd name="T52" fmla="*/ 6 w 260"/>
                <a:gd name="T53" fmla="*/ 8 h 246"/>
                <a:gd name="T54" fmla="*/ 4 w 260"/>
                <a:gd name="T55" fmla="*/ 8 h 246"/>
                <a:gd name="T56" fmla="*/ 3 w 260"/>
                <a:gd name="T57" fmla="*/ 8 h 246"/>
                <a:gd name="T58" fmla="*/ 2 w 260"/>
                <a:gd name="T59" fmla="*/ 8 h 246"/>
                <a:gd name="T60" fmla="*/ 1 w 260"/>
                <a:gd name="T61" fmla="*/ 7 h 246"/>
                <a:gd name="T62" fmla="*/ 1 w 260"/>
                <a:gd name="T63" fmla="*/ 6 h 246"/>
                <a:gd name="T64" fmla="*/ 1 w 260"/>
                <a:gd name="T65" fmla="*/ 6 h 246"/>
                <a:gd name="T66" fmla="*/ 1 w 260"/>
                <a:gd name="T67" fmla="*/ 6 h 246"/>
                <a:gd name="T68" fmla="*/ 1 w 260"/>
                <a:gd name="T69" fmla="*/ 5 h 246"/>
                <a:gd name="T70" fmla="*/ 1 w 260"/>
                <a:gd name="T71" fmla="*/ 5 h 246"/>
                <a:gd name="T72" fmla="*/ 1 w 260"/>
                <a:gd name="T73" fmla="*/ 5 h 246"/>
                <a:gd name="T74" fmla="*/ 1 w 260"/>
                <a:gd name="T75" fmla="*/ 5 h 246"/>
                <a:gd name="T76" fmla="*/ 1 w 260"/>
                <a:gd name="T77" fmla="*/ 4 h 246"/>
                <a:gd name="T78" fmla="*/ 1 w 260"/>
                <a:gd name="T79" fmla="*/ 4 h 246"/>
                <a:gd name="T80" fmla="*/ 1 w 260"/>
                <a:gd name="T81" fmla="*/ 4 h 246"/>
                <a:gd name="T82" fmla="*/ 1 w 260"/>
                <a:gd name="T83" fmla="*/ 3 h 246"/>
                <a:gd name="T84" fmla="*/ 1 w 260"/>
                <a:gd name="T85" fmla="*/ 3 h 246"/>
                <a:gd name="T86" fmla="*/ 1 w 260"/>
                <a:gd name="T87" fmla="*/ 3 h 246"/>
                <a:gd name="T88" fmla="*/ 1 w 260"/>
                <a:gd name="T89" fmla="*/ 3 h 246"/>
                <a:gd name="T90" fmla="*/ 1 w 260"/>
                <a:gd name="T91" fmla="*/ 2 h 246"/>
                <a:gd name="T92" fmla="*/ 1 w 260"/>
                <a:gd name="T93" fmla="*/ 2 h 246"/>
                <a:gd name="T94" fmla="*/ 1 w 260"/>
                <a:gd name="T95" fmla="*/ 1 h 246"/>
                <a:gd name="T96" fmla="*/ 1 w 260"/>
                <a:gd name="T97" fmla="*/ 1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20" name="Freeform 120">
              <a:extLst>
                <a:ext uri="{FF2B5EF4-FFF2-40B4-BE49-F238E27FC236}">
                  <a16:creationId xmlns:a16="http://schemas.microsoft.com/office/drawing/2014/main" id="{DBBD8EBF-53AF-4D20-9143-788BEDBEEB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84" y="2711"/>
              <a:ext cx="118" cy="121"/>
            </a:xfrm>
            <a:custGeom>
              <a:avLst/>
              <a:gdLst>
                <a:gd name="T0" fmla="*/ 2 w 236"/>
                <a:gd name="T1" fmla="*/ 0 h 243"/>
                <a:gd name="T2" fmla="*/ 3 w 236"/>
                <a:gd name="T3" fmla="*/ 0 h 243"/>
                <a:gd name="T4" fmla="*/ 4 w 236"/>
                <a:gd name="T5" fmla="*/ 0 h 243"/>
                <a:gd name="T6" fmla="*/ 6 w 236"/>
                <a:gd name="T7" fmla="*/ 0 h 243"/>
                <a:gd name="T8" fmla="*/ 7 w 236"/>
                <a:gd name="T9" fmla="*/ 0 h 243"/>
                <a:gd name="T10" fmla="*/ 8 w 236"/>
                <a:gd name="T11" fmla="*/ 1 h 243"/>
                <a:gd name="T12" fmla="*/ 8 w 236"/>
                <a:gd name="T13" fmla="*/ 1 h 243"/>
                <a:gd name="T14" fmla="*/ 7 w 236"/>
                <a:gd name="T15" fmla="*/ 2 h 243"/>
                <a:gd name="T16" fmla="*/ 7 w 236"/>
                <a:gd name="T17" fmla="*/ 2 h 243"/>
                <a:gd name="T18" fmla="*/ 7 w 236"/>
                <a:gd name="T19" fmla="*/ 2 h 243"/>
                <a:gd name="T20" fmla="*/ 7 w 236"/>
                <a:gd name="T21" fmla="*/ 3 h 243"/>
                <a:gd name="T22" fmla="*/ 7 w 236"/>
                <a:gd name="T23" fmla="*/ 3 h 243"/>
                <a:gd name="T24" fmla="*/ 7 w 236"/>
                <a:gd name="T25" fmla="*/ 3 h 243"/>
                <a:gd name="T26" fmla="*/ 7 w 236"/>
                <a:gd name="T27" fmla="*/ 3 h 243"/>
                <a:gd name="T28" fmla="*/ 7 w 236"/>
                <a:gd name="T29" fmla="*/ 3 h 243"/>
                <a:gd name="T30" fmla="*/ 7 w 236"/>
                <a:gd name="T31" fmla="*/ 4 h 243"/>
                <a:gd name="T32" fmla="*/ 7 w 236"/>
                <a:gd name="T33" fmla="*/ 4 h 243"/>
                <a:gd name="T34" fmla="*/ 7 w 236"/>
                <a:gd name="T35" fmla="*/ 4 h 243"/>
                <a:gd name="T36" fmla="*/ 7 w 236"/>
                <a:gd name="T37" fmla="*/ 5 h 243"/>
                <a:gd name="T38" fmla="*/ 7 w 236"/>
                <a:gd name="T39" fmla="*/ 5 h 243"/>
                <a:gd name="T40" fmla="*/ 7 w 236"/>
                <a:gd name="T41" fmla="*/ 5 h 243"/>
                <a:gd name="T42" fmla="*/ 7 w 236"/>
                <a:gd name="T43" fmla="*/ 6 h 243"/>
                <a:gd name="T44" fmla="*/ 7 w 236"/>
                <a:gd name="T45" fmla="*/ 6 h 243"/>
                <a:gd name="T46" fmla="*/ 7 w 236"/>
                <a:gd name="T47" fmla="*/ 6 h 243"/>
                <a:gd name="T48" fmla="*/ 6 w 236"/>
                <a:gd name="T49" fmla="*/ 7 h 243"/>
                <a:gd name="T50" fmla="*/ 6 w 236"/>
                <a:gd name="T51" fmla="*/ 7 h 243"/>
                <a:gd name="T52" fmla="*/ 3 w 236"/>
                <a:gd name="T53" fmla="*/ 7 h 243"/>
                <a:gd name="T54" fmla="*/ 1 w 236"/>
                <a:gd name="T55" fmla="*/ 7 h 243"/>
                <a:gd name="T56" fmla="*/ 1 w 236"/>
                <a:gd name="T57" fmla="*/ 6 h 243"/>
                <a:gd name="T58" fmla="*/ 1 w 236"/>
                <a:gd name="T59" fmla="*/ 5 h 243"/>
                <a:gd name="T60" fmla="*/ 1 w 236"/>
                <a:gd name="T61" fmla="*/ 5 h 243"/>
                <a:gd name="T62" fmla="*/ 1 w 236"/>
                <a:gd name="T63" fmla="*/ 4 h 243"/>
                <a:gd name="T64" fmla="*/ 1 w 236"/>
                <a:gd name="T65" fmla="*/ 4 h 243"/>
                <a:gd name="T66" fmla="*/ 1 w 236"/>
                <a:gd name="T67" fmla="*/ 4 h 243"/>
                <a:gd name="T68" fmla="*/ 0 w 236"/>
                <a:gd name="T69" fmla="*/ 4 h 243"/>
                <a:gd name="T70" fmla="*/ 1 w 236"/>
                <a:gd name="T71" fmla="*/ 3 h 243"/>
                <a:gd name="T72" fmla="*/ 1 w 236"/>
                <a:gd name="T73" fmla="*/ 3 h 243"/>
                <a:gd name="T74" fmla="*/ 1 w 236"/>
                <a:gd name="T75" fmla="*/ 3 h 243"/>
                <a:gd name="T76" fmla="*/ 1 w 236"/>
                <a:gd name="T77" fmla="*/ 3 h 243"/>
                <a:gd name="T78" fmla="*/ 1 w 236"/>
                <a:gd name="T79" fmla="*/ 2 h 243"/>
                <a:gd name="T80" fmla="*/ 1 w 236"/>
                <a:gd name="T81" fmla="*/ 2 h 243"/>
                <a:gd name="T82" fmla="*/ 1 w 236"/>
                <a:gd name="T83" fmla="*/ 2 h 243"/>
                <a:gd name="T84" fmla="*/ 1 w 236"/>
                <a:gd name="T85" fmla="*/ 1 h 243"/>
                <a:gd name="T86" fmla="*/ 1 w 236"/>
                <a:gd name="T87" fmla="*/ 1 h 243"/>
                <a:gd name="T88" fmla="*/ 1 w 236"/>
                <a:gd name="T89" fmla="*/ 1 h 243"/>
                <a:gd name="T90" fmla="*/ 1 w 236"/>
                <a:gd name="T91" fmla="*/ 0 h 243"/>
                <a:gd name="T92" fmla="*/ 1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21" name="Freeform 121">
              <a:extLst>
                <a:ext uri="{FF2B5EF4-FFF2-40B4-BE49-F238E27FC236}">
                  <a16:creationId xmlns:a16="http://schemas.microsoft.com/office/drawing/2014/main" id="{5CB018AD-C8C0-430E-99E4-171D9730A69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89" y="2712"/>
              <a:ext cx="107" cy="120"/>
            </a:xfrm>
            <a:custGeom>
              <a:avLst/>
              <a:gdLst>
                <a:gd name="T0" fmla="*/ 2 w 214"/>
                <a:gd name="T1" fmla="*/ 1 h 239"/>
                <a:gd name="T2" fmla="*/ 3 w 214"/>
                <a:gd name="T3" fmla="*/ 1 h 239"/>
                <a:gd name="T4" fmla="*/ 4 w 214"/>
                <a:gd name="T5" fmla="*/ 1 h 239"/>
                <a:gd name="T6" fmla="*/ 5 w 214"/>
                <a:gd name="T7" fmla="*/ 1 h 239"/>
                <a:gd name="T8" fmla="*/ 6 w 214"/>
                <a:gd name="T9" fmla="*/ 1 h 239"/>
                <a:gd name="T10" fmla="*/ 7 w 214"/>
                <a:gd name="T11" fmla="*/ 1 h 239"/>
                <a:gd name="T12" fmla="*/ 7 w 214"/>
                <a:gd name="T13" fmla="*/ 2 h 239"/>
                <a:gd name="T14" fmla="*/ 7 w 214"/>
                <a:gd name="T15" fmla="*/ 2 h 239"/>
                <a:gd name="T16" fmla="*/ 7 w 214"/>
                <a:gd name="T17" fmla="*/ 3 h 239"/>
                <a:gd name="T18" fmla="*/ 6 w 214"/>
                <a:gd name="T19" fmla="*/ 3 h 239"/>
                <a:gd name="T20" fmla="*/ 6 w 214"/>
                <a:gd name="T21" fmla="*/ 3 h 239"/>
                <a:gd name="T22" fmla="*/ 7 w 214"/>
                <a:gd name="T23" fmla="*/ 3 h 239"/>
                <a:gd name="T24" fmla="*/ 7 w 214"/>
                <a:gd name="T25" fmla="*/ 4 h 239"/>
                <a:gd name="T26" fmla="*/ 6 w 214"/>
                <a:gd name="T27" fmla="*/ 4 h 239"/>
                <a:gd name="T28" fmla="*/ 6 w 214"/>
                <a:gd name="T29" fmla="*/ 4 h 239"/>
                <a:gd name="T30" fmla="*/ 6 w 214"/>
                <a:gd name="T31" fmla="*/ 5 h 239"/>
                <a:gd name="T32" fmla="*/ 6 w 214"/>
                <a:gd name="T33" fmla="*/ 5 h 239"/>
                <a:gd name="T34" fmla="*/ 6 w 214"/>
                <a:gd name="T35" fmla="*/ 5 h 239"/>
                <a:gd name="T36" fmla="*/ 6 w 214"/>
                <a:gd name="T37" fmla="*/ 5 h 239"/>
                <a:gd name="T38" fmla="*/ 6 w 214"/>
                <a:gd name="T39" fmla="*/ 6 h 239"/>
                <a:gd name="T40" fmla="*/ 6 w 214"/>
                <a:gd name="T41" fmla="*/ 6 h 239"/>
                <a:gd name="T42" fmla="*/ 6 w 214"/>
                <a:gd name="T43" fmla="*/ 6 h 239"/>
                <a:gd name="T44" fmla="*/ 6 w 214"/>
                <a:gd name="T45" fmla="*/ 7 h 239"/>
                <a:gd name="T46" fmla="*/ 6 w 214"/>
                <a:gd name="T47" fmla="*/ 7 h 239"/>
                <a:gd name="T48" fmla="*/ 6 w 214"/>
                <a:gd name="T49" fmla="*/ 7 h 239"/>
                <a:gd name="T50" fmla="*/ 5 w 214"/>
                <a:gd name="T51" fmla="*/ 8 h 239"/>
                <a:gd name="T52" fmla="*/ 3 w 214"/>
                <a:gd name="T53" fmla="*/ 8 h 239"/>
                <a:gd name="T54" fmla="*/ 1 w 214"/>
                <a:gd name="T55" fmla="*/ 7 h 239"/>
                <a:gd name="T56" fmla="*/ 1 w 214"/>
                <a:gd name="T57" fmla="*/ 6 h 239"/>
                <a:gd name="T58" fmla="*/ 1 w 214"/>
                <a:gd name="T59" fmla="*/ 6 h 239"/>
                <a:gd name="T60" fmla="*/ 1 w 214"/>
                <a:gd name="T61" fmla="*/ 6 h 239"/>
                <a:gd name="T62" fmla="*/ 1 w 214"/>
                <a:gd name="T63" fmla="*/ 5 h 239"/>
                <a:gd name="T64" fmla="*/ 1 w 214"/>
                <a:gd name="T65" fmla="*/ 5 h 239"/>
                <a:gd name="T66" fmla="*/ 1 w 214"/>
                <a:gd name="T67" fmla="*/ 5 h 239"/>
                <a:gd name="T68" fmla="*/ 0 w 214"/>
                <a:gd name="T69" fmla="*/ 5 h 239"/>
                <a:gd name="T70" fmla="*/ 1 w 214"/>
                <a:gd name="T71" fmla="*/ 4 h 239"/>
                <a:gd name="T72" fmla="*/ 1 w 214"/>
                <a:gd name="T73" fmla="*/ 4 h 239"/>
                <a:gd name="T74" fmla="*/ 1 w 214"/>
                <a:gd name="T75" fmla="*/ 4 h 239"/>
                <a:gd name="T76" fmla="*/ 1 w 214"/>
                <a:gd name="T77" fmla="*/ 3 h 239"/>
                <a:gd name="T78" fmla="*/ 1 w 214"/>
                <a:gd name="T79" fmla="*/ 3 h 239"/>
                <a:gd name="T80" fmla="*/ 1 w 214"/>
                <a:gd name="T81" fmla="*/ 3 h 239"/>
                <a:gd name="T82" fmla="*/ 1 w 214"/>
                <a:gd name="T83" fmla="*/ 3 h 239"/>
                <a:gd name="T84" fmla="*/ 1 w 214"/>
                <a:gd name="T85" fmla="*/ 2 h 239"/>
                <a:gd name="T86" fmla="*/ 1 w 214"/>
                <a:gd name="T87" fmla="*/ 2 h 239"/>
                <a:gd name="T88" fmla="*/ 1 w 214"/>
                <a:gd name="T89" fmla="*/ 2 h 239"/>
                <a:gd name="T90" fmla="*/ 1 w 214"/>
                <a:gd name="T91" fmla="*/ 1 h 239"/>
                <a:gd name="T92" fmla="*/ 1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22" name="Freeform 122">
              <a:extLst>
                <a:ext uri="{FF2B5EF4-FFF2-40B4-BE49-F238E27FC236}">
                  <a16:creationId xmlns:a16="http://schemas.microsoft.com/office/drawing/2014/main" id="{2298616D-957F-4A80-9B6B-8E86E44249D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95" y="2713"/>
              <a:ext cx="95" cy="119"/>
            </a:xfrm>
            <a:custGeom>
              <a:avLst/>
              <a:gdLst>
                <a:gd name="T0" fmla="*/ 2 w 190"/>
                <a:gd name="T1" fmla="*/ 1 h 237"/>
                <a:gd name="T2" fmla="*/ 4 w 190"/>
                <a:gd name="T3" fmla="*/ 1 h 237"/>
                <a:gd name="T4" fmla="*/ 6 w 190"/>
                <a:gd name="T5" fmla="*/ 1 h 237"/>
                <a:gd name="T6" fmla="*/ 6 w 190"/>
                <a:gd name="T7" fmla="*/ 2 h 237"/>
                <a:gd name="T8" fmla="*/ 6 w 190"/>
                <a:gd name="T9" fmla="*/ 2 h 237"/>
                <a:gd name="T10" fmla="*/ 6 w 190"/>
                <a:gd name="T11" fmla="*/ 3 h 237"/>
                <a:gd name="T12" fmla="*/ 6 w 190"/>
                <a:gd name="T13" fmla="*/ 3 h 237"/>
                <a:gd name="T14" fmla="*/ 6 w 190"/>
                <a:gd name="T15" fmla="*/ 3 h 237"/>
                <a:gd name="T16" fmla="*/ 6 w 190"/>
                <a:gd name="T17" fmla="*/ 3 h 237"/>
                <a:gd name="T18" fmla="*/ 6 w 190"/>
                <a:gd name="T19" fmla="*/ 4 h 237"/>
                <a:gd name="T20" fmla="*/ 6 w 190"/>
                <a:gd name="T21" fmla="*/ 4 h 237"/>
                <a:gd name="T22" fmla="*/ 6 w 190"/>
                <a:gd name="T23" fmla="*/ 4 h 237"/>
                <a:gd name="T24" fmla="*/ 6 w 190"/>
                <a:gd name="T25" fmla="*/ 4 h 237"/>
                <a:gd name="T26" fmla="*/ 6 w 190"/>
                <a:gd name="T27" fmla="*/ 5 h 237"/>
                <a:gd name="T28" fmla="*/ 6 w 190"/>
                <a:gd name="T29" fmla="*/ 5 h 237"/>
                <a:gd name="T30" fmla="*/ 6 w 190"/>
                <a:gd name="T31" fmla="*/ 5 h 237"/>
                <a:gd name="T32" fmla="*/ 6 w 190"/>
                <a:gd name="T33" fmla="*/ 6 h 237"/>
                <a:gd name="T34" fmla="*/ 6 w 190"/>
                <a:gd name="T35" fmla="*/ 6 h 237"/>
                <a:gd name="T36" fmla="*/ 6 w 190"/>
                <a:gd name="T37" fmla="*/ 6 h 237"/>
                <a:gd name="T38" fmla="*/ 5 w 190"/>
                <a:gd name="T39" fmla="*/ 6 h 237"/>
                <a:gd name="T40" fmla="*/ 5 w 190"/>
                <a:gd name="T41" fmla="*/ 7 h 237"/>
                <a:gd name="T42" fmla="*/ 5 w 190"/>
                <a:gd name="T43" fmla="*/ 7 h 237"/>
                <a:gd name="T44" fmla="*/ 5 w 190"/>
                <a:gd name="T45" fmla="*/ 8 h 237"/>
                <a:gd name="T46" fmla="*/ 3 w 190"/>
                <a:gd name="T47" fmla="*/ 8 h 237"/>
                <a:gd name="T48" fmla="*/ 2 w 190"/>
                <a:gd name="T49" fmla="*/ 8 h 237"/>
                <a:gd name="T50" fmla="*/ 1 w 190"/>
                <a:gd name="T51" fmla="*/ 7 h 237"/>
                <a:gd name="T52" fmla="*/ 1 w 190"/>
                <a:gd name="T53" fmla="*/ 6 h 237"/>
                <a:gd name="T54" fmla="*/ 1 w 190"/>
                <a:gd name="T55" fmla="*/ 6 h 237"/>
                <a:gd name="T56" fmla="*/ 1 w 190"/>
                <a:gd name="T57" fmla="*/ 5 h 237"/>
                <a:gd name="T58" fmla="*/ 1 w 190"/>
                <a:gd name="T59" fmla="*/ 5 h 237"/>
                <a:gd name="T60" fmla="*/ 1 w 190"/>
                <a:gd name="T61" fmla="*/ 5 h 237"/>
                <a:gd name="T62" fmla="*/ 1 w 190"/>
                <a:gd name="T63" fmla="*/ 5 h 237"/>
                <a:gd name="T64" fmla="*/ 1 w 190"/>
                <a:gd name="T65" fmla="*/ 4 h 237"/>
                <a:gd name="T66" fmla="*/ 1 w 190"/>
                <a:gd name="T67" fmla="*/ 4 h 237"/>
                <a:gd name="T68" fmla="*/ 1 w 190"/>
                <a:gd name="T69" fmla="*/ 4 h 237"/>
                <a:gd name="T70" fmla="*/ 1 w 190"/>
                <a:gd name="T71" fmla="*/ 4 h 237"/>
                <a:gd name="T72" fmla="*/ 1 w 190"/>
                <a:gd name="T73" fmla="*/ 3 h 237"/>
                <a:gd name="T74" fmla="*/ 1 w 190"/>
                <a:gd name="T75" fmla="*/ 3 h 237"/>
                <a:gd name="T76" fmla="*/ 1 w 190"/>
                <a:gd name="T77" fmla="*/ 3 h 237"/>
                <a:gd name="T78" fmla="*/ 1 w 190"/>
                <a:gd name="T79" fmla="*/ 2 h 237"/>
                <a:gd name="T80" fmla="*/ 1 w 190"/>
                <a:gd name="T81" fmla="*/ 2 h 237"/>
                <a:gd name="T82" fmla="*/ 1 w 190"/>
                <a:gd name="T83" fmla="*/ 2 h 237"/>
                <a:gd name="T84" fmla="*/ 1 w 190"/>
                <a:gd name="T85" fmla="*/ 1 h 237"/>
                <a:gd name="T86" fmla="*/ 1 w 190"/>
                <a:gd name="T87" fmla="*/ 1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23" name="Freeform 123">
              <a:extLst>
                <a:ext uri="{FF2B5EF4-FFF2-40B4-BE49-F238E27FC236}">
                  <a16:creationId xmlns:a16="http://schemas.microsoft.com/office/drawing/2014/main" id="{A1BD2678-9064-490D-B3F0-3BC46043D4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0" y="2715"/>
              <a:ext cx="84" cy="117"/>
            </a:xfrm>
            <a:custGeom>
              <a:avLst/>
              <a:gdLst>
                <a:gd name="T0" fmla="*/ 2 w 167"/>
                <a:gd name="T1" fmla="*/ 1 h 234"/>
                <a:gd name="T2" fmla="*/ 4 w 167"/>
                <a:gd name="T3" fmla="*/ 1 h 234"/>
                <a:gd name="T4" fmla="*/ 6 w 167"/>
                <a:gd name="T5" fmla="*/ 1 h 234"/>
                <a:gd name="T6" fmla="*/ 6 w 167"/>
                <a:gd name="T7" fmla="*/ 1 h 234"/>
                <a:gd name="T8" fmla="*/ 5 w 167"/>
                <a:gd name="T9" fmla="*/ 2 h 234"/>
                <a:gd name="T10" fmla="*/ 5 w 167"/>
                <a:gd name="T11" fmla="*/ 3 h 234"/>
                <a:gd name="T12" fmla="*/ 5 w 167"/>
                <a:gd name="T13" fmla="*/ 3 h 234"/>
                <a:gd name="T14" fmla="*/ 5 w 167"/>
                <a:gd name="T15" fmla="*/ 3 h 234"/>
                <a:gd name="T16" fmla="*/ 5 w 167"/>
                <a:gd name="T17" fmla="*/ 3 h 234"/>
                <a:gd name="T18" fmla="*/ 5 w 167"/>
                <a:gd name="T19" fmla="*/ 3 h 234"/>
                <a:gd name="T20" fmla="*/ 5 w 167"/>
                <a:gd name="T21" fmla="*/ 4 h 234"/>
                <a:gd name="T22" fmla="*/ 5 w 167"/>
                <a:gd name="T23" fmla="*/ 4 h 234"/>
                <a:gd name="T24" fmla="*/ 5 w 167"/>
                <a:gd name="T25" fmla="*/ 4 h 234"/>
                <a:gd name="T26" fmla="*/ 5 w 167"/>
                <a:gd name="T27" fmla="*/ 5 h 234"/>
                <a:gd name="T28" fmla="*/ 5 w 167"/>
                <a:gd name="T29" fmla="*/ 5 h 234"/>
                <a:gd name="T30" fmla="*/ 5 w 167"/>
                <a:gd name="T31" fmla="*/ 5 h 234"/>
                <a:gd name="T32" fmla="*/ 5 w 167"/>
                <a:gd name="T33" fmla="*/ 5 h 234"/>
                <a:gd name="T34" fmla="*/ 5 w 167"/>
                <a:gd name="T35" fmla="*/ 6 h 234"/>
                <a:gd name="T36" fmla="*/ 5 w 167"/>
                <a:gd name="T37" fmla="*/ 6 h 234"/>
                <a:gd name="T38" fmla="*/ 5 w 167"/>
                <a:gd name="T39" fmla="*/ 6 h 234"/>
                <a:gd name="T40" fmla="*/ 5 w 167"/>
                <a:gd name="T41" fmla="*/ 7 h 234"/>
                <a:gd name="T42" fmla="*/ 5 w 167"/>
                <a:gd name="T43" fmla="*/ 7 h 234"/>
                <a:gd name="T44" fmla="*/ 4 w 167"/>
                <a:gd name="T45" fmla="*/ 8 h 234"/>
                <a:gd name="T46" fmla="*/ 3 w 167"/>
                <a:gd name="T47" fmla="*/ 8 h 234"/>
                <a:gd name="T48" fmla="*/ 1 w 167"/>
                <a:gd name="T49" fmla="*/ 8 h 234"/>
                <a:gd name="T50" fmla="*/ 1 w 167"/>
                <a:gd name="T51" fmla="*/ 7 h 234"/>
                <a:gd name="T52" fmla="*/ 1 w 167"/>
                <a:gd name="T53" fmla="*/ 6 h 234"/>
                <a:gd name="T54" fmla="*/ 1 w 167"/>
                <a:gd name="T55" fmla="*/ 6 h 234"/>
                <a:gd name="T56" fmla="*/ 0 w 167"/>
                <a:gd name="T57" fmla="*/ 5 h 234"/>
                <a:gd name="T58" fmla="*/ 1 w 167"/>
                <a:gd name="T59" fmla="*/ 5 h 234"/>
                <a:gd name="T60" fmla="*/ 1 w 167"/>
                <a:gd name="T61" fmla="*/ 5 h 234"/>
                <a:gd name="T62" fmla="*/ 1 w 167"/>
                <a:gd name="T63" fmla="*/ 5 h 234"/>
                <a:gd name="T64" fmla="*/ 1 w 167"/>
                <a:gd name="T65" fmla="*/ 4 h 234"/>
                <a:gd name="T66" fmla="*/ 1 w 167"/>
                <a:gd name="T67" fmla="*/ 4 h 234"/>
                <a:gd name="T68" fmla="*/ 1 w 167"/>
                <a:gd name="T69" fmla="*/ 4 h 234"/>
                <a:gd name="T70" fmla="*/ 1 w 167"/>
                <a:gd name="T71" fmla="*/ 3 h 234"/>
                <a:gd name="T72" fmla="*/ 1 w 167"/>
                <a:gd name="T73" fmla="*/ 3 h 234"/>
                <a:gd name="T74" fmla="*/ 1 w 167"/>
                <a:gd name="T75" fmla="*/ 3 h 234"/>
                <a:gd name="T76" fmla="*/ 1 w 167"/>
                <a:gd name="T77" fmla="*/ 3 h 234"/>
                <a:gd name="T78" fmla="*/ 1 w 167"/>
                <a:gd name="T79" fmla="*/ 2 h 234"/>
                <a:gd name="T80" fmla="*/ 1 w 167"/>
                <a:gd name="T81" fmla="*/ 2 h 234"/>
                <a:gd name="T82" fmla="*/ 1 w 167"/>
                <a:gd name="T83" fmla="*/ 2 h 234"/>
                <a:gd name="T84" fmla="*/ 1 w 167"/>
                <a:gd name="T85" fmla="*/ 1 h 234"/>
                <a:gd name="T86" fmla="*/ 1 w 167"/>
                <a:gd name="T87" fmla="*/ 1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24" name="Freeform 124">
              <a:extLst>
                <a:ext uri="{FF2B5EF4-FFF2-40B4-BE49-F238E27FC236}">
                  <a16:creationId xmlns:a16="http://schemas.microsoft.com/office/drawing/2014/main" id="{19711E7D-3E5E-4DD3-9441-D9907960CA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5" y="2716"/>
              <a:ext cx="72" cy="116"/>
            </a:xfrm>
            <a:custGeom>
              <a:avLst/>
              <a:gdLst>
                <a:gd name="T0" fmla="*/ 2 w 144"/>
                <a:gd name="T1" fmla="*/ 1 h 231"/>
                <a:gd name="T2" fmla="*/ 3 w 144"/>
                <a:gd name="T3" fmla="*/ 1 h 231"/>
                <a:gd name="T4" fmla="*/ 5 w 144"/>
                <a:gd name="T5" fmla="*/ 1 h 231"/>
                <a:gd name="T6" fmla="*/ 5 w 144"/>
                <a:gd name="T7" fmla="*/ 1 h 231"/>
                <a:gd name="T8" fmla="*/ 5 w 144"/>
                <a:gd name="T9" fmla="*/ 2 h 231"/>
                <a:gd name="T10" fmla="*/ 5 w 144"/>
                <a:gd name="T11" fmla="*/ 2 h 231"/>
                <a:gd name="T12" fmla="*/ 4 w 144"/>
                <a:gd name="T13" fmla="*/ 3 h 231"/>
                <a:gd name="T14" fmla="*/ 4 w 144"/>
                <a:gd name="T15" fmla="*/ 3 h 231"/>
                <a:gd name="T16" fmla="*/ 4 w 144"/>
                <a:gd name="T17" fmla="*/ 3 h 231"/>
                <a:gd name="T18" fmla="*/ 5 w 144"/>
                <a:gd name="T19" fmla="*/ 3 h 231"/>
                <a:gd name="T20" fmla="*/ 4 w 144"/>
                <a:gd name="T21" fmla="*/ 4 h 231"/>
                <a:gd name="T22" fmla="*/ 4 w 144"/>
                <a:gd name="T23" fmla="*/ 4 h 231"/>
                <a:gd name="T24" fmla="*/ 4 w 144"/>
                <a:gd name="T25" fmla="*/ 4 h 231"/>
                <a:gd name="T26" fmla="*/ 4 w 144"/>
                <a:gd name="T27" fmla="*/ 4 h 231"/>
                <a:gd name="T28" fmla="*/ 4 w 144"/>
                <a:gd name="T29" fmla="*/ 5 h 231"/>
                <a:gd name="T30" fmla="*/ 4 w 144"/>
                <a:gd name="T31" fmla="*/ 5 h 231"/>
                <a:gd name="T32" fmla="*/ 4 w 144"/>
                <a:gd name="T33" fmla="*/ 5 h 231"/>
                <a:gd name="T34" fmla="*/ 4 w 144"/>
                <a:gd name="T35" fmla="*/ 6 h 231"/>
                <a:gd name="T36" fmla="*/ 4 w 144"/>
                <a:gd name="T37" fmla="*/ 6 h 231"/>
                <a:gd name="T38" fmla="*/ 4 w 144"/>
                <a:gd name="T39" fmla="*/ 6 h 231"/>
                <a:gd name="T40" fmla="*/ 4 w 144"/>
                <a:gd name="T41" fmla="*/ 7 h 231"/>
                <a:gd name="T42" fmla="*/ 4 w 144"/>
                <a:gd name="T43" fmla="*/ 7 h 231"/>
                <a:gd name="T44" fmla="*/ 4 w 144"/>
                <a:gd name="T45" fmla="*/ 7 h 231"/>
                <a:gd name="T46" fmla="*/ 3 w 144"/>
                <a:gd name="T47" fmla="*/ 8 h 231"/>
                <a:gd name="T48" fmla="*/ 1 w 144"/>
                <a:gd name="T49" fmla="*/ 7 h 231"/>
                <a:gd name="T50" fmla="*/ 1 w 144"/>
                <a:gd name="T51" fmla="*/ 7 h 231"/>
                <a:gd name="T52" fmla="*/ 1 w 144"/>
                <a:gd name="T53" fmla="*/ 6 h 231"/>
                <a:gd name="T54" fmla="*/ 1 w 144"/>
                <a:gd name="T55" fmla="*/ 5 h 231"/>
                <a:gd name="T56" fmla="*/ 1 w 144"/>
                <a:gd name="T57" fmla="*/ 5 h 231"/>
                <a:gd name="T58" fmla="*/ 1 w 144"/>
                <a:gd name="T59" fmla="*/ 5 h 231"/>
                <a:gd name="T60" fmla="*/ 1 w 144"/>
                <a:gd name="T61" fmla="*/ 5 h 231"/>
                <a:gd name="T62" fmla="*/ 1 w 144"/>
                <a:gd name="T63" fmla="*/ 5 h 231"/>
                <a:gd name="T64" fmla="*/ 1 w 144"/>
                <a:gd name="T65" fmla="*/ 4 h 231"/>
                <a:gd name="T66" fmla="*/ 1 w 144"/>
                <a:gd name="T67" fmla="*/ 4 h 231"/>
                <a:gd name="T68" fmla="*/ 1 w 144"/>
                <a:gd name="T69" fmla="*/ 4 h 231"/>
                <a:gd name="T70" fmla="*/ 1 w 144"/>
                <a:gd name="T71" fmla="*/ 3 h 231"/>
                <a:gd name="T72" fmla="*/ 1 w 144"/>
                <a:gd name="T73" fmla="*/ 3 h 231"/>
                <a:gd name="T74" fmla="*/ 1 w 144"/>
                <a:gd name="T75" fmla="*/ 3 h 231"/>
                <a:gd name="T76" fmla="*/ 1 w 144"/>
                <a:gd name="T77" fmla="*/ 3 h 231"/>
                <a:gd name="T78" fmla="*/ 1 w 144"/>
                <a:gd name="T79" fmla="*/ 2 h 231"/>
                <a:gd name="T80" fmla="*/ 1 w 144"/>
                <a:gd name="T81" fmla="*/ 2 h 231"/>
                <a:gd name="T82" fmla="*/ 1 w 144"/>
                <a:gd name="T83" fmla="*/ 2 h 231"/>
                <a:gd name="T84" fmla="*/ 1 w 144"/>
                <a:gd name="T85" fmla="*/ 1 h 231"/>
                <a:gd name="T86" fmla="*/ 1 w 144"/>
                <a:gd name="T87" fmla="*/ 1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25" name="Freeform 125">
              <a:extLst>
                <a:ext uri="{FF2B5EF4-FFF2-40B4-BE49-F238E27FC236}">
                  <a16:creationId xmlns:a16="http://schemas.microsoft.com/office/drawing/2014/main" id="{FE4204DE-FAB8-4B43-AEE2-9D96BA7364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0" y="2718"/>
              <a:ext cx="62" cy="114"/>
            </a:xfrm>
            <a:custGeom>
              <a:avLst/>
              <a:gdLst>
                <a:gd name="T0" fmla="*/ 2 w 123"/>
                <a:gd name="T1" fmla="*/ 1 h 228"/>
                <a:gd name="T2" fmla="*/ 3 w 123"/>
                <a:gd name="T3" fmla="*/ 1 h 228"/>
                <a:gd name="T4" fmla="*/ 4 w 123"/>
                <a:gd name="T5" fmla="*/ 1 h 228"/>
                <a:gd name="T6" fmla="*/ 4 w 123"/>
                <a:gd name="T7" fmla="*/ 1 h 228"/>
                <a:gd name="T8" fmla="*/ 4 w 123"/>
                <a:gd name="T9" fmla="*/ 2 h 228"/>
                <a:gd name="T10" fmla="*/ 4 w 123"/>
                <a:gd name="T11" fmla="*/ 2 h 228"/>
                <a:gd name="T12" fmla="*/ 4 w 123"/>
                <a:gd name="T13" fmla="*/ 3 h 228"/>
                <a:gd name="T14" fmla="*/ 4 w 123"/>
                <a:gd name="T15" fmla="*/ 3 h 228"/>
                <a:gd name="T16" fmla="*/ 4 w 123"/>
                <a:gd name="T17" fmla="*/ 3 h 228"/>
                <a:gd name="T18" fmla="*/ 4 w 123"/>
                <a:gd name="T19" fmla="*/ 3 h 228"/>
                <a:gd name="T20" fmla="*/ 4 w 123"/>
                <a:gd name="T21" fmla="*/ 4 h 228"/>
                <a:gd name="T22" fmla="*/ 4 w 123"/>
                <a:gd name="T23" fmla="*/ 4 h 228"/>
                <a:gd name="T24" fmla="*/ 4 w 123"/>
                <a:gd name="T25" fmla="*/ 4 h 228"/>
                <a:gd name="T26" fmla="*/ 4 w 123"/>
                <a:gd name="T27" fmla="*/ 4 h 228"/>
                <a:gd name="T28" fmla="*/ 4 w 123"/>
                <a:gd name="T29" fmla="*/ 5 h 228"/>
                <a:gd name="T30" fmla="*/ 4 w 123"/>
                <a:gd name="T31" fmla="*/ 5 h 228"/>
                <a:gd name="T32" fmla="*/ 4 w 123"/>
                <a:gd name="T33" fmla="*/ 5 h 228"/>
                <a:gd name="T34" fmla="*/ 4 w 123"/>
                <a:gd name="T35" fmla="*/ 5 h 228"/>
                <a:gd name="T36" fmla="*/ 4 w 123"/>
                <a:gd name="T37" fmla="*/ 6 h 228"/>
                <a:gd name="T38" fmla="*/ 3 w 123"/>
                <a:gd name="T39" fmla="*/ 6 h 228"/>
                <a:gd name="T40" fmla="*/ 3 w 123"/>
                <a:gd name="T41" fmla="*/ 7 h 228"/>
                <a:gd name="T42" fmla="*/ 3 w 123"/>
                <a:gd name="T43" fmla="*/ 7 h 228"/>
                <a:gd name="T44" fmla="*/ 3 w 123"/>
                <a:gd name="T45" fmla="*/ 7 h 228"/>
                <a:gd name="T46" fmla="*/ 2 w 123"/>
                <a:gd name="T47" fmla="*/ 8 h 228"/>
                <a:gd name="T48" fmla="*/ 1 w 123"/>
                <a:gd name="T49" fmla="*/ 7 h 228"/>
                <a:gd name="T50" fmla="*/ 1 w 123"/>
                <a:gd name="T51" fmla="*/ 7 h 228"/>
                <a:gd name="T52" fmla="*/ 1 w 123"/>
                <a:gd name="T53" fmla="*/ 6 h 228"/>
                <a:gd name="T54" fmla="*/ 1 w 123"/>
                <a:gd name="T55" fmla="*/ 5 h 228"/>
                <a:gd name="T56" fmla="*/ 1 w 123"/>
                <a:gd name="T57" fmla="*/ 5 h 228"/>
                <a:gd name="T58" fmla="*/ 1 w 123"/>
                <a:gd name="T59" fmla="*/ 5 h 228"/>
                <a:gd name="T60" fmla="*/ 1 w 123"/>
                <a:gd name="T61" fmla="*/ 5 h 228"/>
                <a:gd name="T62" fmla="*/ 1 w 123"/>
                <a:gd name="T63" fmla="*/ 5 h 228"/>
                <a:gd name="T64" fmla="*/ 1 w 123"/>
                <a:gd name="T65" fmla="*/ 4 h 228"/>
                <a:gd name="T66" fmla="*/ 1 w 123"/>
                <a:gd name="T67" fmla="*/ 4 h 228"/>
                <a:gd name="T68" fmla="*/ 1 w 123"/>
                <a:gd name="T69" fmla="*/ 4 h 228"/>
                <a:gd name="T70" fmla="*/ 1 w 123"/>
                <a:gd name="T71" fmla="*/ 3 h 228"/>
                <a:gd name="T72" fmla="*/ 1 w 123"/>
                <a:gd name="T73" fmla="*/ 3 h 228"/>
                <a:gd name="T74" fmla="*/ 1 w 123"/>
                <a:gd name="T75" fmla="*/ 3 h 228"/>
                <a:gd name="T76" fmla="*/ 1 w 123"/>
                <a:gd name="T77" fmla="*/ 3 h 228"/>
                <a:gd name="T78" fmla="*/ 1 w 123"/>
                <a:gd name="T79" fmla="*/ 2 h 228"/>
                <a:gd name="T80" fmla="*/ 1 w 123"/>
                <a:gd name="T81" fmla="*/ 2 h 228"/>
                <a:gd name="T82" fmla="*/ 1 w 123"/>
                <a:gd name="T83" fmla="*/ 2 h 228"/>
                <a:gd name="T84" fmla="*/ 1 w 123"/>
                <a:gd name="T85" fmla="*/ 1 h 228"/>
                <a:gd name="T86" fmla="*/ 1 w 123"/>
                <a:gd name="T87" fmla="*/ 1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26" name="Freeform 126">
              <a:extLst>
                <a:ext uri="{FF2B5EF4-FFF2-40B4-BE49-F238E27FC236}">
                  <a16:creationId xmlns:a16="http://schemas.microsoft.com/office/drawing/2014/main" id="{B6DEA2F3-8E36-4E94-B8BB-989FBA48BD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5" y="2719"/>
              <a:ext cx="50" cy="113"/>
            </a:xfrm>
            <a:custGeom>
              <a:avLst/>
              <a:gdLst>
                <a:gd name="T0" fmla="*/ 0 w 102"/>
                <a:gd name="T1" fmla="*/ 0 h 226"/>
                <a:gd name="T2" fmla="*/ 3 w 102"/>
                <a:gd name="T3" fmla="*/ 1 h 226"/>
                <a:gd name="T4" fmla="*/ 3 w 102"/>
                <a:gd name="T5" fmla="*/ 1 h 226"/>
                <a:gd name="T6" fmla="*/ 2 w 102"/>
                <a:gd name="T7" fmla="*/ 2 h 226"/>
                <a:gd name="T8" fmla="*/ 2 w 102"/>
                <a:gd name="T9" fmla="*/ 3 h 226"/>
                <a:gd name="T10" fmla="*/ 2 w 102"/>
                <a:gd name="T11" fmla="*/ 3 h 226"/>
                <a:gd name="T12" fmla="*/ 2 w 102"/>
                <a:gd name="T13" fmla="*/ 3 h 226"/>
                <a:gd name="T14" fmla="*/ 2 w 102"/>
                <a:gd name="T15" fmla="*/ 4 h 226"/>
                <a:gd name="T16" fmla="*/ 2 w 102"/>
                <a:gd name="T17" fmla="*/ 4 h 226"/>
                <a:gd name="T18" fmla="*/ 2 w 102"/>
                <a:gd name="T19" fmla="*/ 4 h 226"/>
                <a:gd name="T20" fmla="*/ 2 w 102"/>
                <a:gd name="T21" fmla="*/ 5 h 226"/>
                <a:gd name="T22" fmla="*/ 2 w 102"/>
                <a:gd name="T23" fmla="*/ 5 h 226"/>
                <a:gd name="T24" fmla="*/ 2 w 102"/>
                <a:gd name="T25" fmla="*/ 5 h 226"/>
                <a:gd name="T26" fmla="*/ 2 w 102"/>
                <a:gd name="T27" fmla="*/ 6 h 226"/>
                <a:gd name="T28" fmla="*/ 2 w 102"/>
                <a:gd name="T29" fmla="*/ 6 h 226"/>
                <a:gd name="T30" fmla="*/ 2 w 102"/>
                <a:gd name="T31" fmla="*/ 7 h 226"/>
                <a:gd name="T32" fmla="*/ 2 w 102"/>
                <a:gd name="T33" fmla="*/ 7 h 226"/>
                <a:gd name="T34" fmla="*/ 1 w 102"/>
                <a:gd name="T35" fmla="*/ 7 h 226"/>
                <a:gd name="T36" fmla="*/ 1 w 102"/>
                <a:gd name="T37" fmla="*/ 8 h 226"/>
                <a:gd name="T38" fmla="*/ 1 w 102"/>
                <a:gd name="T39" fmla="*/ 8 h 226"/>
                <a:gd name="T40" fmla="*/ 1 w 102"/>
                <a:gd name="T41" fmla="*/ 8 h 226"/>
                <a:gd name="T42" fmla="*/ 0 w 102"/>
                <a:gd name="T43" fmla="*/ 7 h 226"/>
                <a:gd name="T44" fmla="*/ 0 w 102"/>
                <a:gd name="T45" fmla="*/ 7 h 226"/>
                <a:gd name="T46" fmla="*/ 0 w 102"/>
                <a:gd name="T47" fmla="*/ 7 h 226"/>
                <a:gd name="T48" fmla="*/ 0 w 102"/>
                <a:gd name="T49" fmla="*/ 7 h 226"/>
                <a:gd name="T50" fmla="*/ 0 w 102"/>
                <a:gd name="T51" fmla="*/ 6 h 226"/>
                <a:gd name="T52" fmla="*/ 0 w 102"/>
                <a:gd name="T53" fmla="*/ 5 h 226"/>
                <a:gd name="T54" fmla="*/ 0 w 102"/>
                <a:gd name="T55" fmla="*/ 5 h 226"/>
                <a:gd name="T56" fmla="*/ 0 w 102"/>
                <a:gd name="T57" fmla="*/ 5 h 226"/>
                <a:gd name="T58" fmla="*/ 0 w 102"/>
                <a:gd name="T59" fmla="*/ 5 h 226"/>
                <a:gd name="T60" fmla="*/ 0 w 102"/>
                <a:gd name="T61" fmla="*/ 4 h 226"/>
                <a:gd name="T62" fmla="*/ 0 w 102"/>
                <a:gd name="T63" fmla="*/ 4 h 226"/>
                <a:gd name="T64" fmla="*/ 0 w 102"/>
                <a:gd name="T65" fmla="*/ 3 h 226"/>
                <a:gd name="T66" fmla="*/ 0 w 102"/>
                <a:gd name="T67" fmla="*/ 3 h 226"/>
                <a:gd name="T68" fmla="*/ 0 w 102"/>
                <a:gd name="T69" fmla="*/ 3 h 226"/>
                <a:gd name="T70" fmla="*/ 0 w 102"/>
                <a:gd name="T71" fmla="*/ 2 h 226"/>
                <a:gd name="T72" fmla="*/ 0 w 102"/>
                <a:gd name="T73" fmla="*/ 2 h 226"/>
                <a:gd name="T74" fmla="*/ 0 w 102"/>
                <a:gd name="T75" fmla="*/ 1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27" name="Freeform 127">
              <a:extLst>
                <a:ext uri="{FF2B5EF4-FFF2-40B4-BE49-F238E27FC236}">
                  <a16:creationId xmlns:a16="http://schemas.microsoft.com/office/drawing/2014/main" id="{E356455C-6894-491A-B8E8-40DB908813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0" y="2752"/>
              <a:ext cx="157" cy="22"/>
            </a:xfrm>
            <a:custGeom>
              <a:avLst/>
              <a:gdLst>
                <a:gd name="T0" fmla="*/ 0 w 313"/>
                <a:gd name="T1" fmla="*/ 0 h 44"/>
                <a:gd name="T2" fmla="*/ 1 w 313"/>
                <a:gd name="T3" fmla="*/ 1 h 44"/>
                <a:gd name="T4" fmla="*/ 2 w 313"/>
                <a:gd name="T5" fmla="*/ 1 h 44"/>
                <a:gd name="T6" fmla="*/ 2 w 313"/>
                <a:gd name="T7" fmla="*/ 1 h 44"/>
                <a:gd name="T8" fmla="*/ 3 w 313"/>
                <a:gd name="T9" fmla="*/ 1 h 44"/>
                <a:gd name="T10" fmla="*/ 4 w 313"/>
                <a:gd name="T11" fmla="*/ 1 h 44"/>
                <a:gd name="T12" fmla="*/ 4 w 313"/>
                <a:gd name="T13" fmla="*/ 1 h 44"/>
                <a:gd name="T14" fmla="*/ 5 w 313"/>
                <a:gd name="T15" fmla="*/ 1 h 44"/>
                <a:gd name="T16" fmla="*/ 5 w 313"/>
                <a:gd name="T17" fmla="*/ 1 h 44"/>
                <a:gd name="T18" fmla="*/ 6 w 313"/>
                <a:gd name="T19" fmla="*/ 1 h 44"/>
                <a:gd name="T20" fmla="*/ 7 w 313"/>
                <a:gd name="T21" fmla="*/ 1 h 44"/>
                <a:gd name="T22" fmla="*/ 7 w 313"/>
                <a:gd name="T23" fmla="*/ 1 h 44"/>
                <a:gd name="T24" fmla="*/ 8 w 313"/>
                <a:gd name="T25" fmla="*/ 1 h 44"/>
                <a:gd name="T26" fmla="*/ 8 w 313"/>
                <a:gd name="T27" fmla="*/ 2 h 44"/>
                <a:gd name="T28" fmla="*/ 9 w 313"/>
                <a:gd name="T29" fmla="*/ 2 h 44"/>
                <a:gd name="T30" fmla="*/ 10 w 313"/>
                <a:gd name="T31" fmla="*/ 2 h 44"/>
                <a:gd name="T32" fmla="*/ 10 w 313"/>
                <a:gd name="T33" fmla="*/ 2 h 44"/>
                <a:gd name="T34" fmla="*/ 10 w 313"/>
                <a:gd name="T35" fmla="*/ 2 h 44"/>
                <a:gd name="T36" fmla="*/ 9 w 313"/>
                <a:gd name="T37" fmla="*/ 2 h 44"/>
                <a:gd name="T38" fmla="*/ 9 w 313"/>
                <a:gd name="T39" fmla="*/ 2 h 44"/>
                <a:gd name="T40" fmla="*/ 8 w 313"/>
                <a:gd name="T41" fmla="*/ 2 h 44"/>
                <a:gd name="T42" fmla="*/ 8 w 313"/>
                <a:gd name="T43" fmla="*/ 2 h 44"/>
                <a:gd name="T44" fmla="*/ 7 w 313"/>
                <a:gd name="T45" fmla="*/ 2 h 44"/>
                <a:gd name="T46" fmla="*/ 6 w 313"/>
                <a:gd name="T47" fmla="*/ 2 h 44"/>
                <a:gd name="T48" fmla="*/ 6 w 313"/>
                <a:gd name="T49" fmla="*/ 2 h 44"/>
                <a:gd name="T50" fmla="*/ 5 w 313"/>
                <a:gd name="T51" fmla="*/ 2 h 44"/>
                <a:gd name="T52" fmla="*/ 4 w 313"/>
                <a:gd name="T53" fmla="*/ 2 h 44"/>
                <a:gd name="T54" fmla="*/ 4 w 313"/>
                <a:gd name="T55" fmla="*/ 1 h 44"/>
                <a:gd name="T56" fmla="*/ 3 w 313"/>
                <a:gd name="T57" fmla="*/ 1 h 44"/>
                <a:gd name="T58" fmla="*/ 3 w 313"/>
                <a:gd name="T59" fmla="*/ 1 h 44"/>
                <a:gd name="T60" fmla="*/ 2 w 313"/>
                <a:gd name="T61" fmla="*/ 1 h 44"/>
                <a:gd name="T62" fmla="*/ 1 w 313"/>
                <a:gd name="T63" fmla="*/ 1 h 44"/>
                <a:gd name="T64" fmla="*/ 1 w 313"/>
                <a:gd name="T65" fmla="*/ 1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28" name="Freeform 128">
              <a:extLst>
                <a:ext uri="{FF2B5EF4-FFF2-40B4-BE49-F238E27FC236}">
                  <a16:creationId xmlns:a16="http://schemas.microsoft.com/office/drawing/2014/main" id="{29ECC3CA-8BB1-4D5E-AE56-1A649DE5BEC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2" y="2776"/>
              <a:ext cx="152" cy="17"/>
            </a:xfrm>
            <a:custGeom>
              <a:avLst/>
              <a:gdLst>
                <a:gd name="T0" fmla="*/ 0 w 304"/>
                <a:gd name="T1" fmla="*/ 0 h 36"/>
                <a:gd name="T2" fmla="*/ 1 w 304"/>
                <a:gd name="T3" fmla="*/ 0 h 36"/>
                <a:gd name="T4" fmla="*/ 2 w 304"/>
                <a:gd name="T5" fmla="*/ 0 h 36"/>
                <a:gd name="T6" fmla="*/ 2 w 304"/>
                <a:gd name="T7" fmla="*/ 0 h 36"/>
                <a:gd name="T8" fmla="*/ 3 w 304"/>
                <a:gd name="T9" fmla="*/ 0 h 36"/>
                <a:gd name="T10" fmla="*/ 3 w 304"/>
                <a:gd name="T11" fmla="*/ 0 h 36"/>
                <a:gd name="T12" fmla="*/ 4 w 304"/>
                <a:gd name="T13" fmla="*/ 0 h 36"/>
                <a:gd name="T14" fmla="*/ 5 w 304"/>
                <a:gd name="T15" fmla="*/ 0 h 36"/>
                <a:gd name="T16" fmla="*/ 5 w 304"/>
                <a:gd name="T17" fmla="*/ 0 h 36"/>
                <a:gd name="T18" fmla="*/ 6 w 304"/>
                <a:gd name="T19" fmla="*/ 0 h 36"/>
                <a:gd name="T20" fmla="*/ 6 w 304"/>
                <a:gd name="T21" fmla="*/ 0 h 36"/>
                <a:gd name="T22" fmla="*/ 7 w 304"/>
                <a:gd name="T23" fmla="*/ 0 h 36"/>
                <a:gd name="T24" fmla="*/ 8 w 304"/>
                <a:gd name="T25" fmla="*/ 0 h 36"/>
                <a:gd name="T26" fmla="*/ 8 w 304"/>
                <a:gd name="T27" fmla="*/ 0 h 36"/>
                <a:gd name="T28" fmla="*/ 9 w 304"/>
                <a:gd name="T29" fmla="*/ 0 h 36"/>
                <a:gd name="T30" fmla="*/ 9 w 304"/>
                <a:gd name="T31" fmla="*/ 0 h 36"/>
                <a:gd name="T32" fmla="*/ 10 w 304"/>
                <a:gd name="T33" fmla="*/ 0 h 36"/>
                <a:gd name="T34" fmla="*/ 9 w 304"/>
                <a:gd name="T35" fmla="*/ 0 h 36"/>
                <a:gd name="T36" fmla="*/ 9 w 304"/>
                <a:gd name="T37" fmla="*/ 1 h 36"/>
                <a:gd name="T38" fmla="*/ 8 w 304"/>
                <a:gd name="T39" fmla="*/ 1 h 36"/>
                <a:gd name="T40" fmla="*/ 8 w 304"/>
                <a:gd name="T41" fmla="*/ 1 h 36"/>
                <a:gd name="T42" fmla="*/ 7 w 304"/>
                <a:gd name="T43" fmla="*/ 1 h 36"/>
                <a:gd name="T44" fmla="*/ 7 w 304"/>
                <a:gd name="T45" fmla="*/ 1 h 36"/>
                <a:gd name="T46" fmla="*/ 6 w 304"/>
                <a:gd name="T47" fmla="*/ 1 h 36"/>
                <a:gd name="T48" fmla="*/ 5 w 304"/>
                <a:gd name="T49" fmla="*/ 1 h 36"/>
                <a:gd name="T50" fmla="*/ 5 w 304"/>
                <a:gd name="T51" fmla="*/ 0 h 36"/>
                <a:gd name="T52" fmla="*/ 4 w 304"/>
                <a:gd name="T53" fmla="*/ 0 h 36"/>
                <a:gd name="T54" fmla="*/ 4 w 304"/>
                <a:gd name="T55" fmla="*/ 0 h 36"/>
                <a:gd name="T56" fmla="*/ 3 w 304"/>
                <a:gd name="T57" fmla="*/ 0 h 36"/>
                <a:gd name="T58" fmla="*/ 2 w 304"/>
                <a:gd name="T59" fmla="*/ 0 h 36"/>
                <a:gd name="T60" fmla="*/ 2 w 304"/>
                <a:gd name="T61" fmla="*/ 0 h 36"/>
                <a:gd name="T62" fmla="*/ 1 w 304"/>
                <a:gd name="T63" fmla="*/ 0 h 36"/>
                <a:gd name="T64" fmla="*/ 1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29" name="Freeform 129">
              <a:extLst>
                <a:ext uri="{FF2B5EF4-FFF2-40B4-BE49-F238E27FC236}">
                  <a16:creationId xmlns:a16="http://schemas.microsoft.com/office/drawing/2014/main" id="{1F1F2397-D23D-4892-B05F-872F8DB5C55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1" y="2795"/>
              <a:ext cx="152" cy="19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1 h 38"/>
                <a:gd name="T4" fmla="*/ 1 w 305"/>
                <a:gd name="T5" fmla="*/ 1 h 38"/>
                <a:gd name="T6" fmla="*/ 2 w 305"/>
                <a:gd name="T7" fmla="*/ 1 h 38"/>
                <a:gd name="T8" fmla="*/ 2 w 305"/>
                <a:gd name="T9" fmla="*/ 1 h 38"/>
                <a:gd name="T10" fmla="*/ 3 w 305"/>
                <a:gd name="T11" fmla="*/ 1 h 38"/>
                <a:gd name="T12" fmla="*/ 3 w 305"/>
                <a:gd name="T13" fmla="*/ 1 h 38"/>
                <a:gd name="T14" fmla="*/ 4 w 305"/>
                <a:gd name="T15" fmla="*/ 1 h 38"/>
                <a:gd name="T16" fmla="*/ 4 w 305"/>
                <a:gd name="T17" fmla="*/ 1 h 38"/>
                <a:gd name="T18" fmla="*/ 5 w 305"/>
                <a:gd name="T19" fmla="*/ 1 h 38"/>
                <a:gd name="T20" fmla="*/ 6 w 305"/>
                <a:gd name="T21" fmla="*/ 1 h 38"/>
                <a:gd name="T22" fmla="*/ 6 w 305"/>
                <a:gd name="T23" fmla="*/ 1 h 38"/>
                <a:gd name="T24" fmla="*/ 7 w 305"/>
                <a:gd name="T25" fmla="*/ 1 h 38"/>
                <a:gd name="T26" fmla="*/ 7 w 305"/>
                <a:gd name="T27" fmla="*/ 1 h 38"/>
                <a:gd name="T28" fmla="*/ 8 w 305"/>
                <a:gd name="T29" fmla="*/ 1 h 38"/>
                <a:gd name="T30" fmla="*/ 8 w 305"/>
                <a:gd name="T31" fmla="*/ 1 h 38"/>
                <a:gd name="T32" fmla="*/ 9 w 305"/>
                <a:gd name="T33" fmla="*/ 1 h 38"/>
                <a:gd name="T34" fmla="*/ 8 w 305"/>
                <a:gd name="T35" fmla="*/ 2 h 38"/>
                <a:gd name="T36" fmla="*/ 8 w 305"/>
                <a:gd name="T37" fmla="*/ 2 h 38"/>
                <a:gd name="T38" fmla="*/ 7 w 305"/>
                <a:gd name="T39" fmla="*/ 2 h 38"/>
                <a:gd name="T40" fmla="*/ 7 w 305"/>
                <a:gd name="T41" fmla="*/ 2 h 38"/>
                <a:gd name="T42" fmla="*/ 6 w 305"/>
                <a:gd name="T43" fmla="*/ 2 h 38"/>
                <a:gd name="T44" fmla="*/ 6 w 305"/>
                <a:gd name="T45" fmla="*/ 2 h 38"/>
                <a:gd name="T46" fmla="*/ 5 w 305"/>
                <a:gd name="T47" fmla="*/ 2 h 38"/>
                <a:gd name="T48" fmla="*/ 5 w 305"/>
                <a:gd name="T49" fmla="*/ 2 h 38"/>
                <a:gd name="T50" fmla="*/ 4 w 305"/>
                <a:gd name="T51" fmla="*/ 1 h 38"/>
                <a:gd name="T52" fmla="*/ 3 w 305"/>
                <a:gd name="T53" fmla="*/ 1 h 38"/>
                <a:gd name="T54" fmla="*/ 3 w 305"/>
                <a:gd name="T55" fmla="*/ 1 h 38"/>
                <a:gd name="T56" fmla="*/ 2 w 305"/>
                <a:gd name="T57" fmla="*/ 1 h 38"/>
                <a:gd name="T58" fmla="*/ 2 w 305"/>
                <a:gd name="T59" fmla="*/ 1 h 38"/>
                <a:gd name="T60" fmla="*/ 1 w 305"/>
                <a:gd name="T61" fmla="*/ 1 h 38"/>
                <a:gd name="T62" fmla="*/ 1 w 305"/>
                <a:gd name="T63" fmla="*/ 1 h 38"/>
                <a:gd name="T64" fmla="*/ 0 w 305"/>
                <a:gd name="T65" fmla="*/ 1 h 38"/>
                <a:gd name="T66" fmla="*/ 0 w 305"/>
                <a:gd name="T67" fmla="*/ 1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30" name="Freeform 130">
              <a:extLst>
                <a:ext uri="{FF2B5EF4-FFF2-40B4-BE49-F238E27FC236}">
                  <a16:creationId xmlns:a16="http://schemas.microsoft.com/office/drawing/2014/main" id="{9AB1B653-FF14-4D8C-BCF7-F72D8BFBDE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5" y="2712"/>
              <a:ext cx="165" cy="20"/>
            </a:xfrm>
            <a:custGeom>
              <a:avLst/>
              <a:gdLst>
                <a:gd name="T0" fmla="*/ 0 w 330"/>
                <a:gd name="T1" fmla="*/ 0 h 41"/>
                <a:gd name="T2" fmla="*/ 5 w 330"/>
                <a:gd name="T3" fmla="*/ 0 h 41"/>
                <a:gd name="T4" fmla="*/ 9 w 330"/>
                <a:gd name="T5" fmla="*/ 0 h 41"/>
                <a:gd name="T6" fmla="*/ 11 w 330"/>
                <a:gd name="T7" fmla="*/ 1 h 41"/>
                <a:gd name="T8" fmla="*/ 10 w 330"/>
                <a:gd name="T9" fmla="*/ 1 h 41"/>
                <a:gd name="T10" fmla="*/ 7 w 330"/>
                <a:gd name="T11" fmla="*/ 0 h 41"/>
                <a:gd name="T12" fmla="*/ 3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31" name="Freeform 131">
              <a:extLst>
                <a:ext uri="{FF2B5EF4-FFF2-40B4-BE49-F238E27FC236}">
                  <a16:creationId xmlns:a16="http://schemas.microsoft.com/office/drawing/2014/main" id="{C8641760-F7BC-41E9-B847-138EA6A309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6" y="2735"/>
              <a:ext cx="152" cy="19"/>
            </a:xfrm>
            <a:custGeom>
              <a:avLst/>
              <a:gdLst>
                <a:gd name="T0" fmla="*/ 1 w 304"/>
                <a:gd name="T1" fmla="*/ 0 h 38"/>
                <a:gd name="T2" fmla="*/ 6 w 304"/>
                <a:gd name="T3" fmla="*/ 1 h 38"/>
                <a:gd name="T4" fmla="*/ 10 w 304"/>
                <a:gd name="T5" fmla="*/ 1 h 38"/>
                <a:gd name="T6" fmla="*/ 9 w 304"/>
                <a:gd name="T7" fmla="*/ 2 h 38"/>
                <a:gd name="T8" fmla="*/ 4 w 304"/>
                <a:gd name="T9" fmla="*/ 1 h 38"/>
                <a:gd name="T10" fmla="*/ 0 w 304"/>
                <a:gd name="T11" fmla="*/ 1 h 38"/>
                <a:gd name="T12" fmla="*/ 1 w 304"/>
                <a:gd name="T13" fmla="*/ 0 h 38"/>
                <a:gd name="T14" fmla="*/ 1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32" name="Freeform 132">
              <a:extLst>
                <a:ext uri="{FF2B5EF4-FFF2-40B4-BE49-F238E27FC236}">
                  <a16:creationId xmlns:a16="http://schemas.microsoft.com/office/drawing/2014/main" id="{8E608579-8548-4748-8242-CD21EBED66C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2" y="2751"/>
              <a:ext cx="55" cy="9"/>
            </a:xfrm>
            <a:custGeom>
              <a:avLst/>
              <a:gdLst>
                <a:gd name="T0" fmla="*/ 0 w 111"/>
                <a:gd name="T1" fmla="*/ 0 h 16"/>
                <a:gd name="T2" fmla="*/ 2 w 111"/>
                <a:gd name="T3" fmla="*/ 1 h 16"/>
                <a:gd name="T4" fmla="*/ 3 w 111"/>
                <a:gd name="T5" fmla="*/ 1 h 16"/>
                <a:gd name="T6" fmla="*/ 3 w 111"/>
                <a:gd name="T7" fmla="*/ 1 h 16"/>
                <a:gd name="T8" fmla="*/ 1 w 111"/>
                <a:gd name="T9" fmla="*/ 1 h 16"/>
                <a:gd name="T10" fmla="*/ 0 w 111"/>
                <a:gd name="T11" fmla="*/ 1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33" name="Freeform 133">
              <a:extLst>
                <a:ext uri="{FF2B5EF4-FFF2-40B4-BE49-F238E27FC236}">
                  <a16:creationId xmlns:a16="http://schemas.microsoft.com/office/drawing/2014/main" id="{4804BFF6-6AA7-46B5-9BDF-1F7B9C4E11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9" y="2772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2 w 81"/>
                <a:gd name="T3" fmla="*/ 0 h 15"/>
                <a:gd name="T4" fmla="*/ 2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34" name="Freeform 134">
              <a:extLst>
                <a:ext uri="{FF2B5EF4-FFF2-40B4-BE49-F238E27FC236}">
                  <a16:creationId xmlns:a16="http://schemas.microsoft.com/office/drawing/2014/main" id="{6F235F13-3DD5-452E-805A-B07436C3F8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1" y="2793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1 w 81"/>
                <a:gd name="T3" fmla="*/ 0 h 15"/>
                <a:gd name="T4" fmla="*/ 2 w 81"/>
                <a:gd name="T5" fmla="*/ 0 h 15"/>
                <a:gd name="T6" fmla="*/ 1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335" name="Freeform 135">
              <a:extLst>
                <a:ext uri="{FF2B5EF4-FFF2-40B4-BE49-F238E27FC236}">
                  <a16:creationId xmlns:a16="http://schemas.microsoft.com/office/drawing/2014/main" id="{F2C6D7FF-DA8F-43E7-A3FF-F3252503D6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92" y="2823"/>
              <a:ext cx="79" cy="21"/>
            </a:xfrm>
            <a:custGeom>
              <a:avLst/>
              <a:gdLst>
                <a:gd name="T0" fmla="*/ 0 w 157"/>
                <a:gd name="T1" fmla="*/ 0 h 41"/>
                <a:gd name="T2" fmla="*/ 2 w 157"/>
                <a:gd name="T3" fmla="*/ 1 h 41"/>
                <a:gd name="T4" fmla="*/ 4 w 157"/>
                <a:gd name="T5" fmla="*/ 1 h 41"/>
                <a:gd name="T6" fmla="*/ 5 w 157"/>
                <a:gd name="T7" fmla="*/ 1 h 41"/>
                <a:gd name="T8" fmla="*/ 4 w 157"/>
                <a:gd name="T9" fmla="*/ 2 h 41"/>
                <a:gd name="T10" fmla="*/ 4 w 157"/>
                <a:gd name="T11" fmla="*/ 2 h 41"/>
                <a:gd name="T12" fmla="*/ 2 w 157"/>
                <a:gd name="T13" fmla="*/ 2 h 41"/>
                <a:gd name="T14" fmla="*/ 1 w 157"/>
                <a:gd name="T15" fmla="*/ 1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061" name="Group 136">
            <a:extLst>
              <a:ext uri="{FF2B5EF4-FFF2-40B4-BE49-F238E27FC236}">
                <a16:creationId xmlns:a16="http://schemas.microsoft.com/office/drawing/2014/main" id="{69701831-365B-46A0-81AA-719EF2677846}"/>
              </a:ext>
            </a:extLst>
          </p:cNvPr>
          <p:cNvGrpSpPr>
            <a:grpSpLocks/>
          </p:cNvGrpSpPr>
          <p:nvPr/>
        </p:nvGrpSpPr>
        <p:grpSpPr bwMode="auto">
          <a:xfrm>
            <a:off x="8167689" y="2895600"/>
            <a:ext cx="695325" cy="1085850"/>
            <a:chOff x="674" y="2179"/>
            <a:chExt cx="438" cy="684"/>
          </a:xfrm>
        </p:grpSpPr>
        <p:sp>
          <p:nvSpPr>
            <p:cNvPr id="45206" name="Freeform 137">
              <a:extLst>
                <a:ext uri="{FF2B5EF4-FFF2-40B4-BE49-F238E27FC236}">
                  <a16:creationId xmlns:a16="http://schemas.microsoft.com/office/drawing/2014/main" id="{6293C233-8F6F-434A-B396-9946B173FD4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4" y="2179"/>
              <a:ext cx="434" cy="576"/>
            </a:xfrm>
            <a:custGeom>
              <a:avLst/>
              <a:gdLst>
                <a:gd name="T0" fmla="*/ 8 w 866"/>
                <a:gd name="T1" fmla="*/ 0 h 1153"/>
                <a:gd name="T2" fmla="*/ 7 w 866"/>
                <a:gd name="T3" fmla="*/ 1 h 1153"/>
                <a:gd name="T4" fmla="*/ 6 w 866"/>
                <a:gd name="T5" fmla="*/ 1 h 1153"/>
                <a:gd name="T6" fmla="*/ 4 w 866"/>
                <a:gd name="T7" fmla="*/ 2 h 1153"/>
                <a:gd name="T8" fmla="*/ 3 w 866"/>
                <a:gd name="T9" fmla="*/ 3 h 1153"/>
                <a:gd name="T10" fmla="*/ 2 w 866"/>
                <a:gd name="T11" fmla="*/ 4 h 1153"/>
                <a:gd name="T12" fmla="*/ 2 w 866"/>
                <a:gd name="T13" fmla="*/ 6 h 1153"/>
                <a:gd name="T14" fmla="*/ 1 w 866"/>
                <a:gd name="T15" fmla="*/ 7 h 1153"/>
                <a:gd name="T16" fmla="*/ 1 w 866"/>
                <a:gd name="T17" fmla="*/ 9 h 1153"/>
                <a:gd name="T18" fmla="*/ 0 w 866"/>
                <a:gd name="T19" fmla="*/ 12 h 1153"/>
                <a:gd name="T20" fmla="*/ 1 w 866"/>
                <a:gd name="T21" fmla="*/ 15 h 1153"/>
                <a:gd name="T22" fmla="*/ 2 w 866"/>
                <a:gd name="T23" fmla="*/ 19 h 1153"/>
                <a:gd name="T24" fmla="*/ 3 w 866"/>
                <a:gd name="T25" fmla="*/ 21 h 1153"/>
                <a:gd name="T26" fmla="*/ 4 w 866"/>
                <a:gd name="T27" fmla="*/ 22 h 1153"/>
                <a:gd name="T28" fmla="*/ 4 w 866"/>
                <a:gd name="T29" fmla="*/ 23 h 1153"/>
                <a:gd name="T30" fmla="*/ 5 w 866"/>
                <a:gd name="T31" fmla="*/ 24 h 1153"/>
                <a:gd name="T32" fmla="*/ 5 w 866"/>
                <a:gd name="T33" fmla="*/ 26 h 1153"/>
                <a:gd name="T34" fmla="*/ 6 w 866"/>
                <a:gd name="T35" fmla="*/ 27 h 1153"/>
                <a:gd name="T36" fmla="*/ 6 w 866"/>
                <a:gd name="T37" fmla="*/ 29 h 1153"/>
                <a:gd name="T38" fmla="*/ 6 w 866"/>
                <a:gd name="T39" fmla="*/ 31 h 1153"/>
                <a:gd name="T40" fmla="*/ 6 w 866"/>
                <a:gd name="T41" fmla="*/ 33 h 1153"/>
                <a:gd name="T42" fmla="*/ 6 w 866"/>
                <a:gd name="T43" fmla="*/ 34 h 1153"/>
                <a:gd name="T44" fmla="*/ 7 w 866"/>
                <a:gd name="T45" fmla="*/ 34 h 1153"/>
                <a:gd name="T46" fmla="*/ 8 w 866"/>
                <a:gd name="T47" fmla="*/ 35 h 1153"/>
                <a:gd name="T48" fmla="*/ 10 w 866"/>
                <a:gd name="T49" fmla="*/ 35 h 1153"/>
                <a:gd name="T50" fmla="*/ 11 w 866"/>
                <a:gd name="T51" fmla="*/ 35 h 1153"/>
                <a:gd name="T52" fmla="*/ 12 w 866"/>
                <a:gd name="T53" fmla="*/ 35 h 1153"/>
                <a:gd name="T54" fmla="*/ 13 w 866"/>
                <a:gd name="T55" fmla="*/ 35 h 1153"/>
                <a:gd name="T56" fmla="*/ 14 w 866"/>
                <a:gd name="T57" fmla="*/ 35 h 1153"/>
                <a:gd name="T58" fmla="*/ 16 w 866"/>
                <a:gd name="T59" fmla="*/ 35 h 1153"/>
                <a:gd name="T60" fmla="*/ 16 w 866"/>
                <a:gd name="T61" fmla="*/ 35 h 1153"/>
                <a:gd name="T62" fmla="*/ 17 w 866"/>
                <a:gd name="T63" fmla="*/ 34 h 1153"/>
                <a:gd name="T64" fmla="*/ 17 w 866"/>
                <a:gd name="T65" fmla="*/ 33 h 1153"/>
                <a:gd name="T66" fmla="*/ 18 w 866"/>
                <a:gd name="T67" fmla="*/ 31 h 1153"/>
                <a:gd name="T68" fmla="*/ 18 w 866"/>
                <a:gd name="T69" fmla="*/ 29 h 1153"/>
                <a:gd name="T70" fmla="*/ 19 w 866"/>
                <a:gd name="T71" fmla="*/ 29 h 1153"/>
                <a:gd name="T72" fmla="*/ 19 w 866"/>
                <a:gd name="T73" fmla="*/ 28 h 1153"/>
                <a:gd name="T74" fmla="*/ 19 w 866"/>
                <a:gd name="T75" fmla="*/ 27 h 1153"/>
                <a:gd name="T76" fmla="*/ 20 w 866"/>
                <a:gd name="T77" fmla="*/ 27 h 1153"/>
                <a:gd name="T78" fmla="*/ 20 w 866"/>
                <a:gd name="T79" fmla="*/ 26 h 1153"/>
                <a:gd name="T80" fmla="*/ 21 w 866"/>
                <a:gd name="T81" fmla="*/ 25 h 1153"/>
                <a:gd name="T82" fmla="*/ 21 w 866"/>
                <a:gd name="T83" fmla="*/ 25 h 1153"/>
                <a:gd name="T84" fmla="*/ 22 w 866"/>
                <a:gd name="T85" fmla="*/ 24 h 1153"/>
                <a:gd name="T86" fmla="*/ 23 w 866"/>
                <a:gd name="T87" fmla="*/ 23 h 1153"/>
                <a:gd name="T88" fmla="*/ 24 w 866"/>
                <a:gd name="T89" fmla="*/ 21 h 1153"/>
                <a:gd name="T90" fmla="*/ 25 w 866"/>
                <a:gd name="T91" fmla="*/ 20 h 1153"/>
                <a:gd name="T92" fmla="*/ 26 w 866"/>
                <a:gd name="T93" fmla="*/ 18 h 1153"/>
                <a:gd name="T94" fmla="*/ 27 w 866"/>
                <a:gd name="T95" fmla="*/ 16 h 1153"/>
                <a:gd name="T96" fmla="*/ 27 w 866"/>
                <a:gd name="T97" fmla="*/ 13 h 1153"/>
                <a:gd name="T98" fmla="*/ 28 w 866"/>
                <a:gd name="T99" fmla="*/ 11 h 1153"/>
                <a:gd name="T100" fmla="*/ 27 w 866"/>
                <a:gd name="T101" fmla="*/ 8 h 1153"/>
                <a:gd name="T102" fmla="*/ 26 w 866"/>
                <a:gd name="T103" fmla="*/ 5 h 1153"/>
                <a:gd name="T104" fmla="*/ 24 w 866"/>
                <a:gd name="T105" fmla="*/ 3 h 1153"/>
                <a:gd name="T106" fmla="*/ 22 w 866"/>
                <a:gd name="T107" fmla="*/ 2 h 1153"/>
                <a:gd name="T108" fmla="*/ 19 w 866"/>
                <a:gd name="T109" fmla="*/ 0 h 1153"/>
                <a:gd name="T110" fmla="*/ 16 w 866"/>
                <a:gd name="T111" fmla="*/ 0 h 1153"/>
                <a:gd name="T112" fmla="*/ 13 w 866"/>
                <a:gd name="T113" fmla="*/ 0 h 1153"/>
                <a:gd name="T114" fmla="*/ 10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EDC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07" name="Freeform 138">
              <a:extLst>
                <a:ext uri="{FF2B5EF4-FFF2-40B4-BE49-F238E27FC236}">
                  <a16:creationId xmlns:a16="http://schemas.microsoft.com/office/drawing/2014/main" id="{48BE816D-816B-4EA0-B449-539FDC6A6F0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6" y="2181"/>
              <a:ext cx="436" cy="565"/>
            </a:xfrm>
            <a:custGeom>
              <a:avLst/>
              <a:gdLst>
                <a:gd name="T0" fmla="*/ 10 w 872"/>
                <a:gd name="T1" fmla="*/ 1 h 1129"/>
                <a:gd name="T2" fmla="*/ 8 w 872"/>
                <a:gd name="T3" fmla="*/ 1 h 1129"/>
                <a:gd name="T4" fmla="*/ 7 w 872"/>
                <a:gd name="T5" fmla="*/ 2 h 1129"/>
                <a:gd name="T6" fmla="*/ 6 w 872"/>
                <a:gd name="T7" fmla="*/ 3 h 1129"/>
                <a:gd name="T8" fmla="*/ 5 w 872"/>
                <a:gd name="T9" fmla="*/ 3 h 1129"/>
                <a:gd name="T10" fmla="*/ 4 w 872"/>
                <a:gd name="T11" fmla="*/ 4 h 1129"/>
                <a:gd name="T12" fmla="*/ 3 w 872"/>
                <a:gd name="T13" fmla="*/ 5 h 1129"/>
                <a:gd name="T14" fmla="*/ 2 w 872"/>
                <a:gd name="T15" fmla="*/ 6 h 1129"/>
                <a:gd name="T16" fmla="*/ 1 w 872"/>
                <a:gd name="T17" fmla="*/ 8 h 1129"/>
                <a:gd name="T18" fmla="*/ 1 w 872"/>
                <a:gd name="T19" fmla="*/ 9 h 1129"/>
                <a:gd name="T20" fmla="*/ 1 w 872"/>
                <a:gd name="T21" fmla="*/ 10 h 1129"/>
                <a:gd name="T22" fmla="*/ 0 w 872"/>
                <a:gd name="T23" fmla="*/ 12 h 1129"/>
                <a:gd name="T24" fmla="*/ 1 w 872"/>
                <a:gd name="T25" fmla="*/ 13 h 1129"/>
                <a:gd name="T26" fmla="*/ 1 w 872"/>
                <a:gd name="T27" fmla="*/ 15 h 1129"/>
                <a:gd name="T28" fmla="*/ 1 w 872"/>
                <a:gd name="T29" fmla="*/ 17 h 1129"/>
                <a:gd name="T30" fmla="*/ 2 w 872"/>
                <a:gd name="T31" fmla="*/ 19 h 1129"/>
                <a:gd name="T32" fmla="*/ 3 w 872"/>
                <a:gd name="T33" fmla="*/ 21 h 1129"/>
                <a:gd name="T34" fmla="*/ 5 w 872"/>
                <a:gd name="T35" fmla="*/ 25 h 1129"/>
                <a:gd name="T36" fmla="*/ 6 w 872"/>
                <a:gd name="T37" fmla="*/ 28 h 1129"/>
                <a:gd name="T38" fmla="*/ 6 w 872"/>
                <a:gd name="T39" fmla="*/ 33 h 1129"/>
                <a:gd name="T40" fmla="*/ 7 w 872"/>
                <a:gd name="T41" fmla="*/ 35 h 1129"/>
                <a:gd name="T42" fmla="*/ 16 w 872"/>
                <a:gd name="T43" fmla="*/ 36 h 1129"/>
                <a:gd name="T44" fmla="*/ 17 w 872"/>
                <a:gd name="T45" fmla="*/ 35 h 1129"/>
                <a:gd name="T46" fmla="*/ 18 w 872"/>
                <a:gd name="T47" fmla="*/ 30 h 1129"/>
                <a:gd name="T48" fmla="*/ 19 w 872"/>
                <a:gd name="T49" fmla="*/ 28 h 1129"/>
                <a:gd name="T50" fmla="*/ 22 w 872"/>
                <a:gd name="T51" fmla="*/ 25 h 1129"/>
                <a:gd name="T52" fmla="*/ 22 w 872"/>
                <a:gd name="T53" fmla="*/ 25 h 1129"/>
                <a:gd name="T54" fmla="*/ 23 w 872"/>
                <a:gd name="T55" fmla="*/ 24 h 1129"/>
                <a:gd name="T56" fmla="*/ 23 w 872"/>
                <a:gd name="T57" fmla="*/ 24 h 1129"/>
                <a:gd name="T58" fmla="*/ 24 w 872"/>
                <a:gd name="T59" fmla="*/ 23 h 1129"/>
                <a:gd name="T60" fmla="*/ 24 w 872"/>
                <a:gd name="T61" fmla="*/ 22 h 1129"/>
                <a:gd name="T62" fmla="*/ 25 w 872"/>
                <a:gd name="T63" fmla="*/ 22 h 1129"/>
                <a:gd name="T64" fmla="*/ 25 w 872"/>
                <a:gd name="T65" fmla="*/ 21 h 1129"/>
                <a:gd name="T66" fmla="*/ 26 w 872"/>
                <a:gd name="T67" fmla="*/ 20 h 1129"/>
                <a:gd name="T68" fmla="*/ 26 w 872"/>
                <a:gd name="T69" fmla="*/ 19 h 1129"/>
                <a:gd name="T70" fmla="*/ 27 w 872"/>
                <a:gd name="T71" fmla="*/ 18 h 1129"/>
                <a:gd name="T72" fmla="*/ 27 w 872"/>
                <a:gd name="T73" fmla="*/ 17 h 1129"/>
                <a:gd name="T74" fmla="*/ 27 w 872"/>
                <a:gd name="T75" fmla="*/ 16 h 1129"/>
                <a:gd name="T76" fmla="*/ 28 w 872"/>
                <a:gd name="T77" fmla="*/ 15 h 1129"/>
                <a:gd name="T78" fmla="*/ 28 w 872"/>
                <a:gd name="T79" fmla="*/ 13 h 1129"/>
                <a:gd name="T80" fmla="*/ 28 w 872"/>
                <a:gd name="T81" fmla="*/ 12 h 1129"/>
                <a:gd name="T82" fmla="*/ 28 w 872"/>
                <a:gd name="T83" fmla="*/ 11 h 1129"/>
                <a:gd name="T84" fmla="*/ 27 w 872"/>
                <a:gd name="T85" fmla="*/ 9 h 1129"/>
                <a:gd name="T86" fmla="*/ 27 w 872"/>
                <a:gd name="T87" fmla="*/ 8 h 1129"/>
                <a:gd name="T88" fmla="*/ 26 w 872"/>
                <a:gd name="T89" fmla="*/ 7 h 1129"/>
                <a:gd name="T90" fmla="*/ 25 w 872"/>
                <a:gd name="T91" fmla="*/ 5 h 1129"/>
                <a:gd name="T92" fmla="*/ 24 w 872"/>
                <a:gd name="T93" fmla="*/ 4 h 1129"/>
                <a:gd name="T94" fmla="*/ 23 w 872"/>
                <a:gd name="T95" fmla="*/ 4 h 1129"/>
                <a:gd name="T96" fmla="*/ 22 w 872"/>
                <a:gd name="T97" fmla="*/ 3 h 1129"/>
                <a:gd name="T98" fmla="*/ 21 w 872"/>
                <a:gd name="T99" fmla="*/ 2 h 1129"/>
                <a:gd name="T100" fmla="*/ 19 w 872"/>
                <a:gd name="T101" fmla="*/ 2 h 1129"/>
                <a:gd name="T102" fmla="*/ 18 w 872"/>
                <a:gd name="T103" fmla="*/ 1 h 1129"/>
                <a:gd name="T104" fmla="*/ 17 w 872"/>
                <a:gd name="T105" fmla="*/ 1 h 1129"/>
                <a:gd name="T106" fmla="*/ 15 w 872"/>
                <a:gd name="T107" fmla="*/ 1 h 1129"/>
                <a:gd name="T108" fmla="*/ 14 w 872"/>
                <a:gd name="T109" fmla="*/ 0 h 1129"/>
                <a:gd name="T110" fmla="*/ 12 w 872"/>
                <a:gd name="T111" fmla="*/ 0 h 1129"/>
                <a:gd name="T112" fmla="*/ 11 w 872"/>
                <a:gd name="T113" fmla="*/ 1 h 1129"/>
                <a:gd name="T114" fmla="*/ 10 w 872"/>
                <a:gd name="T115" fmla="*/ 1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08" name="Freeform 139">
              <a:extLst>
                <a:ext uri="{FF2B5EF4-FFF2-40B4-BE49-F238E27FC236}">
                  <a16:creationId xmlns:a16="http://schemas.microsoft.com/office/drawing/2014/main" id="{512D44F3-C47C-4348-A7B3-72325E00D9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6" y="2205"/>
              <a:ext cx="395" cy="531"/>
            </a:xfrm>
            <a:custGeom>
              <a:avLst/>
              <a:gdLst>
                <a:gd name="T0" fmla="*/ 9 w 790"/>
                <a:gd name="T1" fmla="*/ 0 h 1063"/>
                <a:gd name="T2" fmla="*/ 8 w 790"/>
                <a:gd name="T3" fmla="*/ 0 h 1063"/>
                <a:gd name="T4" fmla="*/ 7 w 790"/>
                <a:gd name="T5" fmla="*/ 1 h 1063"/>
                <a:gd name="T6" fmla="*/ 6 w 790"/>
                <a:gd name="T7" fmla="*/ 1 h 1063"/>
                <a:gd name="T8" fmla="*/ 4 w 790"/>
                <a:gd name="T9" fmla="*/ 2 h 1063"/>
                <a:gd name="T10" fmla="*/ 3 w 790"/>
                <a:gd name="T11" fmla="*/ 3 h 1063"/>
                <a:gd name="T12" fmla="*/ 3 w 790"/>
                <a:gd name="T13" fmla="*/ 4 h 1063"/>
                <a:gd name="T14" fmla="*/ 2 w 790"/>
                <a:gd name="T15" fmla="*/ 5 h 1063"/>
                <a:gd name="T16" fmla="*/ 1 w 790"/>
                <a:gd name="T17" fmla="*/ 6 h 1063"/>
                <a:gd name="T18" fmla="*/ 1 w 790"/>
                <a:gd name="T19" fmla="*/ 7 h 1063"/>
                <a:gd name="T20" fmla="*/ 1 w 790"/>
                <a:gd name="T21" fmla="*/ 8 h 1063"/>
                <a:gd name="T22" fmla="*/ 0 w 790"/>
                <a:gd name="T23" fmla="*/ 9 h 1063"/>
                <a:gd name="T24" fmla="*/ 1 w 790"/>
                <a:gd name="T25" fmla="*/ 11 h 1063"/>
                <a:gd name="T26" fmla="*/ 1 w 790"/>
                <a:gd name="T27" fmla="*/ 12 h 1063"/>
                <a:gd name="T28" fmla="*/ 1 w 790"/>
                <a:gd name="T29" fmla="*/ 14 h 1063"/>
                <a:gd name="T30" fmla="*/ 2 w 790"/>
                <a:gd name="T31" fmla="*/ 16 h 1063"/>
                <a:gd name="T32" fmla="*/ 3 w 790"/>
                <a:gd name="T33" fmla="*/ 18 h 1063"/>
                <a:gd name="T34" fmla="*/ 6 w 790"/>
                <a:gd name="T35" fmla="*/ 22 h 1063"/>
                <a:gd name="T36" fmla="*/ 6 w 790"/>
                <a:gd name="T37" fmla="*/ 24 h 1063"/>
                <a:gd name="T38" fmla="*/ 6 w 790"/>
                <a:gd name="T39" fmla="*/ 30 h 1063"/>
                <a:gd name="T40" fmla="*/ 7 w 790"/>
                <a:gd name="T41" fmla="*/ 32 h 1063"/>
                <a:gd name="T42" fmla="*/ 14 w 790"/>
                <a:gd name="T43" fmla="*/ 33 h 1063"/>
                <a:gd name="T44" fmla="*/ 15 w 790"/>
                <a:gd name="T45" fmla="*/ 32 h 1063"/>
                <a:gd name="T46" fmla="*/ 16 w 790"/>
                <a:gd name="T47" fmla="*/ 26 h 1063"/>
                <a:gd name="T48" fmla="*/ 17 w 790"/>
                <a:gd name="T49" fmla="*/ 24 h 1063"/>
                <a:gd name="T50" fmla="*/ 19 w 790"/>
                <a:gd name="T51" fmla="*/ 22 h 1063"/>
                <a:gd name="T52" fmla="*/ 20 w 790"/>
                <a:gd name="T53" fmla="*/ 21 h 1063"/>
                <a:gd name="T54" fmla="*/ 20 w 790"/>
                <a:gd name="T55" fmla="*/ 21 h 1063"/>
                <a:gd name="T56" fmla="*/ 21 w 790"/>
                <a:gd name="T57" fmla="*/ 20 h 1063"/>
                <a:gd name="T58" fmla="*/ 21 w 790"/>
                <a:gd name="T59" fmla="*/ 20 h 1063"/>
                <a:gd name="T60" fmla="*/ 22 w 790"/>
                <a:gd name="T61" fmla="*/ 19 h 1063"/>
                <a:gd name="T62" fmla="*/ 22 w 790"/>
                <a:gd name="T63" fmla="*/ 18 h 1063"/>
                <a:gd name="T64" fmla="*/ 23 w 790"/>
                <a:gd name="T65" fmla="*/ 18 h 1063"/>
                <a:gd name="T66" fmla="*/ 23 w 790"/>
                <a:gd name="T67" fmla="*/ 17 h 1063"/>
                <a:gd name="T68" fmla="*/ 24 w 790"/>
                <a:gd name="T69" fmla="*/ 16 h 1063"/>
                <a:gd name="T70" fmla="*/ 24 w 790"/>
                <a:gd name="T71" fmla="*/ 15 h 1063"/>
                <a:gd name="T72" fmla="*/ 24 w 790"/>
                <a:gd name="T73" fmla="*/ 14 h 1063"/>
                <a:gd name="T74" fmla="*/ 25 w 790"/>
                <a:gd name="T75" fmla="*/ 13 h 1063"/>
                <a:gd name="T76" fmla="*/ 25 w 790"/>
                <a:gd name="T77" fmla="*/ 12 h 1063"/>
                <a:gd name="T78" fmla="*/ 25 w 790"/>
                <a:gd name="T79" fmla="*/ 11 h 1063"/>
                <a:gd name="T80" fmla="*/ 25 w 790"/>
                <a:gd name="T81" fmla="*/ 10 h 1063"/>
                <a:gd name="T82" fmla="*/ 25 w 790"/>
                <a:gd name="T83" fmla="*/ 8 h 1063"/>
                <a:gd name="T84" fmla="*/ 25 w 790"/>
                <a:gd name="T85" fmla="*/ 7 h 1063"/>
                <a:gd name="T86" fmla="*/ 24 w 790"/>
                <a:gd name="T87" fmla="*/ 6 h 1063"/>
                <a:gd name="T88" fmla="*/ 24 w 790"/>
                <a:gd name="T89" fmla="*/ 5 h 1063"/>
                <a:gd name="T90" fmla="*/ 23 w 790"/>
                <a:gd name="T91" fmla="*/ 4 h 1063"/>
                <a:gd name="T92" fmla="*/ 22 w 790"/>
                <a:gd name="T93" fmla="*/ 3 h 1063"/>
                <a:gd name="T94" fmla="*/ 21 w 790"/>
                <a:gd name="T95" fmla="*/ 2 h 1063"/>
                <a:gd name="T96" fmla="*/ 20 w 790"/>
                <a:gd name="T97" fmla="*/ 2 h 1063"/>
                <a:gd name="T98" fmla="*/ 19 w 790"/>
                <a:gd name="T99" fmla="*/ 1 h 1063"/>
                <a:gd name="T100" fmla="*/ 18 w 790"/>
                <a:gd name="T101" fmla="*/ 1 h 1063"/>
                <a:gd name="T102" fmla="*/ 17 w 790"/>
                <a:gd name="T103" fmla="*/ 0 h 1063"/>
                <a:gd name="T104" fmla="*/ 15 w 790"/>
                <a:gd name="T105" fmla="*/ 0 h 1063"/>
                <a:gd name="T106" fmla="*/ 14 w 790"/>
                <a:gd name="T107" fmla="*/ 0 h 1063"/>
                <a:gd name="T108" fmla="*/ 13 w 790"/>
                <a:gd name="T109" fmla="*/ 0 h 1063"/>
                <a:gd name="T110" fmla="*/ 12 w 790"/>
                <a:gd name="T111" fmla="*/ 0 h 1063"/>
                <a:gd name="T112" fmla="*/ 10 w 790"/>
                <a:gd name="T113" fmla="*/ 0 h 1063"/>
                <a:gd name="T114" fmla="*/ 9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09" name="Freeform 140">
              <a:extLst>
                <a:ext uri="{FF2B5EF4-FFF2-40B4-BE49-F238E27FC236}">
                  <a16:creationId xmlns:a16="http://schemas.microsoft.com/office/drawing/2014/main" id="{3F045F96-6083-41B4-96A2-14504A5FA7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7" y="2211"/>
              <a:ext cx="372" cy="524"/>
            </a:xfrm>
            <a:custGeom>
              <a:avLst/>
              <a:gdLst>
                <a:gd name="T0" fmla="*/ 8 w 744"/>
                <a:gd name="T1" fmla="*/ 0 h 1049"/>
                <a:gd name="T2" fmla="*/ 5 w 744"/>
                <a:gd name="T3" fmla="*/ 1 h 1049"/>
                <a:gd name="T4" fmla="*/ 3 w 744"/>
                <a:gd name="T5" fmla="*/ 3 h 1049"/>
                <a:gd name="T6" fmla="*/ 2 w 744"/>
                <a:gd name="T7" fmla="*/ 4 h 1049"/>
                <a:gd name="T8" fmla="*/ 1 w 744"/>
                <a:gd name="T9" fmla="*/ 7 h 1049"/>
                <a:gd name="T10" fmla="*/ 0 w 744"/>
                <a:gd name="T11" fmla="*/ 9 h 1049"/>
                <a:gd name="T12" fmla="*/ 1 w 744"/>
                <a:gd name="T13" fmla="*/ 12 h 1049"/>
                <a:gd name="T14" fmla="*/ 2 w 744"/>
                <a:gd name="T15" fmla="*/ 15 h 1049"/>
                <a:gd name="T16" fmla="*/ 3 w 744"/>
                <a:gd name="T17" fmla="*/ 17 h 1049"/>
                <a:gd name="T18" fmla="*/ 4 w 744"/>
                <a:gd name="T19" fmla="*/ 18 h 1049"/>
                <a:gd name="T20" fmla="*/ 5 w 744"/>
                <a:gd name="T21" fmla="*/ 20 h 1049"/>
                <a:gd name="T22" fmla="*/ 5 w 744"/>
                <a:gd name="T23" fmla="*/ 21 h 1049"/>
                <a:gd name="T24" fmla="*/ 6 w 744"/>
                <a:gd name="T25" fmla="*/ 22 h 1049"/>
                <a:gd name="T26" fmla="*/ 6 w 744"/>
                <a:gd name="T27" fmla="*/ 23 h 1049"/>
                <a:gd name="T28" fmla="*/ 6 w 744"/>
                <a:gd name="T29" fmla="*/ 25 h 1049"/>
                <a:gd name="T30" fmla="*/ 6 w 744"/>
                <a:gd name="T31" fmla="*/ 28 h 1049"/>
                <a:gd name="T32" fmla="*/ 6 w 744"/>
                <a:gd name="T33" fmla="*/ 30 h 1049"/>
                <a:gd name="T34" fmla="*/ 6 w 744"/>
                <a:gd name="T35" fmla="*/ 30 h 1049"/>
                <a:gd name="T36" fmla="*/ 7 w 744"/>
                <a:gd name="T37" fmla="*/ 31 h 1049"/>
                <a:gd name="T38" fmla="*/ 7 w 744"/>
                <a:gd name="T39" fmla="*/ 31 h 1049"/>
                <a:gd name="T40" fmla="*/ 7 w 744"/>
                <a:gd name="T41" fmla="*/ 32 h 1049"/>
                <a:gd name="T42" fmla="*/ 8 w 744"/>
                <a:gd name="T43" fmla="*/ 32 h 1049"/>
                <a:gd name="T44" fmla="*/ 9 w 744"/>
                <a:gd name="T45" fmla="*/ 32 h 1049"/>
                <a:gd name="T46" fmla="*/ 10 w 744"/>
                <a:gd name="T47" fmla="*/ 32 h 1049"/>
                <a:gd name="T48" fmla="*/ 10 w 744"/>
                <a:gd name="T49" fmla="*/ 32 h 1049"/>
                <a:gd name="T50" fmla="*/ 11 w 744"/>
                <a:gd name="T51" fmla="*/ 32 h 1049"/>
                <a:gd name="T52" fmla="*/ 12 w 744"/>
                <a:gd name="T53" fmla="*/ 32 h 1049"/>
                <a:gd name="T54" fmla="*/ 13 w 744"/>
                <a:gd name="T55" fmla="*/ 32 h 1049"/>
                <a:gd name="T56" fmla="*/ 13 w 744"/>
                <a:gd name="T57" fmla="*/ 32 h 1049"/>
                <a:gd name="T58" fmla="*/ 14 w 744"/>
                <a:gd name="T59" fmla="*/ 32 h 1049"/>
                <a:gd name="T60" fmla="*/ 14 w 744"/>
                <a:gd name="T61" fmla="*/ 32 h 1049"/>
                <a:gd name="T62" fmla="*/ 14 w 744"/>
                <a:gd name="T63" fmla="*/ 31 h 1049"/>
                <a:gd name="T64" fmla="*/ 15 w 744"/>
                <a:gd name="T65" fmla="*/ 30 h 1049"/>
                <a:gd name="T66" fmla="*/ 15 w 744"/>
                <a:gd name="T67" fmla="*/ 27 h 1049"/>
                <a:gd name="T68" fmla="*/ 16 w 744"/>
                <a:gd name="T69" fmla="*/ 25 h 1049"/>
                <a:gd name="T70" fmla="*/ 16 w 744"/>
                <a:gd name="T71" fmla="*/ 24 h 1049"/>
                <a:gd name="T72" fmla="*/ 17 w 744"/>
                <a:gd name="T73" fmla="*/ 23 h 1049"/>
                <a:gd name="T74" fmla="*/ 17 w 744"/>
                <a:gd name="T75" fmla="*/ 23 h 1049"/>
                <a:gd name="T76" fmla="*/ 18 w 744"/>
                <a:gd name="T77" fmla="*/ 22 h 1049"/>
                <a:gd name="T78" fmla="*/ 18 w 744"/>
                <a:gd name="T79" fmla="*/ 22 h 1049"/>
                <a:gd name="T80" fmla="*/ 19 w 744"/>
                <a:gd name="T81" fmla="*/ 21 h 1049"/>
                <a:gd name="T82" fmla="*/ 20 w 744"/>
                <a:gd name="T83" fmla="*/ 20 h 1049"/>
                <a:gd name="T84" fmla="*/ 21 w 744"/>
                <a:gd name="T85" fmla="*/ 19 h 1049"/>
                <a:gd name="T86" fmla="*/ 21 w 744"/>
                <a:gd name="T87" fmla="*/ 17 h 1049"/>
                <a:gd name="T88" fmla="*/ 22 w 744"/>
                <a:gd name="T89" fmla="*/ 16 h 1049"/>
                <a:gd name="T90" fmla="*/ 23 w 744"/>
                <a:gd name="T91" fmla="*/ 14 h 1049"/>
                <a:gd name="T92" fmla="*/ 24 w 744"/>
                <a:gd name="T93" fmla="*/ 12 h 1049"/>
                <a:gd name="T94" fmla="*/ 24 w 744"/>
                <a:gd name="T95" fmla="*/ 9 h 1049"/>
                <a:gd name="T96" fmla="*/ 23 w 744"/>
                <a:gd name="T97" fmla="*/ 7 h 1049"/>
                <a:gd name="T98" fmla="*/ 22 w 744"/>
                <a:gd name="T99" fmla="*/ 5 h 1049"/>
                <a:gd name="T100" fmla="*/ 21 w 744"/>
                <a:gd name="T101" fmla="*/ 3 h 1049"/>
                <a:gd name="T102" fmla="*/ 19 w 744"/>
                <a:gd name="T103" fmla="*/ 2 h 1049"/>
                <a:gd name="T104" fmla="*/ 17 w 744"/>
                <a:gd name="T105" fmla="*/ 1 h 1049"/>
                <a:gd name="T106" fmla="*/ 15 w 744"/>
                <a:gd name="T107" fmla="*/ 0 h 1049"/>
                <a:gd name="T108" fmla="*/ 12 w 744"/>
                <a:gd name="T109" fmla="*/ 0 h 1049"/>
                <a:gd name="T110" fmla="*/ 10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FFCE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10" name="Freeform 141">
              <a:extLst>
                <a:ext uri="{FF2B5EF4-FFF2-40B4-BE49-F238E27FC236}">
                  <a16:creationId xmlns:a16="http://schemas.microsoft.com/office/drawing/2014/main" id="{49B5BAB5-61B1-4742-A0B0-97DD3135B17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9" y="2218"/>
              <a:ext cx="347" cy="517"/>
            </a:xfrm>
            <a:custGeom>
              <a:avLst/>
              <a:gdLst>
                <a:gd name="T0" fmla="*/ 6 w 695"/>
                <a:gd name="T1" fmla="*/ 1 h 1033"/>
                <a:gd name="T2" fmla="*/ 4 w 695"/>
                <a:gd name="T3" fmla="*/ 2 h 1033"/>
                <a:gd name="T4" fmla="*/ 2 w 695"/>
                <a:gd name="T5" fmla="*/ 3 h 1033"/>
                <a:gd name="T6" fmla="*/ 1 w 695"/>
                <a:gd name="T7" fmla="*/ 5 h 1033"/>
                <a:gd name="T8" fmla="*/ 0 w 695"/>
                <a:gd name="T9" fmla="*/ 7 h 1033"/>
                <a:gd name="T10" fmla="*/ 0 w 695"/>
                <a:gd name="T11" fmla="*/ 9 h 1033"/>
                <a:gd name="T12" fmla="*/ 0 w 695"/>
                <a:gd name="T13" fmla="*/ 12 h 1033"/>
                <a:gd name="T14" fmla="*/ 1 w 695"/>
                <a:gd name="T15" fmla="*/ 15 h 1033"/>
                <a:gd name="T16" fmla="*/ 2 w 695"/>
                <a:gd name="T17" fmla="*/ 17 h 1033"/>
                <a:gd name="T18" fmla="*/ 3 w 695"/>
                <a:gd name="T19" fmla="*/ 19 h 1033"/>
                <a:gd name="T20" fmla="*/ 3 w 695"/>
                <a:gd name="T21" fmla="*/ 20 h 1033"/>
                <a:gd name="T22" fmla="*/ 4 w 695"/>
                <a:gd name="T23" fmla="*/ 21 h 1033"/>
                <a:gd name="T24" fmla="*/ 4 w 695"/>
                <a:gd name="T25" fmla="*/ 23 h 1033"/>
                <a:gd name="T26" fmla="*/ 5 w 695"/>
                <a:gd name="T27" fmla="*/ 24 h 1033"/>
                <a:gd name="T28" fmla="*/ 5 w 695"/>
                <a:gd name="T29" fmla="*/ 26 h 1033"/>
                <a:gd name="T30" fmla="*/ 4 w 695"/>
                <a:gd name="T31" fmla="*/ 29 h 1033"/>
                <a:gd name="T32" fmla="*/ 4 w 695"/>
                <a:gd name="T33" fmla="*/ 31 h 1033"/>
                <a:gd name="T34" fmla="*/ 5 w 695"/>
                <a:gd name="T35" fmla="*/ 31 h 1033"/>
                <a:gd name="T36" fmla="*/ 5 w 695"/>
                <a:gd name="T37" fmla="*/ 31 h 1033"/>
                <a:gd name="T38" fmla="*/ 5 w 695"/>
                <a:gd name="T39" fmla="*/ 32 h 1033"/>
                <a:gd name="T40" fmla="*/ 6 w 695"/>
                <a:gd name="T41" fmla="*/ 32 h 1033"/>
                <a:gd name="T42" fmla="*/ 7 w 695"/>
                <a:gd name="T43" fmla="*/ 32 h 1033"/>
                <a:gd name="T44" fmla="*/ 7 w 695"/>
                <a:gd name="T45" fmla="*/ 32 h 1033"/>
                <a:gd name="T46" fmla="*/ 8 w 695"/>
                <a:gd name="T47" fmla="*/ 32 h 1033"/>
                <a:gd name="T48" fmla="*/ 9 w 695"/>
                <a:gd name="T49" fmla="*/ 32 h 1033"/>
                <a:gd name="T50" fmla="*/ 9 w 695"/>
                <a:gd name="T51" fmla="*/ 33 h 1033"/>
                <a:gd name="T52" fmla="*/ 10 w 695"/>
                <a:gd name="T53" fmla="*/ 33 h 1033"/>
                <a:gd name="T54" fmla="*/ 11 w 695"/>
                <a:gd name="T55" fmla="*/ 33 h 1033"/>
                <a:gd name="T56" fmla="*/ 11 w 695"/>
                <a:gd name="T57" fmla="*/ 33 h 1033"/>
                <a:gd name="T58" fmla="*/ 12 w 695"/>
                <a:gd name="T59" fmla="*/ 32 h 1033"/>
                <a:gd name="T60" fmla="*/ 12 w 695"/>
                <a:gd name="T61" fmla="*/ 32 h 1033"/>
                <a:gd name="T62" fmla="*/ 12 w 695"/>
                <a:gd name="T63" fmla="*/ 32 h 1033"/>
                <a:gd name="T64" fmla="*/ 13 w 695"/>
                <a:gd name="T65" fmla="*/ 30 h 1033"/>
                <a:gd name="T66" fmla="*/ 13 w 695"/>
                <a:gd name="T67" fmla="*/ 28 h 1033"/>
                <a:gd name="T68" fmla="*/ 14 w 695"/>
                <a:gd name="T69" fmla="*/ 26 h 1033"/>
                <a:gd name="T70" fmla="*/ 14 w 695"/>
                <a:gd name="T71" fmla="*/ 25 h 1033"/>
                <a:gd name="T72" fmla="*/ 15 w 695"/>
                <a:gd name="T73" fmla="*/ 24 h 1033"/>
                <a:gd name="T74" fmla="*/ 15 w 695"/>
                <a:gd name="T75" fmla="*/ 23 h 1033"/>
                <a:gd name="T76" fmla="*/ 15 w 695"/>
                <a:gd name="T77" fmla="*/ 23 h 1033"/>
                <a:gd name="T78" fmla="*/ 16 w 695"/>
                <a:gd name="T79" fmla="*/ 22 h 1033"/>
                <a:gd name="T80" fmla="*/ 17 w 695"/>
                <a:gd name="T81" fmla="*/ 21 h 1033"/>
                <a:gd name="T82" fmla="*/ 19 w 695"/>
                <a:gd name="T83" fmla="*/ 18 h 1033"/>
                <a:gd name="T84" fmla="*/ 20 w 695"/>
                <a:gd name="T85" fmla="*/ 15 h 1033"/>
                <a:gd name="T86" fmla="*/ 21 w 695"/>
                <a:gd name="T87" fmla="*/ 11 h 1033"/>
                <a:gd name="T88" fmla="*/ 21 w 695"/>
                <a:gd name="T89" fmla="*/ 8 h 1033"/>
                <a:gd name="T90" fmla="*/ 20 w 695"/>
                <a:gd name="T91" fmla="*/ 6 h 1033"/>
                <a:gd name="T92" fmla="*/ 19 w 695"/>
                <a:gd name="T93" fmla="*/ 4 h 1033"/>
                <a:gd name="T94" fmla="*/ 17 w 695"/>
                <a:gd name="T95" fmla="*/ 3 h 1033"/>
                <a:gd name="T96" fmla="*/ 15 w 695"/>
                <a:gd name="T97" fmla="*/ 2 h 1033"/>
                <a:gd name="T98" fmla="*/ 13 w 695"/>
                <a:gd name="T99" fmla="*/ 1 h 1033"/>
                <a:gd name="T100" fmla="*/ 11 w 695"/>
                <a:gd name="T101" fmla="*/ 1 h 1033"/>
                <a:gd name="T102" fmla="*/ 9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FFD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11" name="Freeform 142">
              <a:extLst>
                <a:ext uri="{FF2B5EF4-FFF2-40B4-BE49-F238E27FC236}">
                  <a16:creationId xmlns:a16="http://schemas.microsoft.com/office/drawing/2014/main" id="{DE53C47C-437B-4641-8FDD-398A3A97B2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0" y="2224"/>
              <a:ext cx="324" cy="510"/>
            </a:xfrm>
            <a:custGeom>
              <a:avLst/>
              <a:gdLst>
                <a:gd name="T0" fmla="*/ 7 w 647"/>
                <a:gd name="T1" fmla="*/ 1 h 1019"/>
                <a:gd name="T2" fmla="*/ 5 w 647"/>
                <a:gd name="T3" fmla="*/ 2 h 1019"/>
                <a:gd name="T4" fmla="*/ 3 w 647"/>
                <a:gd name="T5" fmla="*/ 3 h 1019"/>
                <a:gd name="T6" fmla="*/ 2 w 647"/>
                <a:gd name="T7" fmla="*/ 5 h 1019"/>
                <a:gd name="T8" fmla="*/ 1 w 647"/>
                <a:gd name="T9" fmla="*/ 7 h 1019"/>
                <a:gd name="T10" fmla="*/ 0 w 647"/>
                <a:gd name="T11" fmla="*/ 9 h 1019"/>
                <a:gd name="T12" fmla="*/ 1 w 647"/>
                <a:gd name="T13" fmla="*/ 11 h 1019"/>
                <a:gd name="T14" fmla="*/ 2 w 647"/>
                <a:gd name="T15" fmla="*/ 14 h 1019"/>
                <a:gd name="T16" fmla="*/ 3 w 647"/>
                <a:gd name="T17" fmla="*/ 16 h 1019"/>
                <a:gd name="T18" fmla="*/ 4 w 647"/>
                <a:gd name="T19" fmla="*/ 18 h 1019"/>
                <a:gd name="T20" fmla="*/ 4 w 647"/>
                <a:gd name="T21" fmla="*/ 19 h 1019"/>
                <a:gd name="T22" fmla="*/ 5 w 647"/>
                <a:gd name="T23" fmla="*/ 21 h 1019"/>
                <a:gd name="T24" fmla="*/ 5 w 647"/>
                <a:gd name="T25" fmla="*/ 22 h 1019"/>
                <a:gd name="T26" fmla="*/ 5 w 647"/>
                <a:gd name="T27" fmla="*/ 23 h 1019"/>
                <a:gd name="T28" fmla="*/ 5 w 647"/>
                <a:gd name="T29" fmla="*/ 25 h 1019"/>
                <a:gd name="T30" fmla="*/ 5 w 647"/>
                <a:gd name="T31" fmla="*/ 28 h 1019"/>
                <a:gd name="T32" fmla="*/ 5 w 647"/>
                <a:gd name="T33" fmla="*/ 30 h 1019"/>
                <a:gd name="T34" fmla="*/ 6 w 647"/>
                <a:gd name="T35" fmla="*/ 31 h 1019"/>
                <a:gd name="T36" fmla="*/ 7 w 647"/>
                <a:gd name="T37" fmla="*/ 32 h 1019"/>
                <a:gd name="T38" fmla="*/ 8 w 647"/>
                <a:gd name="T39" fmla="*/ 32 h 1019"/>
                <a:gd name="T40" fmla="*/ 9 w 647"/>
                <a:gd name="T41" fmla="*/ 32 h 1019"/>
                <a:gd name="T42" fmla="*/ 11 w 647"/>
                <a:gd name="T43" fmla="*/ 32 h 1019"/>
                <a:gd name="T44" fmla="*/ 11 w 647"/>
                <a:gd name="T45" fmla="*/ 32 h 1019"/>
                <a:gd name="T46" fmla="*/ 12 w 647"/>
                <a:gd name="T47" fmla="*/ 32 h 1019"/>
                <a:gd name="T48" fmla="*/ 12 w 647"/>
                <a:gd name="T49" fmla="*/ 32 h 1019"/>
                <a:gd name="T50" fmla="*/ 12 w 647"/>
                <a:gd name="T51" fmla="*/ 31 h 1019"/>
                <a:gd name="T52" fmla="*/ 13 w 647"/>
                <a:gd name="T53" fmla="*/ 30 h 1019"/>
                <a:gd name="T54" fmla="*/ 13 w 647"/>
                <a:gd name="T55" fmla="*/ 27 h 1019"/>
                <a:gd name="T56" fmla="*/ 14 w 647"/>
                <a:gd name="T57" fmla="*/ 25 h 1019"/>
                <a:gd name="T58" fmla="*/ 14 w 647"/>
                <a:gd name="T59" fmla="*/ 24 h 1019"/>
                <a:gd name="T60" fmla="*/ 14 w 647"/>
                <a:gd name="T61" fmla="*/ 23 h 1019"/>
                <a:gd name="T62" fmla="*/ 15 w 647"/>
                <a:gd name="T63" fmla="*/ 23 h 1019"/>
                <a:gd name="T64" fmla="*/ 15 w 647"/>
                <a:gd name="T65" fmla="*/ 22 h 1019"/>
                <a:gd name="T66" fmla="*/ 16 w 647"/>
                <a:gd name="T67" fmla="*/ 22 h 1019"/>
                <a:gd name="T68" fmla="*/ 16 w 647"/>
                <a:gd name="T69" fmla="*/ 21 h 1019"/>
                <a:gd name="T70" fmla="*/ 18 w 647"/>
                <a:gd name="T71" fmla="*/ 18 h 1019"/>
                <a:gd name="T72" fmla="*/ 20 w 647"/>
                <a:gd name="T73" fmla="*/ 15 h 1019"/>
                <a:gd name="T74" fmla="*/ 21 w 647"/>
                <a:gd name="T75" fmla="*/ 11 h 1019"/>
                <a:gd name="T76" fmla="*/ 21 w 647"/>
                <a:gd name="T77" fmla="*/ 7 h 1019"/>
                <a:gd name="T78" fmla="*/ 20 w 647"/>
                <a:gd name="T79" fmla="*/ 6 h 1019"/>
                <a:gd name="T80" fmla="*/ 19 w 647"/>
                <a:gd name="T81" fmla="*/ 4 h 1019"/>
                <a:gd name="T82" fmla="*/ 17 w 647"/>
                <a:gd name="T83" fmla="*/ 3 h 1019"/>
                <a:gd name="T84" fmla="*/ 15 w 647"/>
                <a:gd name="T85" fmla="*/ 2 h 1019"/>
                <a:gd name="T86" fmla="*/ 13 w 647"/>
                <a:gd name="T87" fmla="*/ 1 h 1019"/>
                <a:gd name="T88" fmla="*/ 11 w 647"/>
                <a:gd name="T89" fmla="*/ 1 h 1019"/>
                <a:gd name="T90" fmla="*/ 9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FFD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12" name="Freeform 143">
              <a:extLst>
                <a:ext uri="{FF2B5EF4-FFF2-40B4-BE49-F238E27FC236}">
                  <a16:creationId xmlns:a16="http://schemas.microsoft.com/office/drawing/2014/main" id="{B6186F7F-3906-4A84-AE56-1BBA36AF36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1" y="2231"/>
              <a:ext cx="300" cy="503"/>
            </a:xfrm>
            <a:custGeom>
              <a:avLst/>
              <a:gdLst>
                <a:gd name="T0" fmla="*/ 6 w 601"/>
                <a:gd name="T1" fmla="*/ 1 h 1006"/>
                <a:gd name="T2" fmla="*/ 3 w 601"/>
                <a:gd name="T3" fmla="*/ 2 h 1006"/>
                <a:gd name="T4" fmla="*/ 2 w 601"/>
                <a:gd name="T5" fmla="*/ 3 h 1006"/>
                <a:gd name="T6" fmla="*/ 0 w 601"/>
                <a:gd name="T7" fmla="*/ 5 h 1006"/>
                <a:gd name="T8" fmla="*/ 0 w 601"/>
                <a:gd name="T9" fmla="*/ 6 h 1006"/>
                <a:gd name="T10" fmla="*/ 0 w 601"/>
                <a:gd name="T11" fmla="*/ 9 h 1006"/>
                <a:gd name="T12" fmla="*/ 0 w 601"/>
                <a:gd name="T13" fmla="*/ 11 h 1006"/>
                <a:gd name="T14" fmla="*/ 1 w 601"/>
                <a:gd name="T15" fmla="*/ 13 h 1006"/>
                <a:gd name="T16" fmla="*/ 2 w 601"/>
                <a:gd name="T17" fmla="*/ 15 h 1006"/>
                <a:gd name="T18" fmla="*/ 3 w 601"/>
                <a:gd name="T19" fmla="*/ 17 h 1006"/>
                <a:gd name="T20" fmla="*/ 3 w 601"/>
                <a:gd name="T21" fmla="*/ 19 h 1006"/>
                <a:gd name="T22" fmla="*/ 3 w 601"/>
                <a:gd name="T23" fmla="*/ 21 h 1006"/>
                <a:gd name="T24" fmla="*/ 4 w 601"/>
                <a:gd name="T25" fmla="*/ 22 h 1006"/>
                <a:gd name="T26" fmla="*/ 4 w 601"/>
                <a:gd name="T27" fmla="*/ 23 h 1006"/>
                <a:gd name="T28" fmla="*/ 4 w 601"/>
                <a:gd name="T29" fmla="*/ 25 h 1006"/>
                <a:gd name="T30" fmla="*/ 4 w 601"/>
                <a:gd name="T31" fmla="*/ 28 h 1006"/>
                <a:gd name="T32" fmla="*/ 4 w 601"/>
                <a:gd name="T33" fmla="*/ 30 h 1006"/>
                <a:gd name="T34" fmla="*/ 4 w 601"/>
                <a:gd name="T35" fmla="*/ 31 h 1006"/>
                <a:gd name="T36" fmla="*/ 5 w 601"/>
                <a:gd name="T37" fmla="*/ 31 h 1006"/>
                <a:gd name="T38" fmla="*/ 6 w 601"/>
                <a:gd name="T39" fmla="*/ 32 h 1006"/>
                <a:gd name="T40" fmla="*/ 8 w 601"/>
                <a:gd name="T41" fmla="*/ 32 h 1006"/>
                <a:gd name="T42" fmla="*/ 9 w 601"/>
                <a:gd name="T43" fmla="*/ 32 h 1006"/>
                <a:gd name="T44" fmla="*/ 10 w 601"/>
                <a:gd name="T45" fmla="*/ 32 h 1006"/>
                <a:gd name="T46" fmla="*/ 10 w 601"/>
                <a:gd name="T47" fmla="*/ 31 h 1006"/>
                <a:gd name="T48" fmla="*/ 10 w 601"/>
                <a:gd name="T49" fmla="*/ 31 h 1006"/>
                <a:gd name="T50" fmla="*/ 10 w 601"/>
                <a:gd name="T51" fmla="*/ 31 h 1006"/>
                <a:gd name="T52" fmla="*/ 11 w 601"/>
                <a:gd name="T53" fmla="*/ 30 h 1006"/>
                <a:gd name="T54" fmla="*/ 11 w 601"/>
                <a:gd name="T55" fmla="*/ 27 h 1006"/>
                <a:gd name="T56" fmla="*/ 12 w 601"/>
                <a:gd name="T57" fmla="*/ 25 h 1006"/>
                <a:gd name="T58" fmla="*/ 12 w 601"/>
                <a:gd name="T59" fmla="*/ 24 h 1006"/>
                <a:gd name="T60" fmla="*/ 12 w 601"/>
                <a:gd name="T61" fmla="*/ 23 h 1006"/>
                <a:gd name="T62" fmla="*/ 13 w 601"/>
                <a:gd name="T63" fmla="*/ 23 h 1006"/>
                <a:gd name="T64" fmla="*/ 13 w 601"/>
                <a:gd name="T65" fmla="*/ 22 h 1006"/>
                <a:gd name="T66" fmla="*/ 13 w 601"/>
                <a:gd name="T67" fmla="*/ 21 h 1006"/>
                <a:gd name="T68" fmla="*/ 14 w 601"/>
                <a:gd name="T69" fmla="*/ 20 h 1006"/>
                <a:gd name="T70" fmla="*/ 16 w 601"/>
                <a:gd name="T71" fmla="*/ 18 h 1006"/>
                <a:gd name="T72" fmla="*/ 17 w 601"/>
                <a:gd name="T73" fmla="*/ 15 h 1006"/>
                <a:gd name="T74" fmla="*/ 18 w 601"/>
                <a:gd name="T75" fmla="*/ 11 h 1006"/>
                <a:gd name="T76" fmla="*/ 18 w 601"/>
                <a:gd name="T77" fmla="*/ 7 h 1006"/>
                <a:gd name="T78" fmla="*/ 18 w 601"/>
                <a:gd name="T79" fmla="*/ 5 h 1006"/>
                <a:gd name="T80" fmla="*/ 17 w 601"/>
                <a:gd name="T81" fmla="*/ 4 h 1006"/>
                <a:gd name="T82" fmla="*/ 15 w 601"/>
                <a:gd name="T83" fmla="*/ 3 h 1006"/>
                <a:gd name="T84" fmla="*/ 14 w 601"/>
                <a:gd name="T85" fmla="*/ 2 h 1006"/>
                <a:gd name="T86" fmla="*/ 12 w 601"/>
                <a:gd name="T87" fmla="*/ 1 h 1006"/>
                <a:gd name="T88" fmla="*/ 10 w 601"/>
                <a:gd name="T89" fmla="*/ 1 h 1006"/>
                <a:gd name="T90" fmla="*/ 8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D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13" name="Freeform 144">
              <a:extLst>
                <a:ext uri="{FF2B5EF4-FFF2-40B4-BE49-F238E27FC236}">
                  <a16:creationId xmlns:a16="http://schemas.microsoft.com/office/drawing/2014/main" id="{4D36E73F-2727-4C41-8CD4-583286BE10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2" y="2237"/>
              <a:ext cx="278" cy="496"/>
            </a:xfrm>
            <a:custGeom>
              <a:avLst/>
              <a:gdLst>
                <a:gd name="T0" fmla="*/ 6 w 556"/>
                <a:gd name="T1" fmla="*/ 1 h 992"/>
                <a:gd name="T2" fmla="*/ 4 w 556"/>
                <a:gd name="T3" fmla="*/ 2 h 992"/>
                <a:gd name="T4" fmla="*/ 3 w 556"/>
                <a:gd name="T5" fmla="*/ 3 h 992"/>
                <a:gd name="T6" fmla="*/ 1 w 556"/>
                <a:gd name="T7" fmla="*/ 4 h 992"/>
                <a:gd name="T8" fmla="*/ 1 w 556"/>
                <a:gd name="T9" fmla="*/ 6 h 992"/>
                <a:gd name="T10" fmla="*/ 1 w 556"/>
                <a:gd name="T11" fmla="*/ 8 h 992"/>
                <a:gd name="T12" fmla="*/ 1 w 556"/>
                <a:gd name="T13" fmla="*/ 10 h 992"/>
                <a:gd name="T14" fmla="*/ 2 w 556"/>
                <a:gd name="T15" fmla="*/ 12 h 992"/>
                <a:gd name="T16" fmla="*/ 3 w 556"/>
                <a:gd name="T17" fmla="*/ 14 h 992"/>
                <a:gd name="T18" fmla="*/ 3 w 556"/>
                <a:gd name="T19" fmla="*/ 16 h 992"/>
                <a:gd name="T20" fmla="*/ 4 w 556"/>
                <a:gd name="T21" fmla="*/ 18 h 992"/>
                <a:gd name="T22" fmla="*/ 4 w 556"/>
                <a:gd name="T23" fmla="*/ 20 h 992"/>
                <a:gd name="T24" fmla="*/ 4 w 556"/>
                <a:gd name="T25" fmla="*/ 22 h 992"/>
                <a:gd name="T26" fmla="*/ 4 w 556"/>
                <a:gd name="T27" fmla="*/ 23 h 992"/>
                <a:gd name="T28" fmla="*/ 4 w 556"/>
                <a:gd name="T29" fmla="*/ 25 h 992"/>
                <a:gd name="T30" fmla="*/ 4 w 556"/>
                <a:gd name="T31" fmla="*/ 28 h 992"/>
                <a:gd name="T32" fmla="*/ 4 w 556"/>
                <a:gd name="T33" fmla="*/ 30 h 992"/>
                <a:gd name="T34" fmla="*/ 5 w 556"/>
                <a:gd name="T35" fmla="*/ 31 h 992"/>
                <a:gd name="T36" fmla="*/ 6 w 556"/>
                <a:gd name="T37" fmla="*/ 31 h 992"/>
                <a:gd name="T38" fmla="*/ 7 w 556"/>
                <a:gd name="T39" fmla="*/ 31 h 992"/>
                <a:gd name="T40" fmla="*/ 8 w 556"/>
                <a:gd name="T41" fmla="*/ 31 h 992"/>
                <a:gd name="T42" fmla="*/ 9 w 556"/>
                <a:gd name="T43" fmla="*/ 31 h 992"/>
                <a:gd name="T44" fmla="*/ 10 w 556"/>
                <a:gd name="T45" fmla="*/ 31 h 992"/>
                <a:gd name="T46" fmla="*/ 10 w 556"/>
                <a:gd name="T47" fmla="*/ 31 h 992"/>
                <a:gd name="T48" fmla="*/ 11 w 556"/>
                <a:gd name="T49" fmla="*/ 29 h 992"/>
                <a:gd name="T50" fmla="*/ 11 w 556"/>
                <a:gd name="T51" fmla="*/ 27 h 992"/>
                <a:gd name="T52" fmla="*/ 11 w 556"/>
                <a:gd name="T53" fmla="*/ 25 h 992"/>
                <a:gd name="T54" fmla="*/ 12 w 556"/>
                <a:gd name="T55" fmla="*/ 24 h 992"/>
                <a:gd name="T56" fmla="*/ 12 w 556"/>
                <a:gd name="T57" fmla="*/ 23 h 992"/>
                <a:gd name="T58" fmla="*/ 13 w 556"/>
                <a:gd name="T59" fmla="*/ 22 h 992"/>
                <a:gd name="T60" fmla="*/ 13 w 556"/>
                <a:gd name="T61" fmla="*/ 22 h 992"/>
                <a:gd name="T62" fmla="*/ 13 w 556"/>
                <a:gd name="T63" fmla="*/ 21 h 992"/>
                <a:gd name="T64" fmla="*/ 14 w 556"/>
                <a:gd name="T65" fmla="*/ 20 h 992"/>
                <a:gd name="T66" fmla="*/ 15 w 556"/>
                <a:gd name="T67" fmla="*/ 17 h 992"/>
                <a:gd name="T68" fmla="*/ 17 w 556"/>
                <a:gd name="T69" fmla="*/ 14 h 992"/>
                <a:gd name="T70" fmla="*/ 18 w 556"/>
                <a:gd name="T71" fmla="*/ 10 h 992"/>
                <a:gd name="T72" fmla="*/ 18 w 556"/>
                <a:gd name="T73" fmla="*/ 7 h 992"/>
                <a:gd name="T74" fmla="*/ 18 w 556"/>
                <a:gd name="T75" fmla="*/ 5 h 992"/>
                <a:gd name="T76" fmla="*/ 17 w 556"/>
                <a:gd name="T77" fmla="*/ 4 h 992"/>
                <a:gd name="T78" fmla="*/ 15 w 556"/>
                <a:gd name="T79" fmla="*/ 3 h 992"/>
                <a:gd name="T80" fmla="*/ 14 w 556"/>
                <a:gd name="T81" fmla="*/ 2 h 992"/>
                <a:gd name="T82" fmla="*/ 12 w 556"/>
                <a:gd name="T83" fmla="*/ 1 h 992"/>
                <a:gd name="T84" fmla="*/ 10 w 556"/>
                <a:gd name="T85" fmla="*/ 1 h 992"/>
                <a:gd name="T86" fmla="*/ 9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FFE0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14" name="Freeform 145">
              <a:extLst>
                <a:ext uri="{FF2B5EF4-FFF2-40B4-BE49-F238E27FC236}">
                  <a16:creationId xmlns:a16="http://schemas.microsoft.com/office/drawing/2014/main" id="{B2B32500-D5D3-4ED5-AC5C-61A9AC154BF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3" y="2244"/>
              <a:ext cx="256" cy="488"/>
            </a:xfrm>
            <a:custGeom>
              <a:avLst/>
              <a:gdLst>
                <a:gd name="T0" fmla="*/ 6 w 512"/>
                <a:gd name="T1" fmla="*/ 0 h 977"/>
                <a:gd name="T2" fmla="*/ 4 w 512"/>
                <a:gd name="T3" fmla="*/ 1 h 977"/>
                <a:gd name="T4" fmla="*/ 2 w 512"/>
                <a:gd name="T5" fmla="*/ 2 h 977"/>
                <a:gd name="T6" fmla="*/ 1 w 512"/>
                <a:gd name="T7" fmla="*/ 3 h 977"/>
                <a:gd name="T8" fmla="*/ 1 w 512"/>
                <a:gd name="T9" fmla="*/ 5 h 977"/>
                <a:gd name="T10" fmla="*/ 1 w 512"/>
                <a:gd name="T11" fmla="*/ 7 h 977"/>
                <a:gd name="T12" fmla="*/ 1 w 512"/>
                <a:gd name="T13" fmla="*/ 8 h 977"/>
                <a:gd name="T14" fmla="*/ 2 w 512"/>
                <a:gd name="T15" fmla="*/ 10 h 977"/>
                <a:gd name="T16" fmla="*/ 3 w 512"/>
                <a:gd name="T17" fmla="*/ 13 h 977"/>
                <a:gd name="T18" fmla="*/ 4 w 512"/>
                <a:gd name="T19" fmla="*/ 18 h 977"/>
                <a:gd name="T20" fmla="*/ 4 w 512"/>
                <a:gd name="T21" fmla="*/ 20 h 977"/>
                <a:gd name="T22" fmla="*/ 4 w 512"/>
                <a:gd name="T23" fmla="*/ 21 h 977"/>
                <a:gd name="T24" fmla="*/ 4 w 512"/>
                <a:gd name="T25" fmla="*/ 23 h 977"/>
                <a:gd name="T26" fmla="*/ 4 w 512"/>
                <a:gd name="T27" fmla="*/ 26 h 977"/>
                <a:gd name="T28" fmla="*/ 4 w 512"/>
                <a:gd name="T29" fmla="*/ 28 h 977"/>
                <a:gd name="T30" fmla="*/ 4 w 512"/>
                <a:gd name="T31" fmla="*/ 29 h 977"/>
                <a:gd name="T32" fmla="*/ 5 w 512"/>
                <a:gd name="T33" fmla="*/ 30 h 977"/>
                <a:gd name="T34" fmla="*/ 6 w 512"/>
                <a:gd name="T35" fmla="*/ 30 h 977"/>
                <a:gd name="T36" fmla="*/ 7 w 512"/>
                <a:gd name="T37" fmla="*/ 30 h 977"/>
                <a:gd name="T38" fmla="*/ 8 w 512"/>
                <a:gd name="T39" fmla="*/ 30 h 977"/>
                <a:gd name="T40" fmla="*/ 9 w 512"/>
                <a:gd name="T41" fmla="*/ 30 h 977"/>
                <a:gd name="T42" fmla="*/ 9 w 512"/>
                <a:gd name="T43" fmla="*/ 29 h 977"/>
                <a:gd name="T44" fmla="*/ 10 w 512"/>
                <a:gd name="T45" fmla="*/ 28 h 977"/>
                <a:gd name="T46" fmla="*/ 10 w 512"/>
                <a:gd name="T47" fmla="*/ 25 h 977"/>
                <a:gd name="T48" fmla="*/ 10 w 512"/>
                <a:gd name="T49" fmla="*/ 23 h 977"/>
                <a:gd name="T50" fmla="*/ 11 w 512"/>
                <a:gd name="T51" fmla="*/ 22 h 977"/>
                <a:gd name="T52" fmla="*/ 11 w 512"/>
                <a:gd name="T53" fmla="*/ 21 h 977"/>
                <a:gd name="T54" fmla="*/ 11 w 512"/>
                <a:gd name="T55" fmla="*/ 21 h 977"/>
                <a:gd name="T56" fmla="*/ 12 w 512"/>
                <a:gd name="T57" fmla="*/ 20 h 977"/>
                <a:gd name="T58" fmla="*/ 12 w 512"/>
                <a:gd name="T59" fmla="*/ 20 h 977"/>
                <a:gd name="T60" fmla="*/ 13 w 512"/>
                <a:gd name="T61" fmla="*/ 18 h 977"/>
                <a:gd name="T62" fmla="*/ 14 w 512"/>
                <a:gd name="T63" fmla="*/ 16 h 977"/>
                <a:gd name="T64" fmla="*/ 15 w 512"/>
                <a:gd name="T65" fmla="*/ 13 h 977"/>
                <a:gd name="T66" fmla="*/ 16 w 512"/>
                <a:gd name="T67" fmla="*/ 9 h 977"/>
                <a:gd name="T68" fmla="*/ 16 w 512"/>
                <a:gd name="T69" fmla="*/ 6 h 977"/>
                <a:gd name="T70" fmla="*/ 16 w 512"/>
                <a:gd name="T71" fmla="*/ 4 h 977"/>
                <a:gd name="T72" fmla="*/ 16 w 512"/>
                <a:gd name="T73" fmla="*/ 3 h 977"/>
                <a:gd name="T74" fmla="*/ 15 w 512"/>
                <a:gd name="T75" fmla="*/ 2 h 977"/>
                <a:gd name="T76" fmla="*/ 13 w 512"/>
                <a:gd name="T77" fmla="*/ 1 h 977"/>
                <a:gd name="T78" fmla="*/ 12 w 512"/>
                <a:gd name="T79" fmla="*/ 0 h 977"/>
                <a:gd name="T80" fmla="*/ 10 w 512"/>
                <a:gd name="T81" fmla="*/ 0 h 977"/>
                <a:gd name="T82" fmla="*/ 8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FFE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15" name="Freeform 146">
              <a:extLst>
                <a:ext uri="{FF2B5EF4-FFF2-40B4-BE49-F238E27FC236}">
                  <a16:creationId xmlns:a16="http://schemas.microsoft.com/office/drawing/2014/main" id="{DC18DEFF-8A91-43A1-A187-69A4D58D1A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4" y="2250"/>
              <a:ext cx="234" cy="482"/>
            </a:xfrm>
            <a:custGeom>
              <a:avLst/>
              <a:gdLst>
                <a:gd name="T0" fmla="*/ 5 w 469"/>
                <a:gd name="T1" fmla="*/ 1 h 964"/>
                <a:gd name="T2" fmla="*/ 3 w 469"/>
                <a:gd name="T3" fmla="*/ 2 h 964"/>
                <a:gd name="T4" fmla="*/ 1 w 469"/>
                <a:gd name="T5" fmla="*/ 3 h 964"/>
                <a:gd name="T6" fmla="*/ 0 w 469"/>
                <a:gd name="T7" fmla="*/ 4 h 964"/>
                <a:gd name="T8" fmla="*/ 0 w 469"/>
                <a:gd name="T9" fmla="*/ 6 h 964"/>
                <a:gd name="T10" fmla="*/ 0 w 469"/>
                <a:gd name="T11" fmla="*/ 7 h 964"/>
                <a:gd name="T12" fmla="*/ 0 w 469"/>
                <a:gd name="T13" fmla="*/ 9 h 964"/>
                <a:gd name="T14" fmla="*/ 1 w 469"/>
                <a:gd name="T15" fmla="*/ 10 h 964"/>
                <a:gd name="T16" fmla="*/ 2 w 469"/>
                <a:gd name="T17" fmla="*/ 14 h 964"/>
                <a:gd name="T18" fmla="*/ 3 w 469"/>
                <a:gd name="T19" fmla="*/ 18 h 964"/>
                <a:gd name="T20" fmla="*/ 3 w 469"/>
                <a:gd name="T21" fmla="*/ 21 h 964"/>
                <a:gd name="T22" fmla="*/ 3 w 469"/>
                <a:gd name="T23" fmla="*/ 22 h 964"/>
                <a:gd name="T24" fmla="*/ 3 w 469"/>
                <a:gd name="T25" fmla="*/ 24 h 964"/>
                <a:gd name="T26" fmla="*/ 3 w 469"/>
                <a:gd name="T27" fmla="*/ 27 h 964"/>
                <a:gd name="T28" fmla="*/ 3 w 469"/>
                <a:gd name="T29" fmla="*/ 29 h 964"/>
                <a:gd name="T30" fmla="*/ 3 w 469"/>
                <a:gd name="T31" fmla="*/ 30 h 964"/>
                <a:gd name="T32" fmla="*/ 4 w 469"/>
                <a:gd name="T33" fmla="*/ 30 h 964"/>
                <a:gd name="T34" fmla="*/ 4 w 469"/>
                <a:gd name="T35" fmla="*/ 30 h 964"/>
                <a:gd name="T36" fmla="*/ 5 w 469"/>
                <a:gd name="T37" fmla="*/ 30 h 964"/>
                <a:gd name="T38" fmla="*/ 6 w 469"/>
                <a:gd name="T39" fmla="*/ 31 h 964"/>
                <a:gd name="T40" fmla="*/ 7 w 469"/>
                <a:gd name="T41" fmla="*/ 30 h 964"/>
                <a:gd name="T42" fmla="*/ 7 w 469"/>
                <a:gd name="T43" fmla="*/ 30 h 964"/>
                <a:gd name="T44" fmla="*/ 8 w 469"/>
                <a:gd name="T45" fmla="*/ 28 h 964"/>
                <a:gd name="T46" fmla="*/ 8 w 469"/>
                <a:gd name="T47" fmla="*/ 26 h 964"/>
                <a:gd name="T48" fmla="*/ 8 w 469"/>
                <a:gd name="T49" fmla="*/ 24 h 964"/>
                <a:gd name="T50" fmla="*/ 9 w 469"/>
                <a:gd name="T51" fmla="*/ 23 h 964"/>
                <a:gd name="T52" fmla="*/ 9 w 469"/>
                <a:gd name="T53" fmla="*/ 22 h 964"/>
                <a:gd name="T54" fmla="*/ 9 w 469"/>
                <a:gd name="T55" fmla="*/ 21 h 964"/>
                <a:gd name="T56" fmla="*/ 10 w 469"/>
                <a:gd name="T57" fmla="*/ 21 h 964"/>
                <a:gd name="T58" fmla="*/ 10 w 469"/>
                <a:gd name="T59" fmla="*/ 20 h 964"/>
                <a:gd name="T60" fmla="*/ 11 w 469"/>
                <a:gd name="T61" fmla="*/ 19 h 964"/>
                <a:gd name="T62" fmla="*/ 12 w 469"/>
                <a:gd name="T63" fmla="*/ 17 h 964"/>
                <a:gd name="T64" fmla="*/ 13 w 469"/>
                <a:gd name="T65" fmla="*/ 14 h 964"/>
                <a:gd name="T66" fmla="*/ 14 w 469"/>
                <a:gd name="T67" fmla="*/ 10 h 964"/>
                <a:gd name="T68" fmla="*/ 14 w 469"/>
                <a:gd name="T69" fmla="*/ 7 h 964"/>
                <a:gd name="T70" fmla="*/ 14 w 469"/>
                <a:gd name="T71" fmla="*/ 5 h 964"/>
                <a:gd name="T72" fmla="*/ 14 w 469"/>
                <a:gd name="T73" fmla="*/ 4 h 964"/>
                <a:gd name="T74" fmla="*/ 13 w 469"/>
                <a:gd name="T75" fmla="*/ 3 h 964"/>
                <a:gd name="T76" fmla="*/ 12 w 469"/>
                <a:gd name="T77" fmla="*/ 2 h 964"/>
                <a:gd name="T78" fmla="*/ 10 w 469"/>
                <a:gd name="T79" fmla="*/ 1 h 964"/>
                <a:gd name="T80" fmla="*/ 8 w 469"/>
                <a:gd name="T81" fmla="*/ 1 h 964"/>
                <a:gd name="T82" fmla="*/ 7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E8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16" name="Freeform 147">
              <a:extLst>
                <a:ext uri="{FF2B5EF4-FFF2-40B4-BE49-F238E27FC236}">
                  <a16:creationId xmlns:a16="http://schemas.microsoft.com/office/drawing/2014/main" id="{23C5B8E2-4661-4D81-BF2C-4781FFF48A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5" y="2256"/>
              <a:ext cx="214" cy="475"/>
            </a:xfrm>
            <a:custGeom>
              <a:avLst/>
              <a:gdLst>
                <a:gd name="T0" fmla="*/ 5 w 429"/>
                <a:gd name="T1" fmla="*/ 0 h 951"/>
                <a:gd name="T2" fmla="*/ 2 w 429"/>
                <a:gd name="T3" fmla="*/ 1 h 951"/>
                <a:gd name="T4" fmla="*/ 1 w 429"/>
                <a:gd name="T5" fmla="*/ 2 h 951"/>
                <a:gd name="T6" fmla="*/ 0 w 429"/>
                <a:gd name="T7" fmla="*/ 3 h 951"/>
                <a:gd name="T8" fmla="*/ 0 w 429"/>
                <a:gd name="T9" fmla="*/ 4 h 951"/>
                <a:gd name="T10" fmla="*/ 0 w 429"/>
                <a:gd name="T11" fmla="*/ 6 h 951"/>
                <a:gd name="T12" fmla="*/ 0 w 429"/>
                <a:gd name="T13" fmla="*/ 7 h 951"/>
                <a:gd name="T14" fmla="*/ 1 w 429"/>
                <a:gd name="T15" fmla="*/ 9 h 951"/>
                <a:gd name="T16" fmla="*/ 2 w 429"/>
                <a:gd name="T17" fmla="*/ 12 h 951"/>
                <a:gd name="T18" fmla="*/ 2 w 429"/>
                <a:gd name="T19" fmla="*/ 17 h 951"/>
                <a:gd name="T20" fmla="*/ 2 w 429"/>
                <a:gd name="T21" fmla="*/ 20 h 951"/>
                <a:gd name="T22" fmla="*/ 3 w 429"/>
                <a:gd name="T23" fmla="*/ 21 h 951"/>
                <a:gd name="T24" fmla="*/ 2 w 429"/>
                <a:gd name="T25" fmla="*/ 23 h 951"/>
                <a:gd name="T26" fmla="*/ 2 w 429"/>
                <a:gd name="T27" fmla="*/ 26 h 951"/>
                <a:gd name="T28" fmla="*/ 2 w 429"/>
                <a:gd name="T29" fmla="*/ 28 h 951"/>
                <a:gd name="T30" fmla="*/ 2 w 429"/>
                <a:gd name="T31" fmla="*/ 28 h 951"/>
                <a:gd name="T32" fmla="*/ 3 w 429"/>
                <a:gd name="T33" fmla="*/ 29 h 951"/>
                <a:gd name="T34" fmla="*/ 4 w 429"/>
                <a:gd name="T35" fmla="*/ 29 h 951"/>
                <a:gd name="T36" fmla="*/ 5 w 429"/>
                <a:gd name="T37" fmla="*/ 29 h 951"/>
                <a:gd name="T38" fmla="*/ 5 w 429"/>
                <a:gd name="T39" fmla="*/ 29 h 951"/>
                <a:gd name="T40" fmla="*/ 6 w 429"/>
                <a:gd name="T41" fmla="*/ 29 h 951"/>
                <a:gd name="T42" fmla="*/ 6 w 429"/>
                <a:gd name="T43" fmla="*/ 28 h 951"/>
                <a:gd name="T44" fmla="*/ 7 w 429"/>
                <a:gd name="T45" fmla="*/ 27 h 951"/>
                <a:gd name="T46" fmla="*/ 7 w 429"/>
                <a:gd name="T47" fmla="*/ 24 h 951"/>
                <a:gd name="T48" fmla="*/ 7 w 429"/>
                <a:gd name="T49" fmla="*/ 23 h 951"/>
                <a:gd name="T50" fmla="*/ 8 w 429"/>
                <a:gd name="T51" fmla="*/ 21 h 951"/>
                <a:gd name="T52" fmla="*/ 8 w 429"/>
                <a:gd name="T53" fmla="*/ 20 h 951"/>
                <a:gd name="T54" fmla="*/ 9 w 429"/>
                <a:gd name="T55" fmla="*/ 19 h 951"/>
                <a:gd name="T56" fmla="*/ 9 w 429"/>
                <a:gd name="T57" fmla="*/ 18 h 951"/>
                <a:gd name="T58" fmla="*/ 10 w 429"/>
                <a:gd name="T59" fmla="*/ 15 h 951"/>
                <a:gd name="T60" fmla="*/ 11 w 429"/>
                <a:gd name="T61" fmla="*/ 12 h 951"/>
                <a:gd name="T62" fmla="*/ 12 w 429"/>
                <a:gd name="T63" fmla="*/ 8 h 951"/>
                <a:gd name="T64" fmla="*/ 13 w 429"/>
                <a:gd name="T65" fmla="*/ 5 h 951"/>
                <a:gd name="T66" fmla="*/ 13 w 429"/>
                <a:gd name="T67" fmla="*/ 4 h 951"/>
                <a:gd name="T68" fmla="*/ 13 w 429"/>
                <a:gd name="T69" fmla="*/ 3 h 951"/>
                <a:gd name="T70" fmla="*/ 12 w 429"/>
                <a:gd name="T71" fmla="*/ 2 h 951"/>
                <a:gd name="T72" fmla="*/ 11 w 429"/>
                <a:gd name="T73" fmla="*/ 1 h 951"/>
                <a:gd name="T74" fmla="*/ 9 w 429"/>
                <a:gd name="T75" fmla="*/ 0 h 951"/>
                <a:gd name="T76" fmla="*/ 8 w 429"/>
                <a:gd name="T77" fmla="*/ 0 h 951"/>
                <a:gd name="T78" fmla="*/ 6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E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17" name="Freeform 148">
              <a:extLst>
                <a:ext uri="{FF2B5EF4-FFF2-40B4-BE49-F238E27FC236}">
                  <a16:creationId xmlns:a16="http://schemas.microsoft.com/office/drawing/2014/main" id="{BC999DE4-92C3-4F2F-947D-7FCB3DCCD9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6" y="2262"/>
              <a:ext cx="195" cy="469"/>
            </a:xfrm>
            <a:custGeom>
              <a:avLst/>
              <a:gdLst>
                <a:gd name="T0" fmla="*/ 5 w 389"/>
                <a:gd name="T1" fmla="*/ 1 h 936"/>
                <a:gd name="T2" fmla="*/ 3 w 389"/>
                <a:gd name="T3" fmla="*/ 1 h 936"/>
                <a:gd name="T4" fmla="*/ 2 w 389"/>
                <a:gd name="T5" fmla="*/ 2 h 936"/>
                <a:gd name="T6" fmla="*/ 1 w 389"/>
                <a:gd name="T7" fmla="*/ 4 h 936"/>
                <a:gd name="T8" fmla="*/ 0 w 389"/>
                <a:gd name="T9" fmla="*/ 5 h 936"/>
                <a:gd name="T10" fmla="*/ 1 w 389"/>
                <a:gd name="T11" fmla="*/ 6 h 936"/>
                <a:gd name="T12" fmla="*/ 1 w 389"/>
                <a:gd name="T13" fmla="*/ 7 h 936"/>
                <a:gd name="T14" fmla="*/ 2 w 389"/>
                <a:gd name="T15" fmla="*/ 9 h 936"/>
                <a:gd name="T16" fmla="*/ 3 w 389"/>
                <a:gd name="T17" fmla="*/ 12 h 936"/>
                <a:gd name="T18" fmla="*/ 3 w 389"/>
                <a:gd name="T19" fmla="*/ 17 h 936"/>
                <a:gd name="T20" fmla="*/ 3 w 389"/>
                <a:gd name="T21" fmla="*/ 21 h 936"/>
                <a:gd name="T22" fmla="*/ 3 w 389"/>
                <a:gd name="T23" fmla="*/ 22 h 936"/>
                <a:gd name="T24" fmla="*/ 3 w 389"/>
                <a:gd name="T25" fmla="*/ 24 h 936"/>
                <a:gd name="T26" fmla="*/ 3 w 389"/>
                <a:gd name="T27" fmla="*/ 26 h 936"/>
                <a:gd name="T28" fmla="*/ 3 w 389"/>
                <a:gd name="T29" fmla="*/ 28 h 936"/>
                <a:gd name="T30" fmla="*/ 3 w 389"/>
                <a:gd name="T31" fmla="*/ 29 h 936"/>
                <a:gd name="T32" fmla="*/ 3 w 389"/>
                <a:gd name="T33" fmla="*/ 29 h 936"/>
                <a:gd name="T34" fmla="*/ 4 w 389"/>
                <a:gd name="T35" fmla="*/ 30 h 936"/>
                <a:gd name="T36" fmla="*/ 5 w 389"/>
                <a:gd name="T37" fmla="*/ 30 h 936"/>
                <a:gd name="T38" fmla="*/ 5 w 389"/>
                <a:gd name="T39" fmla="*/ 30 h 936"/>
                <a:gd name="T40" fmla="*/ 6 w 389"/>
                <a:gd name="T41" fmla="*/ 29 h 936"/>
                <a:gd name="T42" fmla="*/ 6 w 389"/>
                <a:gd name="T43" fmla="*/ 29 h 936"/>
                <a:gd name="T44" fmla="*/ 7 w 389"/>
                <a:gd name="T45" fmla="*/ 27 h 936"/>
                <a:gd name="T46" fmla="*/ 7 w 389"/>
                <a:gd name="T47" fmla="*/ 25 h 936"/>
                <a:gd name="T48" fmla="*/ 7 w 389"/>
                <a:gd name="T49" fmla="*/ 23 h 936"/>
                <a:gd name="T50" fmla="*/ 8 w 389"/>
                <a:gd name="T51" fmla="*/ 22 h 936"/>
                <a:gd name="T52" fmla="*/ 8 w 389"/>
                <a:gd name="T53" fmla="*/ 21 h 936"/>
                <a:gd name="T54" fmla="*/ 9 w 389"/>
                <a:gd name="T55" fmla="*/ 20 h 936"/>
                <a:gd name="T56" fmla="*/ 9 w 389"/>
                <a:gd name="T57" fmla="*/ 18 h 936"/>
                <a:gd name="T58" fmla="*/ 10 w 389"/>
                <a:gd name="T59" fmla="*/ 16 h 936"/>
                <a:gd name="T60" fmla="*/ 11 w 389"/>
                <a:gd name="T61" fmla="*/ 13 h 936"/>
                <a:gd name="T62" fmla="*/ 12 w 389"/>
                <a:gd name="T63" fmla="*/ 9 h 936"/>
                <a:gd name="T64" fmla="*/ 12 w 389"/>
                <a:gd name="T65" fmla="*/ 6 h 936"/>
                <a:gd name="T66" fmla="*/ 13 w 389"/>
                <a:gd name="T67" fmla="*/ 5 h 936"/>
                <a:gd name="T68" fmla="*/ 12 w 389"/>
                <a:gd name="T69" fmla="*/ 4 h 936"/>
                <a:gd name="T70" fmla="*/ 12 w 389"/>
                <a:gd name="T71" fmla="*/ 3 h 936"/>
                <a:gd name="T72" fmla="*/ 11 w 389"/>
                <a:gd name="T73" fmla="*/ 2 h 936"/>
                <a:gd name="T74" fmla="*/ 10 w 389"/>
                <a:gd name="T75" fmla="*/ 1 h 936"/>
                <a:gd name="T76" fmla="*/ 9 w 389"/>
                <a:gd name="T77" fmla="*/ 1 h 936"/>
                <a:gd name="T78" fmla="*/ 7 w 389"/>
                <a:gd name="T79" fmla="*/ 1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F2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18" name="Freeform 149">
              <a:extLst>
                <a:ext uri="{FF2B5EF4-FFF2-40B4-BE49-F238E27FC236}">
                  <a16:creationId xmlns:a16="http://schemas.microsoft.com/office/drawing/2014/main" id="{AC2A1376-B102-4936-9CF0-BED00AEC877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6" y="2269"/>
              <a:ext cx="177" cy="461"/>
            </a:xfrm>
            <a:custGeom>
              <a:avLst/>
              <a:gdLst>
                <a:gd name="T0" fmla="*/ 5 w 352"/>
                <a:gd name="T1" fmla="*/ 0 h 923"/>
                <a:gd name="T2" fmla="*/ 3 w 352"/>
                <a:gd name="T3" fmla="*/ 0 h 923"/>
                <a:gd name="T4" fmla="*/ 2 w 352"/>
                <a:gd name="T5" fmla="*/ 1 h 923"/>
                <a:gd name="T6" fmla="*/ 1 w 352"/>
                <a:gd name="T7" fmla="*/ 2 h 923"/>
                <a:gd name="T8" fmla="*/ 0 w 352"/>
                <a:gd name="T9" fmla="*/ 4 h 923"/>
                <a:gd name="T10" fmla="*/ 1 w 352"/>
                <a:gd name="T11" fmla="*/ 5 h 923"/>
                <a:gd name="T12" fmla="*/ 1 w 352"/>
                <a:gd name="T13" fmla="*/ 6 h 923"/>
                <a:gd name="T14" fmla="*/ 3 w 352"/>
                <a:gd name="T15" fmla="*/ 7 h 923"/>
                <a:gd name="T16" fmla="*/ 3 w 352"/>
                <a:gd name="T17" fmla="*/ 10 h 923"/>
                <a:gd name="T18" fmla="*/ 3 w 352"/>
                <a:gd name="T19" fmla="*/ 16 h 923"/>
                <a:gd name="T20" fmla="*/ 3 w 352"/>
                <a:gd name="T21" fmla="*/ 19 h 923"/>
                <a:gd name="T22" fmla="*/ 3 w 352"/>
                <a:gd name="T23" fmla="*/ 20 h 923"/>
                <a:gd name="T24" fmla="*/ 3 w 352"/>
                <a:gd name="T25" fmla="*/ 22 h 923"/>
                <a:gd name="T26" fmla="*/ 2 w 352"/>
                <a:gd name="T27" fmla="*/ 25 h 923"/>
                <a:gd name="T28" fmla="*/ 2 w 352"/>
                <a:gd name="T29" fmla="*/ 27 h 923"/>
                <a:gd name="T30" fmla="*/ 3 w 352"/>
                <a:gd name="T31" fmla="*/ 28 h 923"/>
                <a:gd name="T32" fmla="*/ 3 w 352"/>
                <a:gd name="T33" fmla="*/ 28 h 923"/>
                <a:gd name="T34" fmla="*/ 3 w 352"/>
                <a:gd name="T35" fmla="*/ 28 h 923"/>
                <a:gd name="T36" fmla="*/ 4 w 352"/>
                <a:gd name="T37" fmla="*/ 28 h 923"/>
                <a:gd name="T38" fmla="*/ 5 w 352"/>
                <a:gd name="T39" fmla="*/ 28 h 923"/>
                <a:gd name="T40" fmla="*/ 5 w 352"/>
                <a:gd name="T41" fmla="*/ 28 h 923"/>
                <a:gd name="T42" fmla="*/ 5 w 352"/>
                <a:gd name="T43" fmla="*/ 28 h 923"/>
                <a:gd name="T44" fmla="*/ 6 w 352"/>
                <a:gd name="T45" fmla="*/ 26 h 923"/>
                <a:gd name="T46" fmla="*/ 6 w 352"/>
                <a:gd name="T47" fmla="*/ 24 h 923"/>
                <a:gd name="T48" fmla="*/ 6 w 352"/>
                <a:gd name="T49" fmla="*/ 22 h 923"/>
                <a:gd name="T50" fmla="*/ 7 w 352"/>
                <a:gd name="T51" fmla="*/ 21 h 923"/>
                <a:gd name="T52" fmla="*/ 7 w 352"/>
                <a:gd name="T53" fmla="*/ 20 h 923"/>
                <a:gd name="T54" fmla="*/ 7 w 352"/>
                <a:gd name="T55" fmla="*/ 19 h 923"/>
                <a:gd name="T56" fmla="*/ 8 w 352"/>
                <a:gd name="T57" fmla="*/ 17 h 923"/>
                <a:gd name="T58" fmla="*/ 9 w 352"/>
                <a:gd name="T59" fmla="*/ 15 h 923"/>
                <a:gd name="T60" fmla="*/ 9 w 352"/>
                <a:gd name="T61" fmla="*/ 12 h 923"/>
                <a:gd name="T62" fmla="*/ 10 w 352"/>
                <a:gd name="T63" fmla="*/ 8 h 923"/>
                <a:gd name="T64" fmla="*/ 11 w 352"/>
                <a:gd name="T65" fmla="*/ 5 h 923"/>
                <a:gd name="T66" fmla="*/ 12 w 352"/>
                <a:gd name="T67" fmla="*/ 4 h 923"/>
                <a:gd name="T68" fmla="*/ 12 w 352"/>
                <a:gd name="T69" fmla="*/ 3 h 923"/>
                <a:gd name="T70" fmla="*/ 11 w 352"/>
                <a:gd name="T71" fmla="*/ 2 h 923"/>
                <a:gd name="T72" fmla="*/ 10 w 352"/>
                <a:gd name="T73" fmla="*/ 1 h 923"/>
                <a:gd name="T74" fmla="*/ 9 w 352"/>
                <a:gd name="T75" fmla="*/ 0 h 923"/>
                <a:gd name="T76" fmla="*/ 8 w 352"/>
                <a:gd name="T77" fmla="*/ 0 h 923"/>
                <a:gd name="T78" fmla="*/ 7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19" name="Freeform 150">
              <a:extLst>
                <a:ext uri="{FF2B5EF4-FFF2-40B4-BE49-F238E27FC236}">
                  <a16:creationId xmlns:a16="http://schemas.microsoft.com/office/drawing/2014/main" id="{C87FC083-206D-4885-96EA-81DD5164B5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7" y="2274"/>
              <a:ext cx="159" cy="456"/>
            </a:xfrm>
            <a:custGeom>
              <a:avLst/>
              <a:gdLst>
                <a:gd name="T0" fmla="*/ 4 w 319"/>
                <a:gd name="T1" fmla="*/ 1 h 910"/>
                <a:gd name="T2" fmla="*/ 2 w 319"/>
                <a:gd name="T3" fmla="*/ 1 h 910"/>
                <a:gd name="T4" fmla="*/ 0 w 319"/>
                <a:gd name="T5" fmla="*/ 2 h 910"/>
                <a:gd name="T6" fmla="*/ 0 w 319"/>
                <a:gd name="T7" fmla="*/ 3 h 910"/>
                <a:gd name="T8" fmla="*/ 0 w 319"/>
                <a:gd name="T9" fmla="*/ 4 h 910"/>
                <a:gd name="T10" fmla="*/ 0 w 319"/>
                <a:gd name="T11" fmla="*/ 5 h 910"/>
                <a:gd name="T12" fmla="*/ 1 w 319"/>
                <a:gd name="T13" fmla="*/ 6 h 910"/>
                <a:gd name="T14" fmla="*/ 2 w 319"/>
                <a:gd name="T15" fmla="*/ 7 h 910"/>
                <a:gd name="T16" fmla="*/ 2 w 319"/>
                <a:gd name="T17" fmla="*/ 10 h 910"/>
                <a:gd name="T18" fmla="*/ 2 w 319"/>
                <a:gd name="T19" fmla="*/ 16 h 910"/>
                <a:gd name="T20" fmla="*/ 2 w 319"/>
                <a:gd name="T21" fmla="*/ 20 h 910"/>
                <a:gd name="T22" fmla="*/ 2 w 319"/>
                <a:gd name="T23" fmla="*/ 21 h 910"/>
                <a:gd name="T24" fmla="*/ 1 w 319"/>
                <a:gd name="T25" fmla="*/ 23 h 910"/>
                <a:gd name="T26" fmla="*/ 1 w 319"/>
                <a:gd name="T27" fmla="*/ 26 h 910"/>
                <a:gd name="T28" fmla="*/ 1 w 319"/>
                <a:gd name="T29" fmla="*/ 28 h 910"/>
                <a:gd name="T30" fmla="*/ 1 w 319"/>
                <a:gd name="T31" fmla="*/ 28 h 910"/>
                <a:gd name="T32" fmla="*/ 1 w 319"/>
                <a:gd name="T33" fmla="*/ 29 h 910"/>
                <a:gd name="T34" fmla="*/ 2 w 319"/>
                <a:gd name="T35" fmla="*/ 29 h 910"/>
                <a:gd name="T36" fmla="*/ 2 w 319"/>
                <a:gd name="T37" fmla="*/ 29 h 910"/>
                <a:gd name="T38" fmla="*/ 3 w 319"/>
                <a:gd name="T39" fmla="*/ 29 h 910"/>
                <a:gd name="T40" fmla="*/ 3 w 319"/>
                <a:gd name="T41" fmla="*/ 29 h 910"/>
                <a:gd name="T42" fmla="*/ 3 w 319"/>
                <a:gd name="T43" fmla="*/ 28 h 910"/>
                <a:gd name="T44" fmla="*/ 4 w 319"/>
                <a:gd name="T45" fmla="*/ 27 h 910"/>
                <a:gd name="T46" fmla="*/ 4 w 319"/>
                <a:gd name="T47" fmla="*/ 24 h 910"/>
                <a:gd name="T48" fmla="*/ 4 w 319"/>
                <a:gd name="T49" fmla="*/ 22 h 910"/>
                <a:gd name="T50" fmla="*/ 5 w 319"/>
                <a:gd name="T51" fmla="*/ 21 h 910"/>
                <a:gd name="T52" fmla="*/ 5 w 319"/>
                <a:gd name="T53" fmla="*/ 20 h 910"/>
                <a:gd name="T54" fmla="*/ 5 w 319"/>
                <a:gd name="T55" fmla="*/ 19 h 910"/>
                <a:gd name="T56" fmla="*/ 6 w 319"/>
                <a:gd name="T57" fmla="*/ 18 h 910"/>
                <a:gd name="T58" fmla="*/ 6 w 319"/>
                <a:gd name="T59" fmla="*/ 15 h 910"/>
                <a:gd name="T60" fmla="*/ 7 w 319"/>
                <a:gd name="T61" fmla="*/ 12 h 910"/>
                <a:gd name="T62" fmla="*/ 8 w 319"/>
                <a:gd name="T63" fmla="*/ 9 h 910"/>
                <a:gd name="T64" fmla="*/ 9 w 319"/>
                <a:gd name="T65" fmla="*/ 6 h 910"/>
                <a:gd name="T66" fmla="*/ 9 w 319"/>
                <a:gd name="T67" fmla="*/ 5 h 910"/>
                <a:gd name="T68" fmla="*/ 9 w 319"/>
                <a:gd name="T69" fmla="*/ 4 h 910"/>
                <a:gd name="T70" fmla="*/ 9 w 319"/>
                <a:gd name="T71" fmla="*/ 3 h 910"/>
                <a:gd name="T72" fmla="*/ 9 w 319"/>
                <a:gd name="T73" fmla="*/ 2 h 910"/>
                <a:gd name="T74" fmla="*/ 8 w 319"/>
                <a:gd name="T75" fmla="*/ 1 h 910"/>
                <a:gd name="T76" fmla="*/ 7 w 319"/>
                <a:gd name="T77" fmla="*/ 1 h 910"/>
                <a:gd name="T78" fmla="*/ 6 w 319"/>
                <a:gd name="T79" fmla="*/ 1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20" name="Freeform 151">
              <a:extLst>
                <a:ext uri="{FF2B5EF4-FFF2-40B4-BE49-F238E27FC236}">
                  <a16:creationId xmlns:a16="http://schemas.microsoft.com/office/drawing/2014/main" id="{E755A9D9-503F-43BF-9CE7-4C9AC920771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7" y="2281"/>
              <a:ext cx="143" cy="448"/>
            </a:xfrm>
            <a:custGeom>
              <a:avLst/>
              <a:gdLst>
                <a:gd name="T0" fmla="*/ 6 w 286"/>
                <a:gd name="T1" fmla="*/ 0 h 896"/>
                <a:gd name="T2" fmla="*/ 4 w 286"/>
                <a:gd name="T3" fmla="*/ 1 h 896"/>
                <a:gd name="T4" fmla="*/ 3 w 286"/>
                <a:gd name="T5" fmla="*/ 1 h 896"/>
                <a:gd name="T6" fmla="*/ 3 w 286"/>
                <a:gd name="T7" fmla="*/ 1 h 896"/>
                <a:gd name="T8" fmla="*/ 2 w 286"/>
                <a:gd name="T9" fmla="*/ 2 h 896"/>
                <a:gd name="T10" fmla="*/ 1 w 286"/>
                <a:gd name="T11" fmla="*/ 2 h 896"/>
                <a:gd name="T12" fmla="*/ 1 w 286"/>
                <a:gd name="T13" fmla="*/ 2 h 896"/>
                <a:gd name="T14" fmla="*/ 1 w 286"/>
                <a:gd name="T15" fmla="*/ 3 h 896"/>
                <a:gd name="T16" fmla="*/ 0 w 286"/>
                <a:gd name="T17" fmla="*/ 3 h 896"/>
                <a:gd name="T18" fmla="*/ 0 w 286"/>
                <a:gd name="T19" fmla="*/ 4 h 896"/>
                <a:gd name="T20" fmla="*/ 1 w 286"/>
                <a:gd name="T21" fmla="*/ 4 h 896"/>
                <a:gd name="T22" fmla="*/ 1 w 286"/>
                <a:gd name="T23" fmla="*/ 5 h 896"/>
                <a:gd name="T24" fmla="*/ 1 w 286"/>
                <a:gd name="T25" fmla="*/ 5 h 896"/>
                <a:gd name="T26" fmla="*/ 2 w 286"/>
                <a:gd name="T27" fmla="*/ 6 h 896"/>
                <a:gd name="T28" fmla="*/ 2 w 286"/>
                <a:gd name="T29" fmla="*/ 6 h 896"/>
                <a:gd name="T30" fmla="*/ 3 w 286"/>
                <a:gd name="T31" fmla="*/ 6 h 896"/>
                <a:gd name="T32" fmla="*/ 3 w 286"/>
                <a:gd name="T33" fmla="*/ 6 h 896"/>
                <a:gd name="T34" fmla="*/ 2 w 286"/>
                <a:gd name="T35" fmla="*/ 19 h 896"/>
                <a:gd name="T36" fmla="*/ 2 w 286"/>
                <a:gd name="T37" fmla="*/ 21 h 896"/>
                <a:gd name="T38" fmla="*/ 2 w 286"/>
                <a:gd name="T39" fmla="*/ 27 h 896"/>
                <a:gd name="T40" fmla="*/ 2 w 286"/>
                <a:gd name="T41" fmla="*/ 28 h 896"/>
                <a:gd name="T42" fmla="*/ 3 w 286"/>
                <a:gd name="T43" fmla="*/ 28 h 896"/>
                <a:gd name="T44" fmla="*/ 4 w 286"/>
                <a:gd name="T45" fmla="*/ 27 h 896"/>
                <a:gd name="T46" fmla="*/ 4 w 286"/>
                <a:gd name="T47" fmla="*/ 23 h 896"/>
                <a:gd name="T48" fmla="*/ 5 w 286"/>
                <a:gd name="T49" fmla="*/ 20 h 896"/>
                <a:gd name="T50" fmla="*/ 5 w 286"/>
                <a:gd name="T51" fmla="*/ 18 h 896"/>
                <a:gd name="T52" fmla="*/ 6 w 286"/>
                <a:gd name="T53" fmla="*/ 17 h 896"/>
                <a:gd name="T54" fmla="*/ 6 w 286"/>
                <a:gd name="T55" fmla="*/ 16 h 896"/>
                <a:gd name="T56" fmla="*/ 6 w 286"/>
                <a:gd name="T57" fmla="*/ 15 h 896"/>
                <a:gd name="T58" fmla="*/ 6 w 286"/>
                <a:gd name="T59" fmla="*/ 14 h 896"/>
                <a:gd name="T60" fmla="*/ 6 w 286"/>
                <a:gd name="T61" fmla="*/ 12 h 896"/>
                <a:gd name="T62" fmla="*/ 7 w 286"/>
                <a:gd name="T63" fmla="*/ 10 h 896"/>
                <a:gd name="T64" fmla="*/ 7 w 286"/>
                <a:gd name="T65" fmla="*/ 8 h 896"/>
                <a:gd name="T66" fmla="*/ 8 w 286"/>
                <a:gd name="T67" fmla="*/ 6 h 896"/>
                <a:gd name="T68" fmla="*/ 9 w 286"/>
                <a:gd name="T69" fmla="*/ 5 h 896"/>
                <a:gd name="T70" fmla="*/ 9 w 286"/>
                <a:gd name="T71" fmla="*/ 4 h 896"/>
                <a:gd name="T72" fmla="*/ 9 w 286"/>
                <a:gd name="T73" fmla="*/ 4 h 896"/>
                <a:gd name="T74" fmla="*/ 9 w 286"/>
                <a:gd name="T75" fmla="*/ 3 h 896"/>
                <a:gd name="T76" fmla="*/ 9 w 286"/>
                <a:gd name="T77" fmla="*/ 2 h 896"/>
                <a:gd name="T78" fmla="*/ 8 w 286"/>
                <a:gd name="T79" fmla="*/ 1 h 896"/>
                <a:gd name="T80" fmla="*/ 7 w 286"/>
                <a:gd name="T81" fmla="*/ 1 h 896"/>
                <a:gd name="T82" fmla="*/ 6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21" name="Freeform 152">
              <a:extLst>
                <a:ext uri="{FF2B5EF4-FFF2-40B4-BE49-F238E27FC236}">
                  <a16:creationId xmlns:a16="http://schemas.microsoft.com/office/drawing/2014/main" id="{562B413C-4040-4CE9-A5A8-16D746E5CB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3" y="2195"/>
              <a:ext cx="173" cy="240"/>
            </a:xfrm>
            <a:custGeom>
              <a:avLst/>
              <a:gdLst>
                <a:gd name="T0" fmla="*/ 9 w 346"/>
                <a:gd name="T1" fmla="*/ 0 h 480"/>
                <a:gd name="T2" fmla="*/ 8 w 346"/>
                <a:gd name="T3" fmla="*/ 1 h 480"/>
                <a:gd name="T4" fmla="*/ 7 w 346"/>
                <a:gd name="T5" fmla="*/ 1 h 480"/>
                <a:gd name="T6" fmla="*/ 6 w 346"/>
                <a:gd name="T7" fmla="*/ 2 h 480"/>
                <a:gd name="T8" fmla="*/ 5 w 346"/>
                <a:gd name="T9" fmla="*/ 2 h 480"/>
                <a:gd name="T10" fmla="*/ 4 w 346"/>
                <a:gd name="T11" fmla="*/ 3 h 480"/>
                <a:gd name="T12" fmla="*/ 3 w 346"/>
                <a:gd name="T13" fmla="*/ 4 h 480"/>
                <a:gd name="T14" fmla="*/ 3 w 346"/>
                <a:gd name="T15" fmla="*/ 5 h 480"/>
                <a:gd name="T16" fmla="*/ 2 w 346"/>
                <a:gd name="T17" fmla="*/ 6 h 480"/>
                <a:gd name="T18" fmla="*/ 1 w 346"/>
                <a:gd name="T19" fmla="*/ 7 h 480"/>
                <a:gd name="T20" fmla="*/ 1 w 346"/>
                <a:gd name="T21" fmla="*/ 8 h 480"/>
                <a:gd name="T22" fmla="*/ 1 w 346"/>
                <a:gd name="T23" fmla="*/ 9 h 480"/>
                <a:gd name="T24" fmla="*/ 1 w 346"/>
                <a:gd name="T25" fmla="*/ 10 h 480"/>
                <a:gd name="T26" fmla="*/ 0 w 346"/>
                <a:gd name="T27" fmla="*/ 12 h 480"/>
                <a:gd name="T28" fmla="*/ 1 w 346"/>
                <a:gd name="T29" fmla="*/ 13 h 480"/>
                <a:gd name="T30" fmla="*/ 1 w 346"/>
                <a:gd name="T31" fmla="*/ 14 h 480"/>
                <a:gd name="T32" fmla="*/ 1 w 346"/>
                <a:gd name="T33" fmla="*/ 15 h 480"/>
                <a:gd name="T34" fmla="*/ 2 w 346"/>
                <a:gd name="T35" fmla="*/ 14 h 480"/>
                <a:gd name="T36" fmla="*/ 2 w 346"/>
                <a:gd name="T37" fmla="*/ 13 h 480"/>
                <a:gd name="T38" fmla="*/ 2 w 346"/>
                <a:gd name="T39" fmla="*/ 12 h 480"/>
                <a:gd name="T40" fmla="*/ 2 w 346"/>
                <a:gd name="T41" fmla="*/ 11 h 480"/>
                <a:gd name="T42" fmla="*/ 3 w 346"/>
                <a:gd name="T43" fmla="*/ 10 h 480"/>
                <a:gd name="T44" fmla="*/ 3 w 346"/>
                <a:gd name="T45" fmla="*/ 9 h 480"/>
                <a:gd name="T46" fmla="*/ 4 w 346"/>
                <a:gd name="T47" fmla="*/ 8 h 480"/>
                <a:gd name="T48" fmla="*/ 4 w 346"/>
                <a:gd name="T49" fmla="*/ 7 h 480"/>
                <a:gd name="T50" fmla="*/ 5 w 346"/>
                <a:gd name="T51" fmla="*/ 6 h 480"/>
                <a:gd name="T52" fmla="*/ 6 w 346"/>
                <a:gd name="T53" fmla="*/ 5 h 480"/>
                <a:gd name="T54" fmla="*/ 6 w 346"/>
                <a:gd name="T55" fmla="*/ 4 h 480"/>
                <a:gd name="T56" fmla="*/ 7 w 346"/>
                <a:gd name="T57" fmla="*/ 3 h 480"/>
                <a:gd name="T58" fmla="*/ 8 w 346"/>
                <a:gd name="T59" fmla="*/ 3 h 480"/>
                <a:gd name="T60" fmla="*/ 9 w 346"/>
                <a:gd name="T61" fmla="*/ 2 h 480"/>
                <a:gd name="T62" fmla="*/ 10 w 346"/>
                <a:gd name="T63" fmla="*/ 1 h 480"/>
                <a:gd name="T64" fmla="*/ 11 w 346"/>
                <a:gd name="T65" fmla="*/ 1 h 480"/>
                <a:gd name="T66" fmla="*/ 9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22" name="Freeform 153">
              <a:extLst>
                <a:ext uri="{FF2B5EF4-FFF2-40B4-BE49-F238E27FC236}">
                  <a16:creationId xmlns:a16="http://schemas.microsoft.com/office/drawing/2014/main" id="{0C8A349F-046F-47D8-A87F-B2DA97CE58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5" y="2197"/>
              <a:ext cx="169" cy="235"/>
            </a:xfrm>
            <a:custGeom>
              <a:avLst/>
              <a:gdLst>
                <a:gd name="T0" fmla="*/ 9 w 337"/>
                <a:gd name="T1" fmla="*/ 0 h 469"/>
                <a:gd name="T2" fmla="*/ 8 w 337"/>
                <a:gd name="T3" fmla="*/ 1 h 469"/>
                <a:gd name="T4" fmla="*/ 7 w 337"/>
                <a:gd name="T5" fmla="*/ 1 h 469"/>
                <a:gd name="T6" fmla="*/ 6 w 337"/>
                <a:gd name="T7" fmla="*/ 2 h 469"/>
                <a:gd name="T8" fmla="*/ 5 w 337"/>
                <a:gd name="T9" fmla="*/ 2 h 469"/>
                <a:gd name="T10" fmla="*/ 4 w 337"/>
                <a:gd name="T11" fmla="*/ 3 h 469"/>
                <a:gd name="T12" fmla="*/ 3 w 337"/>
                <a:gd name="T13" fmla="*/ 4 h 469"/>
                <a:gd name="T14" fmla="*/ 3 w 337"/>
                <a:gd name="T15" fmla="*/ 5 h 469"/>
                <a:gd name="T16" fmla="*/ 2 w 337"/>
                <a:gd name="T17" fmla="*/ 6 h 469"/>
                <a:gd name="T18" fmla="*/ 1 w 337"/>
                <a:gd name="T19" fmla="*/ 7 h 469"/>
                <a:gd name="T20" fmla="*/ 1 w 337"/>
                <a:gd name="T21" fmla="*/ 8 h 469"/>
                <a:gd name="T22" fmla="*/ 1 w 337"/>
                <a:gd name="T23" fmla="*/ 9 h 469"/>
                <a:gd name="T24" fmla="*/ 1 w 337"/>
                <a:gd name="T25" fmla="*/ 10 h 469"/>
                <a:gd name="T26" fmla="*/ 0 w 337"/>
                <a:gd name="T27" fmla="*/ 11 h 469"/>
                <a:gd name="T28" fmla="*/ 1 w 337"/>
                <a:gd name="T29" fmla="*/ 13 h 469"/>
                <a:gd name="T30" fmla="*/ 1 w 337"/>
                <a:gd name="T31" fmla="*/ 14 h 469"/>
                <a:gd name="T32" fmla="*/ 1 w 337"/>
                <a:gd name="T33" fmla="*/ 15 h 469"/>
                <a:gd name="T34" fmla="*/ 2 w 337"/>
                <a:gd name="T35" fmla="*/ 14 h 469"/>
                <a:gd name="T36" fmla="*/ 2 w 337"/>
                <a:gd name="T37" fmla="*/ 13 h 469"/>
                <a:gd name="T38" fmla="*/ 2 w 337"/>
                <a:gd name="T39" fmla="*/ 12 h 469"/>
                <a:gd name="T40" fmla="*/ 2 w 337"/>
                <a:gd name="T41" fmla="*/ 11 h 469"/>
                <a:gd name="T42" fmla="*/ 3 w 337"/>
                <a:gd name="T43" fmla="*/ 10 h 469"/>
                <a:gd name="T44" fmla="*/ 3 w 337"/>
                <a:gd name="T45" fmla="*/ 9 h 469"/>
                <a:gd name="T46" fmla="*/ 4 w 337"/>
                <a:gd name="T47" fmla="*/ 8 h 469"/>
                <a:gd name="T48" fmla="*/ 4 w 337"/>
                <a:gd name="T49" fmla="*/ 7 h 469"/>
                <a:gd name="T50" fmla="*/ 5 w 337"/>
                <a:gd name="T51" fmla="*/ 6 h 469"/>
                <a:gd name="T52" fmla="*/ 6 w 337"/>
                <a:gd name="T53" fmla="*/ 5 h 469"/>
                <a:gd name="T54" fmla="*/ 6 w 337"/>
                <a:gd name="T55" fmla="*/ 4 h 469"/>
                <a:gd name="T56" fmla="*/ 7 w 337"/>
                <a:gd name="T57" fmla="*/ 3 h 469"/>
                <a:gd name="T58" fmla="*/ 8 w 337"/>
                <a:gd name="T59" fmla="*/ 2 h 469"/>
                <a:gd name="T60" fmla="*/ 9 w 337"/>
                <a:gd name="T61" fmla="*/ 2 h 469"/>
                <a:gd name="T62" fmla="*/ 10 w 337"/>
                <a:gd name="T63" fmla="*/ 1 h 469"/>
                <a:gd name="T64" fmla="*/ 11 w 337"/>
                <a:gd name="T65" fmla="*/ 1 h 469"/>
                <a:gd name="T66" fmla="*/ 11 w 337"/>
                <a:gd name="T67" fmla="*/ 1 h 469"/>
                <a:gd name="T68" fmla="*/ 10 w 337"/>
                <a:gd name="T69" fmla="*/ 1 h 469"/>
                <a:gd name="T70" fmla="*/ 10 w 337"/>
                <a:gd name="T71" fmla="*/ 1 h 469"/>
                <a:gd name="T72" fmla="*/ 10 w 337"/>
                <a:gd name="T73" fmla="*/ 1 h 469"/>
                <a:gd name="T74" fmla="*/ 10 w 337"/>
                <a:gd name="T75" fmla="*/ 1 h 469"/>
                <a:gd name="T76" fmla="*/ 9 w 337"/>
                <a:gd name="T77" fmla="*/ 1 h 469"/>
                <a:gd name="T78" fmla="*/ 9 w 337"/>
                <a:gd name="T79" fmla="*/ 0 h 469"/>
                <a:gd name="T80" fmla="*/ 9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C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23" name="Freeform 154">
              <a:extLst>
                <a:ext uri="{FF2B5EF4-FFF2-40B4-BE49-F238E27FC236}">
                  <a16:creationId xmlns:a16="http://schemas.microsoft.com/office/drawing/2014/main" id="{CD5D6DB9-6767-4510-ACA9-723BE1642C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6" y="2199"/>
              <a:ext cx="166" cy="229"/>
            </a:xfrm>
            <a:custGeom>
              <a:avLst/>
              <a:gdLst>
                <a:gd name="T0" fmla="*/ 8 w 332"/>
                <a:gd name="T1" fmla="*/ 0 h 458"/>
                <a:gd name="T2" fmla="*/ 7 w 332"/>
                <a:gd name="T3" fmla="*/ 1 h 458"/>
                <a:gd name="T4" fmla="*/ 7 w 332"/>
                <a:gd name="T5" fmla="*/ 1 h 458"/>
                <a:gd name="T6" fmla="*/ 6 w 332"/>
                <a:gd name="T7" fmla="*/ 2 h 458"/>
                <a:gd name="T8" fmla="*/ 5 w 332"/>
                <a:gd name="T9" fmla="*/ 2 h 458"/>
                <a:gd name="T10" fmla="*/ 4 w 332"/>
                <a:gd name="T11" fmla="*/ 3 h 458"/>
                <a:gd name="T12" fmla="*/ 3 w 332"/>
                <a:gd name="T13" fmla="*/ 4 h 458"/>
                <a:gd name="T14" fmla="*/ 3 w 332"/>
                <a:gd name="T15" fmla="*/ 5 h 458"/>
                <a:gd name="T16" fmla="*/ 2 w 332"/>
                <a:gd name="T17" fmla="*/ 6 h 458"/>
                <a:gd name="T18" fmla="*/ 1 w 332"/>
                <a:gd name="T19" fmla="*/ 7 h 458"/>
                <a:gd name="T20" fmla="*/ 1 w 332"/>
                <a:gd name="T21" fmla="*/ 8 h 458"/>
                <a:gd name="T22" fmla="*/ 1 w 332"/>
                <a:gd name="T23" fmla="*/ 9 h 458"/>
                <a:gd name="T24" fmla="*/ 1 w 332"/>
                <a:gd name="T25" fmla="*/ 10 h 458"/>
                <a:gd name="T26" fmla="*/ 0 w 332"/>
                <a:gd name="T27" fmla="*/ 11 h 458"/>
                <a:gd name="T28" fmla="*/ 1 w 332"/>
                <a:gd name="T29" fmla="*/ 12 h 458"/>
                <a:gd name="T30" fmla="*/ 1 w 332"/>
                <a:gd name="T31" fmla="*/ 13 h 458"/>
                <a:gd name="T32" fmla="*/ 1 w 332"/>
                <a:gd name="T33" fmla="*/ 15 h 458"/>
                <a:gd name="T34" fmla="*/ 1 w 332"/>
                <a:gd name="T35" fmla="*/ 14 h 458"/>
                <a:gd name="T36" fmla="*/ 2 w 332"/>
                <a:gd name="T37" fmla="*/ 13 h 458"/>
                <a:gd name="T38" fmla="*/ 2 w 332"/>
                <a:gd name="T39" fmla="*/ 11 h 458"/>
                <a:gd name="T40" fmla="*/ 2 w 332"/>
                <a:gd name="T41" fmla="*/ 10 h 458"/>
                <a:gd name="T42" fmla="*/ 3 w 332"/>
                <a:gd name="T43" fmla="*/ 9 h 458"/>
                <a:gd name="T44" fmla="*/ 3 w 332"/>
                <a:gd name="T45" fmla="*/ 8 h 458"/>
                <a:gd name="T46" fmla="*/ 4 w 332"/>
                <a:gd name="T47" fmla="*/ 7 h 458"/>
                <a:gd name="T48" fmla="*/ 4 w 332"/>
                <a:gd name="T49" fmla="*/ 6 h 458"/>
                <a:gd name="T50" fmla="*/ 5 w 332"/>
                <a:gd name="T51" fmla="*/ 5 h 458"/>
                <a:gd name="T52" fmla="*/ 5 w 332"/>
                <a:gd name="T53" fmla="*/ 5 h 458"/>
                <a:gd name="T54" fmla="*/ 6 w 332"/>
                <a:gd name="T55" fmla="*/ 4 h 458"/>
                <a:gd name="T56" fmla="*/ 7 w 332"/>
                <a:gd name="T57" fmla="*/ 3 h 458"/>
                <a:gd name="T58" fmla="*/ 8 w 332"/>
                <a:gd name="T59" fmla="*/ 2 h 458"/>
                <a:gd name="T60" fmla="*/ 9 w 332"/>
                <a:gd name="T61" fmla="*/ 2 h 458"/>
                <a:gd name="T62" fmla="*/ 10 w 332"/>
                <a:gd name="T63" fmla="*/ 1 h 458"/>
                <a:gd name="T64" fmla="*/ 11 w 332"/>
                <a:gd name="T65" fmla="*/ 1 h 458"/>
                <a:gd name="T66" fmla="*/ 11 w 332"/>
                <a:gd name="T67" fmla="*/ 1 h 458"/>
                <a:gd name="T68" fmla="*/ 10 w 332"/>
                <a:gd name="T69" fmla="*/ 1 h 458"/>
                <a:gd name="T70" fmla="*/ 10 w 332"/>
                <a:gd name="T71" fmla="*/ 1 h 458"/>
                <a:gd name="T72" fmla="*/ 10 w 332"/>
                <a:gd name="T73" fmla="*/ 1 h 458"/>
                <a:gd name="T74" fmla="*/ 9 w 332"/>
                <a:gd name="T75" fmla="*/ 1 h 458"/>
                <a:gd name="T76" fmla="*/ 9 w 332"/>
                <a:gd name="T77" fmla="*/ 1 h 458"/>
                <a:gd name="T78" fmla="*/ 9 w 332"/>
                <a:gd name="T79" fmla="*/ 0 h 458"/>
                <a:gd name="T80" fmla="*/ 8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D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24" name="Freeform 155">
              <a:extLst>
                <a:ext uri="{FF2B5EF4-FFF2-40B4-BE49-F238E27FC236}">
                  <a16:creationId xmlns:a16="http://schemas.microsoft.com/office/drawing/2014/main" id="{D66831CA-6050-4A89-9D35-AF054319D51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" y="2200"/>
              <a:ext cx="161" cy="225"/>
            </a:xfrm>
            <a:custGeom>
              <a:avLst/>
              <a:gdLst>
                <a:gd name="T0" fmla="*/ 7 w 324"/>
                <a:gd name="T1" fmla="*/ 0 h 451"/>
                <a:gd name="T2" fmla="*/ 6 w 324"/>
                <a:gd name="T3" fmla="*/ 0 h 451"/>
                <a:gd name="T4" fmla="*/ 5 w 324"/>
                <a:gd name="T5" fmla="*/ 0 h 451"/>
                <a:gd name="T6" fmla="*/ 5 w 324"/>
                <a:gd name="T7" fmla="*/ 1 h 451"/>
                <a:gd name="T8" fmla="*/ 4 w 324"/>
                <a:gd name="T9" fmla="*/ 2 h 451"/>
                <a:gd name="T10" fmla="*/ 3 w 324"/>
                <a:gd name="T11" fmla="*/ 2 h 451"/>
                <a:gd name="T12" fmla="*/ 2 w 324"/>
                <a:gd name="T13" fmla="*/ 3 h 451"/>
                <a:gd name="T14" fmla="*/ 2 w 324"/>
                <a:gd name="T15" fmla="*/ 4 h 451"/>
                <a:gd name="T16" fmla="*/ 1 w 324"/>
                <a:gd name="T17" fmla="*/ 5 h 451"/>
                <a:gd name="T18" fmla="*/ 0 w 324"/>
                <a:gd name="T19" fmla="*/ 6 h 451"/>
                <a:gd name="T20" fmla="*/ 0 w 324"/>
                <a:gd name="T21" fmla="*/ 7 h 451"/>
                <a:gd name="T22" fmla="*/ 0 w 324"/>
                <a:gd name="T23" fmla="*/ 8 h 451"/>
                <a:gd name="T24" fmla="*/ 0 w 324"/>
                <a:gd name="T25" fmla="*/ 9 h 451"/>
                <a:gd name="T26" fmla="*/ 0 w 324"/>
                <a:gd name="T27" fmla="*/ 10 h 451"/>
                <a:gd name="T28" fmla="*/ 0 w 324"/>
                <a:gd name="T29" fmla="*/ 11 h 451"/>
                <a:gd name="T30" fmla="*/ 0 w 324"/>
                <a:gd name="T31" fmla="*/ 12 h 451"/>
                <a:gd name="T32" fmla="*/ 0 w 324"/>
                <a:gd name="T33" fmla="*/ 14 h 451"/>
                <a:gd name="T34" fmla="*/ 0 w 324"/>
                <a:gd name="T35" fmla="*/ 12 h 451"/>
                <a:gd name="T36" fmla="*/ 1 w 324"/>
                <a:gd name="T37" fmla="*/ 11 h 451"/>
                <a:gd name="T38" fmla="*/ 1 w 324"/>
                <a:gd name="T39" fmla="*/ 10 h 451"/>
                <a:gd name="T40" fmla="*/ 1 w 324"/>
                <a:gd name="T41" fmla="*/ 9 h 451"/>
                <a:gd name="T42" fmla="*/ 2 w 324"/>
                <a:gd name="T43" fmla="*/ 8 h 451"/>
                <a:gd name="T44" fmla="*/ 2 w 324"/>
                <a:gd name="T45" fmla="*/ 7 h 451"/>
                <a:gd name="T46" fmla="*/ 2 w 324"/>
                <a:gd name="T47" fmla="*/ 6 h 451"/>
                <a:gd name="T48" fmla="*/ 3 w 324"/>
                <a:gd name="T49" fmla="*/ 5 h 451"/>
                <a:gd name="T50" fmla="*/ 4 w 324"/>
                <a:gd name="T51" fmla="*/ 4 h 451"/>
                <a:gd name="T52" fmla="*/ 4 w 324"/>
                <a:gd name="T53" fmla="*/ 3 h 451"/>
                <a:gd name="T54" fmla="*/ 5 w 324"/>
                <a:gd name="T55" fmla="*/ 3 h 451"/>
                <a:gd name="T56" fmla="*/ 6 w 324"/>
                <a:gd name="T57" fmla="*/ 2 h 451"/>
                <a:gd name="T58" fmla="*/ 7 w 324"/>
                <a:gd name="T59" fmla="*/ 1 h 451"/>
                <a:gd name="T60" fmla="*/ 8 w 324"/>
                <a:gd name="T61" fmla="*/ 1 h 451"/>
                <a:gd name="T62" fmla="*/ 9 w 324"/>
                <a:gd name="T63" fmla="*/ 0 h 451"/>
                <a:gd name="T64" fmla="*/ 10 w 324"/>
                <a:gd name="T65" fmla="*/ 0 h 451"/>
                <a:gd name="T66" fmla="*/ 9 w 324"/>
                <a:gd name="T67" fmla="*/ 0 h 451"/>
                <a:gd name="T68" fmla="*/ 9 w 324"/>
                <a:gd name="T69" fmla="*/ 0 h 451"/>
                <a:gd name="T70" fmla="*/ 9 w 324"/>
                <a:gd name="T71" fmla="*/ 0 h 451"/>
                <a:gd name="T72" fmla="*/ 8 w 324"/>
                <a:gd name="T73" fmla="*/ 0 h 451"/>
                <a:gd name="T74" fmla="*/ 8 w 324"/>
                <a:gd name="T75" fmla="*/ 0 h 451"/>
                <a:gd name="T76" fmla="*/ 8 w 324"/>
                <a:gd name="T77" fmla="*/ 0 h 451"/>
                <a:gd name="T78" fmla="*/ 7 w 324"/>
                <a:gd name="T79" fmla="*/ 0 h 451"/>
                <a:gd name="T80" fmla="*/ 7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FD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25" name="Freeform 156">
              <a:extLst>
                <a:ext uri="{FF2B5EF4-FFF2-40B4-BE49-F238E27FC236}">
                  <a16:creationId xmlns:a16="http://schemas.microsoft.com/office/drawing/2014/main" id="{166F48B8-7D6F-4E4A-99C8-338132D1C8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" y="2202"/>
              <a:ext cx="158" cy="220"/>
            </a:xfrm>
            <a:custGeom>
              <a:avLst/>
              <a:gdLst>
                <a:gd name="T0" fmla="*/ 8 w 316"/>
                <a:gd name="T1" fmla="*/ 0 h 440"/>
                <a:gd name="T2" fmla="*/ 7 w 316"/>
                <a:gd name="T3" fmla="*/ 1 h 440"/>
                <a:gd name="T4" fmla="*/ 6 w 316"/>
                <a:gd name="T5" fmla="*/ 1 h 440"/>
                <a:gd name="T6" fmla="*/ 5 w 316"/>
                <a:gd name="T7" fmla="*/ 2 h 440"/>
                <a:gd name="T8" fmla="*/ 5 w 316"/>
                <a:gd name="T9" fmla="*/ 2 h 440"/>
                <a:gd name="T10" fmla="*/ 4 w 316"/>
                <a:gd name="T11" fmla="*/ 3 h 440"/>
                <a:gd name="T12" fmla="*/ 3 w 316"/>
                <a:gd name="T13" fmla="*/ 4 h 440"/>
                <a:gd name="T14" fmla="*/ 3 w 316"/>
                <a:gd name="T15" fmla="*/ 5 h 440"/>
                <a:gd name="T16" fmla="*/ 2 w 316"/>
                <a:gd name="T17" fmla="*/ 5 h 440"/>
                <a:gd name="T18" fmla="*/ 1 w 316"/>
                <a:gd name="T19" fmla="*/ 6 h 440"/>
                <a:gd name="T20" fmla="*/ 1 w 316"/>
                <a:gd name="T21" fmla="*/ 7 h 440"/>
                <a:gd name="T22" fmla="*/ 1 w 316"/>
                <a:gd name="T23" fmla="*/ 8 h 440"/>
                <a:gd name="T24" fmla="*/ 1 w 316"/>
                <a:gd name="T25" fmla="*/ 9 h 440"/>
                <a:gd name="T26" fmla="*/ 0 w 316"/>
                <a:gd name="T27" fmla="*/ 11 h 440"/>
                <a:gd name="T28" fmla="*/ 1 w 316"/>
                <a:gd name="T29" fmla="*/ 12 h 440"/>
                <a:gd name="T30" fmla="*/ 1 w 316"/>
                <a:gd name="T31" fmla="*/ 13 h 440"/>
                <a:gd name="T32" fmla="*/ 1 w 316"/>
                <a:gd name="T33" fmla="*/ 14 h 440"/>
                <a:gd name="T34" fmla="*/ 1 w 316"/>
                <a:gd name="T35" fmla="*/ 13 h 440"/>
                <a:gd name="T36" fmla="*/ 2 w 316"/>
                <a:gd name="T37" fmla="*/ 12 h 440"/>
                <a:gd name="T38" fmla="*/ 2 w 316"/>
                <a:gd name="T39" fmla="*/ 11 h 440"/>
                <a:gd name="T40" fmla="*/ 2 w 316"/>
                <a:gd name="T41" fmla="*/ 10 h 440"/>
                <a:gd name="T42" fmla="*/ 2 w 316"/>
                <a:gd name="T43" fmla="*/ 9 h 440"/>
                <a:gd name="T44" fmla="*/ 3 w 316"/>
                <a:gd name="T45" fmla="*/ 8 h 440"/>
                <a:gd name="T46" fmla="*/ 3 w 316"/>
                <a:gd name="T47" fmla="*/ 7 h 440"/>
                <a:gd name="T48" fmla="*/ 4 w 316"/>
                <a:gd name="T49" fmla="*/ 6 h 440"/>
                <a:gd name="T50" fmla="*/ 4 w 316"/>
                <a:gd name="T51" fmla="*/ 5 h 440"/>
                <a:gd name="T52" fmla="*/ 5 w 316"/>
                <a:gd name="T53" fmla="*/ 4 h 440"/>
                <a:gd name="T54" fmla="*/ 6 w 316"/>
                <a:gd name="T55" fmla="*/ 3 h 440"/>
                <a:gd name="T56" fmla="*/ 7 w 316"/>
                <a:gd name="T57" fmla="*/ 3 h 440"/>
                <a:gd name="T58" fmla="*/ 7 w 316"/>
                <a:gd name="T59" fmla="*/ 2 h 440"/>
                <a:gd name="T60" fmla="*/ 8 w 316"/>
                <a:gd name="T61" fmla="*/ 2 h 440"/>
                <a:gd name="T62" fmla="*/ 9 w 316"/>
                <a:gd name="T63" fmla="*/ 1 h 440"/>
                <a:gd name="T64" fmla="*/ 10 w 316"/>
                <a:gd name="T65" fmla="*/ 0 h 440"/>
                <a:gd name="T66" fmla="*/ 10 w 316"/>
                <a:gd name="T67" fmla="*/ 0 h 440"/>
                <a:gd name="T68" fmla="*/ 10 w 316"/>
                <a:gd name="T69" fmla="*/ 0 h 440"/>
                <a:gd name="T70" fmla="*/ 9 w 316"/>
                <a:gd name="T71" fmla="*/ 0 h 440"/>
                <a:gd name="T72" fmla="*/ 9 w 316"/>
                <a:gd name="T73" fmla="*/ 0 h 440"/>
                <a:gd name="T74" fmla="*/ 9 w 316"/>
                <a:gd name="T75" fmla="*/ 0 h 440"/>
                <a:gd name="T76" fmla="*/ 9 w 316"/>
                <a:gd name="T77" fmla="*/ 0 h 440"/>
                <a:gd name="T78" fmla="*/ 8 w 316"/>
                <a:gd name="T79" fmla="*/ 0 h 440"/>
                <a:gd name="T80" fmla="*/ 8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D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26" name="Freeform 157">
              <a:extLst>
                <a:ext uri="{FF2B5EF4-FFF2-40B4-BE49-F238E27FC236}">
                  <a16:creationId xmlns:a16="http://schemas.microsoft.com/office/drawing/2014/main" id="{184F546B-C948-4205-A83B-F24570F162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0" y="2203"/>
              <a:ext cx="155" cy="215"/>
            </a:xfrm>
            <a:custGeom>
              <a:avLst/>
              <a:gdLst>
                <a:gd name="T0" fmla="*/ 8 w 310"/>
                <a:gd name="T1" fmla="*/ 0 h 431"/>
                <a:gd name="T2" fmla="*/ 7 w 310"/>
                <a:gd name="T3" fmla="*/ 0 h 431"/>
                <a:gd name="T4" fmla="*/ 6 w 310"/>
                <a:gd name="T5" fmla="*/ 0 h 431"/>
                <a:gd name="T6" fmla="*/ 5 w 310"/>
                <a:gd name="T7" fmla="*/ 1 h 431"/>
                <a:gd name="T8" fmla="*/ 5 w 310"/>
                <a:gd name="T9" fmla="*/ 2 h 431"/>
                <a:gd name="T10" fmla="*/ 4 w 310"/>
                <a:gd name="T11" fmla="*/ 2 h 431"/>
                <a:gd name="T12" fmla="*/ 3 w 310"/>
                <a:gd name="T13" fmla="*/ 3 h 431"/>
                <a:gd name="T14" fmla="*/ 3 w 310"/>
                <a:gd name="T15" fmla="*/ 4 h 431"/>
                <a:gd name="T16" fmla="*/ 2 w 310"/>
                <a:gd name="T17" fmla="*/ 4 h 431"/>
                <a:gd name="T18" fmla="*/ 1 w 310"/>
                <a:gd name="T19" fmla="*/ 5 h 431"/>
                <a:gd name="T20" fmla="*/ 1 w 310"/>
                <a:gd name="T21" fmla="*/ 6 h 431"/>
                <a:gd name="T22" fmla="*/ 1 w 310"/>
                <a:gd name="T23" fmla="*/ 7 h 431"/>
                <a:gd name="T24" fmla="*/ 1 w 310"/>
                <a:gd name="T25" fmla="*/ 8 h 431"/>
                <a:gd name="T26" fmla="*/ 0 w 310"/>
                <a:gd name="T27" fmla="*/ 9 h 431"/>
                <a:gd name="T28" fmla="*/ 1 w 310"/>
                <a:gd name="T29" fmla="*/ 10 h 431"/>
                <a:gd name="T30" fmla="*/ 1 w 310"/>
                <a:gd name="T31" fmla="*/ 12 h 431"/>
                <a:gd name="T32" fmla="*/ 1 w 310"/>
                <a:gd name="T33" fmla="*/ 13 h 431"/>
                <a:gd name="T34" fmla="*/ 1 w 310"/>
                <a:gd name="T35" fmla="*/ 12 h 431"/>
                <a:gd name="T36" fmla="*/ 1 w 310"/>
                <a:gd name="T37" fmla="*/ 11 h 431"/>
                <a:gd name="T38" fmla="*/ 2 w 310"/>
                <a:gd name="T39" fmla="*/ 10 h 431"/>
                <a:gd name="T40" fmla="*/ 2 w 310"/>
                <a:gd name="T41" fmla="*/ 9 h 431"/>
                <a:gd name="T42" fmla="*/ 2 w 310"/>
                <a:gd name="T43" fmla="*/ 8 h 431"/>
                <a:gd name="T44" fmla="*/ 3 w 310"/>
                <a:gd name="T45" fmla="*/ 7 h 431"/>
                <a:gd name="T46" fmla="*/ 3 w 310"/>
                <a:gd name="T47" fmla="*/ 6 h 431"/>
                <a:gd name="T48" fmla="*/ 4 w 310"/>
                <a:gd name="T49" fmla="*/ 5 h 431"/>
                <a:gd name="T50" fmla="*/ 4 w 310"/>
                <a:gd name="T51" fmla="*/ 4 h 431"/>
                <a:gd name="T52" fmla="*/ 5 w 310"/>
                <a:gd name="T53" fmla="*/ 3 h 431"/>
                <a:gd name="T54" fmla="*/ 6 w 310"/>
                <a:gd name="T55" fmla="*/ 2 h 431"/>
                <a:gd name="T56" fmla="*/ 6 w 310"/>
                <a:gd name="T57" fmla="*/ 2 h 431"/>
                <a:gd name="T58" fmla="*/ 7 w 310"/>
                <a:gd name="T59" fmla="*/ 1 h 431"/>
                <a:gd name="T60" fmla="*/ 8 w 310"/>
                <a:gd name="T61" fmla="*/ 0 h 431"/>
                <a:gd name="T62" fmla="*/ 9 w 310"/>
                <a:gd name="T63" fmla="*/ 0 h 431"/>
                <a:gd name="T64" fmla="*/ 10 w 310"/>
                <a:gd name="T65" fmla="*/ 0 h 431"/>
                <a:gd name="T66" fmla="*/ 10 w 310"/>
                <a:gd name="T67" fmla="*/ 0 h 431"/>
                <a:gd name="T68" fmla="*/ 10 w 310"/>
                <a:gd name="T69" fmla="*/ 0 h 431"/>
                <a:gd name="T70" fmla="*/ 9 w 310"/>
                <a:gd name="T71" fmla="*/ 0 h 431"/>
                <a:gd name="T72" fmla="*/ 9 w 310"/>
                <a:gd name="T73" fmla="*/ 0 h 431"/>
                <a:gd name="T74" fmla="*/ 9 w 310"/>
                <a:gd name="T75" fmla="*/ 0 h 431"/>
                <a:gd name="T76" fmla="*/ 8 w 310"/>
                <a:gd name="T77" fmla="*/ 0 h 431"/>
                <a:gd name="T78" fmla="*/ 8 w 310"/>
                <a:gd name="T79" fmla="*/ 0 h 431"/>
                <a:gd name="T80" fmla="*/ 8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D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27" name="Freeform 158">
              <a:extLst>
                <a:ext uri="{FF2B5EF4-FFF2-40B4-BE49-F238E27FC236}">
                  <a16:creationId xmlns:a16="http://schemas.microsoft.com/office/drawing/2014/main" id="{3EF50B31-22E9-46B1-9F47-3A1B8B859D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2" y="2204"/>
              <a:ext cx="151" cy="211"/>
            </a:xfrm>
            <a:custGeom>
              <a:avLst/>
              <a:gdLst>
                <a:gd name="T0" fmla="*/ 8 w 302"/>
                <a:gd name="T1" fmla="*/ 0 h 423"/>
                <a:gd name="T2" fmla="*/ 7 w 302"/>
                <a:gd name="T3" fmla="*/ 0 h 423"/>
                <a:gd name="T4" fmla="*/ 6 w 302"/>
                <a:gd name="T5" fmla="*/ 0 h 423"/>
                <a:gd name="T6" fmla="*/ 5 w 302"/>
                <a:gd name="T7" fmla="*/ 1 h 423"/>
                <a:gd name="T8" fmla="*/ 5 w 302"/>
                <a:gd name="T9" fmla="*/ 2 h 423"/>
                <a:gd name="T10" fmla="*/ 4 w 302"/>
                <a:gd name="T11" fmla="*/ 2 h 423"/>
                <a:gd name="T12" fmla="*/ 3 w 302"/>
                <a:gd name="T13" fmla="*/ 3 h 423"/>
                <a:gd name="T14" fmla="*/ 3 w 302"/>
                <a:gd name="T15" fmla="*/ 4 h 423"/>
                <a:gd name="T16" fmla="*/ 2 w 302"/>
                <a:gd name="T17" fmla="*/ 4 h 423"/>
                <a:gd name="T18" fmla="*/ 1 w 302"/>
                <a:gd name="T19" fmla="*/ 5 h 423"/>
                <a:gd name="T20" fmla="*/ 1 w 302"/>
                <a:gd name="T21" fmla="*/ 6 h 423"/>
                <a:gd name="T22" fmla="*/ 1 w 302"/>
                <a:gd name="T23" fmla="*/ 7 h 423"/>
                <a:gd name="T24" fmla="*/ 1 w 302"/>
                <a:gd name="T25" fmla="*/ 8 h 423"/>
                <a:gd name="T26" fmla="*/ 0 w 302"/>
                <a:gd name="T27" fmla="*/ 9 h 423"/>
                <a:gd name="T28" fmla="*/ 1 w 302"/>
                <a:gd name="T29" fmla="*/ 10 h 423"/>
                <a:gd name="T30" fmla="*/ 1 w 302"/>
                <a:gd name="T31" fmla="*/ 11 h 423"/>
                <a:gd name="T32" fmla="*/ 1 w 302"/>
                <a:gd name="T33" fmla="*/ 13 h 423"/>
                <a:gd name="T34" fmla="*/ 1 w 302"/>
                <a:gd name="T35" fmla="*/ 12 h 423"/>
                <a:gd name="T36" fmla="*/ 1 w 302"/>
                <a:gd name="T37" fmla="*/ 10 h 423"/>
                <a:gd name="T38" fmla="*/ 2 w 302"/>
                <a:gd name="T39" fmla="*/ 9 h 423"/>
                <a:gd name="T40" fmla="*/ 2 w 302"/>
                <a:gd name="T41" fmla="*/ 8 h 423"/>
                <a:gd name="T42" fmla="*/ 2 w 302"/>
                <a:gd name="T43" fmla="*/ 7 h 423"/>
                <a:gd name="T44" fmla="*/ 3 w 302"/>
                <a:gd name="T45" fmla="*/ 6 h 423"/>
                <a:gd name="T46" fmla="*/ 3 w 302"/>
                <a:gd name="T47" fmla="*/ 5 h 423"/>
                <a:gd name="T48" fmla="*/ 4 w 302"/>
                <a:gd name="T49" fmla="*/ 5 h 423"/>
                <a:gd name="T50" fmla="*/ 4 w 302"/>
                <a:gd name="T51" fmla="*/ 4 h 423"/>
                <a:gd name="T52" fmla="*/ 5 w 302"/>
                <a:gd name="T53" fmla="*/ 3 h 423"/>
                <a:gd name="T54" fmla="*/ 5 w 302"/>
                <a:gd name="T55" fmla="*/ 2 h 423"/>
                <a:gd name="T56" fmla="*/ 6 w 302"/>
                <a:gd name="T57" fmla="*/ 2 h 423"/>
                <a:gd name="T58" fmla="*/ 7 w 302"/>
                <a:gd name="T59" fmla="*/ 1 h 423"/>
                <a:gd name="T60" fmla="*/ 8 w 302"/>
                <a:gd name="T61" fmla="*/ 0 h 423"/>
                <a:gd name="T62" fmla="*/ 9 w 302"/>
                <a:gd name="T63" fmla="*/ 0 h 423"/>
                <a:gd name="T64" fmla="*/ 10 w 302"/>
                <a:gd name="T65" fmla="*/ 0 h 423"/>
                <a:gd name="T66" fmla="*/ 10 w 302"/>
                <a:gd name="T67" fmla="*/ 0 h 423"/>
                <a:gd name="T68" fmla="*/ 9 w 302"/>
                <a:gd name="T69" fmla="*/ 0 h 423"/>
                <a:gd name="T70" fmla="*/ 9 w 302"/>
                <a:gd name="T71" fmla="*/ 0 h 423"/>
                <a:gd name="T72" fmla="*/ 9 w 302"/>
                <a:gd name="T73" fmla="*/ 0 h 423"/>
                <a:gd name="T74" fmla="*/ 8 w 302"/>
                <a:gd name="T75" fmla="*/ 0 h 423"/>
                <a:gd name="T76" fmla="*/ 8 w 302"/>
                <a:gd name="T77" fmla="*/ 0 h 423"/>
                <a:gd name="T78" fmla="*/ 8 w 302"/>
                <a:gd name="T79" fmla="*/ 0 h 423"/>
                <a:gd name="T80" fmla="*/ 8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rgbClr val="FFE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28" name="Freeform 159">
              <a:extLst>
                <a:ext uri="{FF2B5EF4-FFF2-40B4-BE49-F238E27FC236}">
                  <a16:creationId xmlns:a16="http://schemas.microsoft.com/office/drawing/2014/main" id="{9E01EF2B-EA76-43E8-AF26-6E40765269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3" y="2204"/>
              <a:ext cx="147" cy="207"/>
            </a:xfrm>
            <a:custGeom>
              <a:avLst/>
              <a:gdLst>
                <a:gd name="T0" fmla="*/ 6 w 295"/>
                <a:gd name="T1" fmla="*/ 1 h 414"/>
                <a:gd name="T2" fmla="*/ 6 w 295"/>
                <a:gd name="T3" fmla="*/ 1 h 414"/>
                <a:gd name="T4" fmla="*/ 5 w 295"/>
                <a:gd name="T5" fmla="*/ 2 h 414"/>
                <a:gd name="T6" fmla="*/ 4 w 295"/>
                <a:gd name="T7" fmla="*/ 2 h 414"/>
                <a:gd name="T8" fmla="*/ 3 w 295"/>
                <a:gd name="T9" fmla="*/ 3 h 414"/>
                <a:gd name="T10" fmla="*/ 3 w 295"/>
                <a:gd name="T11" fmla="*/ 3 h 414"/>
                <a:gd name="T12" fmla="*/ 2 w 295"/>
                <a:gd name="T13" fmla="*/ 4 h 414"/>
                <a:gd name="T14" fmla="*/ 2 w 295"/>
                <a:gd name="T15" fmla="*/ 5 h 414"/>
                <a:gd name="T16" fmla="*/ 1 w 295"/>
                <a:gd name="T17" fmla="*/ 5 h 414"/>
                <a:gd name="T18" fmla="*/ 1 w 295"/>
                <a:gd name="T19" fmla="*/ 6 h 414"/>
                <a:gd name="T20" fmla="*/ 0 w 295"/>
                <a:gd name="T21" fmla="*/ 7 h 414"/>
                <a:gd name="T22" fmla="*/ 0 w 295"/>
                <a:gd name="T23" fmla="*/ 8 h 414"/>
                <a:gd name="T24" fmla="*/ 0 w 295"/>
                <a:gd name="T25" fmla="*/ 9 h 414"/>
                <a:gd name="T26" fmla="*/ 0 w 295"/>
                <a:gd name="T27" fmla="*/ 10 h 414"/>
                <a:gd name="T28" fmla="*/ 0 w 295"/>
                <a:gd name="T29" fmla="*/ 11 h 414"/>
                <a:gd name="T30" fmla="*/ 0 w 295"/>
                <a:gd name="T31" fmla="*/ 12 h 414"/>
                <a:gd name="T32" fmla="*/ 0 w 295"/>
                <a:gd name="T33" fmla="*/ 13 h 414"/>
                <a:gd name="T34" fmla="*/ 0 w 295"/>
                <a:gd name="T35" fmla="*/ 12 h 414"/>
                <a:gd name="T36" fmla="*/ 0 w 295"/>
                <a:gd name="T37" fmla="*/ 11 h 414"/>
                <a:gd name="T38" fmla="*/ 1 w 295"/>
                <a:gd name="T39" fmla="*/ 10 h 414"/>
                <a:gd name="T40" fmla="*/ 1 w 295"/>
                <a:gd name="T41" fmla="*/ 9 h 414"/>
                <a:gd name="T42" fmla="*/ 1 w 295"/>
                <a:gd name="T43" fmla="*/ 8 h 414"/>
                <a:gd name="T44" fmla="*/ 2 w 295"/>
                <a:gd name="T45" fmla="*/ 7 h 414"/>
                <a:gd name="T46" fmla="*/ 2 w 295"/>
                <a:gd name="T47" fmla="*/ 6 h 414"/>
                <a:gd name="T48" fmla="*/ 2 w 295"/>
                <a:gd name="T49" fmla="*/ 5 h 414"/>
                <a:gd name="T50" fmla="*/ 3 w 295"/>
                <a:gd name="T51" fmla="*/ 5 h 414"/>
                <a:gd name="T52" fmla="*/ 4 w 295"/>
                <a:gd name="T53" fmla="*/ 4 h 414"/>
                <a:gd name="T54" fmla="*/ 4 w 295"/>
                <a:gd name="T55" fmla="*/ 3 h 414"/>
                <a:gd name="T56" fmla="*/ 5 w 295"/>
                <a:gd name="T57" fmla="*/ 3 h 414"/>
                <a:gd name="T58" fmla="*/ 6 w 295"/>
                <a:gd name="T59" fmla="*/ 2 h 414"/>
                <a:gd name="T60" fmla="*/ 7 w 295"/>
                <a:gd name="T61" fmla="*/ 1 h 414"/>
                <a:gd name="T62" fmla="*/ 8 w 295"/>
                <a:gd name="T63" fmla="*/ 1 h 414"/>
                <a:gd name="T64" fmla="*/ 9 w 295"/>
                <a:gd name="T65" fmla="*/ 0 h 414"/>
                <a:gd name="T66" fmla="*/ 8 w 295"/>
                <a:gd name="T67" fmla="*/ 0 h 414"/>
                <a:gd name="T68" fmla="*/ 8 w 295"/>
                <a:gd name="T69" fmla="*/ 1 h 414"/>
                <a:gd name="T70" fmla="*/ 8 w 295"/>
                <a:gd name="T71" fmla="*/ 1 h 414"/>
                <a:gd name="T72" fmla="*/ 8 w 295"/>
                <a:gd name="T73" fmla="*/ 1 h 414"/>
                <a:gd name="T74" fmla="*/ 7 w 295"/>
                <a:gd name="T75" fmla="*/ 1 h 414"/>
                <a:gd name="T76" fmla="*/ 7 w 295"/>
                <a:gd name="T77" fmla="*/ 1 h 414"/>
                <a:gd name="T78" fmla="*/ 7 w 295"/>
                <a:gd name="T79" fmla="*/ 1 h 414"/>
                <a:gd name="T80" fmla="*/ 6 w 295"/>
                <a:gd name="T81" fmla="*/ 1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rgbClr val="FFE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29" name="Freeform 160">
              <a:extLst>
                <a:ext uri="{FF2B5EF4-FFF2-40B4-BE49-F238E27FC236}">
                  <a16:creationId xmlns:a16="http://schemas.microsoft.com/office/drawing/2014/main" id="{435F3596-E007-4A14-AE34-805C3D57D5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4" y="2205"/>
              <a:ext cx="144" cy="203"/>
            </a:xfrm>
            <a:custGeom>
              <a:avLst/>
              <a:gdLst>
                <a:gd name="T0" fmla="*/ 7 w 288"/>
                <a:gd name="T1" fmla="*/ 1 h 405"/>
                <a:gd name="T2" fmla="*/ 6 w 288"/>
                <a:gd name="T3" fmla="*/ 1 h 405"/>
                <a:gd name="T4" fmla="*/ 6 w 288"/>
                <a:gd name="T5" fmla="*/ 2 h 405"/>
                <a:gd name="T6" fmla="*/ 5 w 288"/>
                <a:gd name="T7" fmla="*/ 2 h 405"/>
                <a:gd name="T8" fmla="*/ 4 w 288"/>
                <a:gd name="T9" fmla="*/ 3 h 405"/>
                <a:gd name="T10" fmla="*/ 4 w 288"/>
                <a:gd name="T11" fmla="*/ 3 h 405"/>
                <a:gd name="T12" fmla="*/ 3 w 288"/>
                <a:gd name="T13" fmla="*/ 4 h 405"/>
                <a:gd name="T14" fmla="*/ 2 w 288"/>
                <a:gd name="T15" fmla="*/ 5 h 405"/>
                <a:gd name="T16" fmla="*/ 2 w 288"/>
                <a:gd name="T17" fmla="*/ 5 h 405"/>
                <a:gd name="T18" fmla="*/ 1 w 288"/>
                <a:gd name="T19" fmla="*/ 6 h 405"/>
                <a:gd name="T20" fmla="*/ 1 w 288"/>
                <a:gd name="T21" fmla="*/ 7 h 405"/>
                <a:gd name="T22" fmla="*/ 1 w 288"/>
                <a:gd name="T23" fmla="*/ 8 h 405"/>
                <a:gd name="T24" fmla="*/ 1 w 288"/>
                <a:gd name="T25" fmla="*/ 9 h 405"/>
                <a:gd name="T26" fmla="*/ 0 w 288"/>
                <a:gd name="T27" fmla="*/ 10 h 405"/>
                <a:gd name="T28" fmla="*/ 1 w 288"/>
                <a:gd name="T29" fmla="*/ 11 h 405"/>
                <a:gd name="T30" fmla="*/ 1 w 288"/>
                <a:gd name="T31" fmla="*/ 12 h 405"/>
                <a:gd name="T32" fmla="*/ 1 w 288"/>
                <a:gd name="T33" fmla="*/ 13 h 405"/>
                <a:gd name="T34" fmla="*/ 1 w 288"/>
                <a:gd name="T35" fmla="*/ 12 h 405"/>
                <a:gd name="T36" fmla="*/ 1 w 288"/>
                <a:gd name="T37" fmla="*/ 11 h 405"/>
                <a:gd name="T38" fmla="*/ 2 w 288"/>
                <a:gd name="T39" fmla="*/ 10 h 405"/>
                <a:gd name="T40" fmla="*/ 2 w 288"/>
                <a:gd name="T41" fmla="*/ 9 h 405"/>
                <a:gd name="T42" fmla="*/ 2 w 288"/>
                <a:gd name="T43" fmla="*/ 8 h 405"/>
                <a:gd name="T44" fmla="*/ 2 w 288"/>
                <a:gd name="T45" fmla="*/ 7 h 405"/>
                <a:gd name="T46" fmla="*/ 3 w 288"/>
                <a:gd name="T47" fmla="*/ 6 h 405"/>
                <a:gd name="T48" fmla="*/ 3 w 288"/>
                <a:gd name="T49" fmla="*/ 5 h 405"/>
                <a:gd name="T50" fmla="*/ 4 w 288"/>
                <a:gd name="T51" fmla="*/ 4 h 405"/>
                <a:gd name="T52" fmla="*/ 4 w 288"/>
                <a:gd name="T53" fmla="*/ 4 h 405"/>
                <a:gd name="T54" fmla="*/ 5 w 288"/>
                <a:gd name="T55" fmla="*/ 3 h 405"/>
                <a:gd name="T56" fmla="*/ 6 w 288"/>
                <a:gd name="T57" fmla="*/ 2 h 405"/>
                <a:gd name="T58" fmla="*/ 7 w 288"/>
                <a:gd name="T59" fmla="*/ 2 h 405"/>
                <a:gd name="T60" fmla="*/ 7 w 288"/>
                <a:gd name="T61" fmla="*/ 1 h 405"/>
                <a:gd name="T62" fmla="*/ 8 w 288"/>
                <a:gd name="T63" fmla="*/ 1 h 405"/>
                <a:gd name="T64" fmla="*/ 9 w 288"/>
                <a:gd name="T65" fmla="*/ 0 h 405"/>
                <a:gd name="T66" fmla="*/ 9 w 288"/>
                <a:gd name="T67" fmla="*/ 0 h 405"/>
                <a:gd name="T68" fmla="*/ 9 w 288"/>
                <a:gd name="T69" fmla="*/ 1 h 405"/>
                <a:gd name="T70" fmla="*/ 9 w 288"/>
                <a:gd name="T71" fmla="*/ 1 h 405"/>
                <a:gd name="T72" fmla="*/ 8 w 288"/>
                <a:gd name="T73" fmla="*/ 1 h 405"/>
                <a:gd name="T74" fmla="*/ 8 w 288"/>
                <a:gd name="T75" fmla="*/ 1 h 405"/>
                <a:gd name="T76" fmla="*/ 8 w 288"/>
                <a:gd name="T77" fmla="*/ 1 h 405"/>
                <a:gd name="T78" fmla="*/ 8 w 288"/>
                <a:gd name="T79" fmla="*/ 1 h 405"/>
                <a:gd name="T80" fmla="*/ 7 w 288"/>
                <a:gd name="T81" fmla="*/ 1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rgbClr val="FFE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30" name="Freeform 161">
              <a:extLst>
                <a:ext uri="{FF2B5EF4-FFF2-40B4-BE49-F238E27FC236}">
                  <a16:creationId xmlns:a16="http://schemas.microsoft.com/office/drawing/2014/main" id="{23EC7070-301A-4AEE-B820-AF391D3B86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6" y="2206"/>
              <a:ext cx="140" cy="199"/>
            </a:xfrm>
            <a:custGeom>
              <a:avLst/>
              <a:gdLst>
                <a:gd name="T0" fmla="*/ 7 w 280"/>
                <a:gd name="T1" fmla="*/ 1 h 397"/>
                <a:gd name="T2" fmla="*/ 6 w 280"/>
                <a:gd name="T3" fmla="*/ 1 h 397"/>
                <a:gd name="T4" fmla="*/ 6 w 280"/>
                <a:gd name="T5" fmla="*/ 2 h 397"/>
                <a:gd name="T6" fmla="*/ 5 w 280"/>
                <a:gd name="T7" fmla="*/ 2 h 397"/>
                <a:gd name="T8" fmla="*/ 4 w 280"/>
                <a:gd name="T9" fmla="*/ 3 h 397"/>
                <a:gd name="T10" fmla="*/ 4 w 280"/>
                <a:gd name="T11" fmla="*/ 3 h 397"/>
                <a:gd name="T12" fmla="*/ 3 w 280"/>
                <a:gd name="T13" fmla="*/ 4 h 397"/>
                <a:gd name="T14" fmla="*/ 2 w 280"/>
                <a:gd name="T15" fmla="*/ 5 h 397"/>
                <a:gd name="T16" fmla="*/ 2 w 280"/>
                <a:gd name="T17" fmla="*/ 5 h 397"/>
                <a:gd name="T18" fmla="*/ 1 w 280"/>
                <a:gd name="T19" fmla="*/ 6 h 397"/>
                <a:gd name="T20" fmla="*/ 1 w 280"/>
                <a:gd name="T21" fmla="*/ 7 h 397"/>
                <a:gd name="T22" fmla="*/ 1 w 280"/>
                <a:gd name="T23" fmla="*/ 8 h 397"/>
                <a:gd name="T24" fmla="*/ 1 w 280"/>
                <a:gd name="T25" fmla="*/ 8 h 397"/>
                <a:gd name="T26" fmla="*/ 0 w 280"/>
                <a:gd name="T27" fmla="*/ 9 h 397"/>
                <a:gd name="T28" fmla="*/ 0 w 280"/>
                <a:gd name="T29" fmla="*/ 11 h 397"/>
                <a:gd name="T30" fmla="*/ 1 w 280"/>
                <a:gd name="T31" fmla="*/ 12 h 397"/>
                <a:gd name="T32" fmla="*/ 1 w 280"/>
                <a:gd name="T33" fmla="*/ 13 h 397"/>
                <a:gd name="T34" fmla="*/ 1 w 280"/>
                <a:gd name="T35" fmla="*/ 12 h 397"/>
                <a:gd name="T36" fmla="*/ 1 w 280"/>
                <a:gd name="T37" fmla="*/ 11 h 397"/>
                <a:gd name="T38" fmla="*/ 1 w 280"/>
                <a:gd name="T39" fmla="*/ 10 h 397"/>
                <a:gd name="T40" fmla="*/ 2 w 280"/>
                <a:gd name="T41" fmla="*/ 9 h 397"/>
                <a:gd name="T42" fmla="*/ 2 w 280"/>
                <a:gd name="T43" fmla="*/ 8 h 397"/>
                <a:gd name="T44" fmla="*/ 2 w 280"/>
                <a:gd name="T45" fmla="*/ 7 h 397"/>
                <a:gd name="T46" fmla="*/ 3 w 280"/>
                <a:gd name="T47" fmla="*/ 6 h 397"/>
                <a:gd name="T48" fmla="*/ 3 w 280"/>
                <a:gd name="T49" fmla="*/ 5 h 397"/>
                <a:gd name="T50" fmla="*/ 4 w 280"/>
                <a:gd name="T51" fmla="*/ 4 h 397"/>
                <a:gd name="T52" fmla="*/ 4 w 280"/>
                <a:gd name="T53" fmla="*/ 4 h 397"/>
                <a:gd name="T54" fmla="*/ 5 w 280"/>
                <a:gd name="T55" fmla="*/ 3 h 397"/>
                <a:gd name="T56" fmla="*/ 6 w 280"/>
                <a:gd name="T57" fmla="*/ 2 h 397"/>
                <a:gd name="T58" fmla="*/ 6 w 280"/>
                <a:gd name="T59" fmla="*/ 2 h 397"/>
                <a:gd name="T60" fmla="*/ 7 w 280"/>
                <a:gd name="T61" fmla="*/ 1 h 397"/>
                <a:gd name="T62" fmla="*/ 8 w 280"/>
                <a:gd name="T63" fmla="*/ 1 h 397"/>
                <a:gd name="T64" fmla="*/ 9 w 280"/>
                <a:gd name="T65" fmla="*/ 0 h 397"/>
                <a:gd name="T66" fmla="*/ 9 w 280"/>
                <a:gd name="T67" fmla="*/ 1 h 397"/>
                <a:gd name="T68" fmla="*/ 9 w 280"/>
                <a:gd name="T69" fmla="*/ 1 h 397"/>
                <a:gd name="T70" fmla="*/ 8 w 280"/>
                <a:gd name="T71" fmla="*/ 1 h 397"/>
                <a:gd name="T72" fmla="*/ 8 w 280"/>
                <a:gd name="T73" fmla="*/ 1 h 397"/>
                <a:gd name="T74" fmla="*/ 8 w 280"/>
                <a:gd name="T75" fmla="*/ 1 h 397"/>
                <a:gd name="T76" fmla="*/ 8 w 280"/>
                <a:gd name="T77" fmla="*/ 1 h 397"/>
                <a:gd name="T78" fmla="*/ 7 w 280"/>
                <a:gd name="T79" fmla="*/ 1 h 397"/>
                <a:gd name="T80" fmla="*/ 7 w 280"/>
                <a:gd name="T81" fmla="*/ 1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rgbClr val="FFF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31" name="Freeform 162">
              <a:extLst>
                <a:ext uri="{FF2B5EF4-FFF2-40B4-BE49-F238E27FC236}">
                  <a16:creationId xmlns:a16="http://schemas.microsoft.com/office/drawing/2014/main" id="{4AA4F743-006C-416A-A372-F7945E29DF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7" y="2206"/>
              <a:ext cx="136" cy="195"/>
            </a:xfrm>
            <a:custGeom>
              <a:avLst/>
              <a:gdLst>
                <a:gd name="T0" fmla="*/ 6 w 273"/>
                <a:gd name="T1" fmla="*/ 1 h 389"/>
                <a:gd name="T2" fmla="*/ 5 w 273"/>
                <a:gd name="T3" fmla="*/ 1 h 389"/>
                <a:gd name="T4" fmla="*/ 5 w 273"/>
                <a:gd name="T5" fmla="*/ 2 h 389"/>
                <a:gd name="T6" fmla="*/ 4 w 273"/>
                <a:gd name="T7" fmla="*/ 2 h 389"/>
                <a:gd name="T8" fmla="*/ 3 w 273"/>
                <a:gd name="T9" fmla="*/ 3 h 389"/>
                <a:gd name="T10" fmla="*/ 3 w 273"/>
                <a:gd name="T11" fmla="*/ 3 h 389"/>
                <a:gd name="T12" fmla="*/ 2 w 273"/>
                <a:gd name="T13" fmla="*/ 4 h 389"/>
                <a:gd name="T14" fmla="*/ 1 w 273"/>
                <a:gd name="T15" fmla="*/ 5 h 389"/>
                <a:gd name="T16" fmla="*/ 1 w 273"/>
                <a:gd name="T17" fmla="*/ 5 h 389"/>
                <a:gd name="T18" fmla="*/ 1 w 273"/>
                <a:gd name="T19" fmla="*/ 6 h 389"/>
                <a:gd name="T20" fmla="*/ 0 w 273"/>
                <a:gd name="T21" fmla="*/ 7 h 389"/>
                <a:gd name="T22" fmla="*/ 0 w 273"/>
                <a:gd name="T23" fmla="*/ 7 h 389"/>
                <a:gd name="T24" fmla="*/ 0 w 273"/>
                <a:gd name="T25" fmla="*/ 8 h 389"/>
                <a:gd name="T26" fmla="*/ 0 w 273"/>
                <a:gd name="T27" fmla="*/ 9 h 389"/>
                <a:gd name="T28" fmla="*/ 0 w 273"/>
                <a:gd name="T29" fmla="*/ 10 h 389"/>
                <a:gd name="T30" fmla="*/ 0 w 273"/>
                <a:gd name="T31" fmla="*/ 11 h 389"/>
                <a:gd name="T32" fmla="*/ 0 w 273"/>
                <a:gd name="T33" fmla="*/ 13 h 389"/>
                <a:gd name="T34" fmla="*/ 0 w 273"/>
                <a:gd name="T35" fmla="*/ 11 h 389"/>
                <a:gd name="T36" fmla="*/ 0 w 273"/>
                <a:gd name="T37" fmla="*/ 10 h 389"/>
                <a:gd name="T38" fmla="*/ 0 w 273"/>
                <a:gd name="T39" fmla="*/ 9 h 389"/>
                <a:gd name="T40" fmla="*/ 1 w 273"/>
                <a:gd name="T41" fmla="*/ 8 h 389"/>
                <a:gd name="T42" fmla="*/ 1 w 273"/>
                <a:gd name="T43" fmla="*/ 7 h 389"/>
                <a:gd name="T44" fmla="*/ 1 w 273"/>
                <a:gd name="T45" fmla="*/ 6 h 389"/>
                <a:gd name="T46" fmla="*/ 2 w 273"/>
                <a:gd name="T47" fmla="*/ 6 h 389"/>
                <a:gd name="T48" fmla="*/ 2 w 273"/>
                <a:gd name="T49" fmla="*/ 5 h 389"/>
                <a:gd name="T50" fmla="*/ 2 w 273"/>
                <a:gd name="T51" fmla="*/ 4 h 389"/>
                <a:gd name="T52" fmla="*/ 3 w 273"/>
                <a:gd name="T53" fmla="*/ 3 h 389"/>
                <a:gd name="T54" fmla="*/ 4 w 273"/>
                <a:gd name="T55" fmla="*/ 3 h 389"/>
                <a:gd name="T56" fmla="*/ 4 w 273"/>
                <a:gd name="T57" fmla="*/ 2 h 389"/>
                <a:gd name="T58" fmla="*/ 5 w 273"/>
                <a:gd name="T59" fmla="*/ 2 h 389"/>
                <a:gd name="T60" fmla="*/ 6 w 273"/>
                <a:gd name="T61" fmla="*/ 1 h 389"/>
                <a:gd name="T62" fmla="*/ 7 w 273"/>
                <a:gd name="T63" fmla="*/ 1 h 389"/>
                <a:gd name="T64" fmla="*/ 8 w 273"/>
                <a:gd name="T65" fmla="*/ 0 h 389"/>
                <a:gd name="T66" fmla="*/ 8 w 273"/>
                <a:gd name="T67" fmla="*/ 1 h 389"/>
                <a:gd name="T68" fmla="*/ 7 w 273"/>
                <a:gd name="T69" fmla="*/ 1 h 389"/>
                <a:gd name="T70" fmla="*/ 7 w 273"/>
                <a:gd name="T71" fmla="*/ 1 h 389"/>
                <a:gd name="T72" fmla="*/ 7 w 273"/>
                <a:gd name="T73" fmla="*/ 1 h 389"/>
                <a:gd name="T74" fmla="*/ 7 w 273"/>
                <a:gd name="T75" fmla="*/ 1 h 389"/>
                <a:gd name="T76" fmla="*/ 6 w 273"/>
                <a:gd name="T77" fmla="*/ 1 h 389"/>
                <a:gd name="T78" fmla="*/ 6 w 273"/>
                <a:gd name="T79" fmla="*/ 1 h 389"/>
                <a:gd name="T80" fmla="*/ 6 w 273"/>
                <a:gd name="T81" fmla="*/ 1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rgbClr val="FFF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32" name="Freeform 163">
              <a:extLst>
                <a:ext uri="{FF2B5EF4-FFF2-40B4-BE49-F238E27FC236}">
                  <a16:creationId xmlns:a16="http://schemas.microsoft.com/office/drawing/2014/main" id="{5DBAEC49-CEBB-48FD-848B-75E636C6ED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8" y="2208"/>
              <a:ext cx="134" cy="190"/>
            </a:xfrm>
            <a:custGeom>
              <a:avLst/>
              <a:gdLst>
                <a:gd name="T0" fmla="*/ 7 w 267"/>
                <a:gd name="T1" fmla="*/ 1 h 380"/>
                <a:gd name="T2" fmla="*/ 6 w 267"/>
                <a:gd name="T3" fmla="*/ 1 h 380"/>
                <a:gd name="T4" fmla="*/ 5 w 267"/>
                <a:gd name="T5" fmla="*/ 2 h 380"/>
                <a:gd name="T6" fmla="*/ 5 w 267"/>
                <a:gd name="T7" fmla="*/ 2 h 380"/>
                <a:gd name="T8" fmla="*/ 4 w 267"/>
                <a:gd name="T9" fmla="*/ 3 h 380"/>
                <a:gd name="T10" fmla="*/ 4 w 267"/>
                <a:gd name="T11" fmla="*/ 3 h 380"/>
                <a:gd name="T12" fmla="*/ 3 w 267"/>
                <a:gd name="T13" fmla="*/ 4 h 380"/>
                <a:gd name="T14" fmla="*/ 2 w 267"/>
                <a:gd name="T15" fmla="*/ 4 h 380"/>
                <a:gd name="T16" fmla="*/ 2 w 267"/>
                <a:gd name="T17" fmla="*/ 5 h 380"/>
                <a:gd name="T18" fmla="*/ 1 w 267"/>
                <a:gd name="T19" fmla="*/ 6 h 380"/>
                <a:gd name="T20" fmla="*/ 1 w 267"/>
                <a:gd name="T21" fmla="*/ 7 h 380"/>
                <a:gd name="T22" fmla="*/ 1 w 267"/>
                <a:gd name="T23" fmla="*/ 7 h 380"/>
                <a:gd name="T24" fmla="*/ 1 w 267"/>
                <a:gd name="T25" fmla="*/ 8 h 380"/>
                <a:gd name="T26" fmla="*/ 1 w 267"/>
                <a:gd name="T27" fmla="*/ 9 h 380"/>
                <a:gd name="T28" fmla="*/ 0 w 267"/>
                <a:gd name="T29" fmla="*/ 10 h 380"/>
                <a:gd name="T30" fmla="*/ 1 w 267"/>
                <a:gd name="T31" fmla="*/ 11 h 380"/>
                <a:gd name="T32" fmla="*/ 1 w 267"/>
                <a:gd name="T33" fmla="*/ 12 h 380"/>
                <a:gd name="T34" fmla="*/ 1 w 267"/>
                <a:gd name="T35" fmla="*/ 11 h 380"/>
                <a:gd name="T36" fmla="*/ 1 w 267"/>
                <a:gd name="T37" fmla="*/ 10 h 380"/>
                <a:gd name="T38" fmla="*/ 1 w 267"/>
                <a:gd name="T39" fmla="*/ 9 h 380"/>
                <a:gd name="T40" fmla="*/ 2 w 267"/>
                <a:gd name="T41" fmla="*/ 8 h 380"/>
                <a:gd name="T42" fmla="*/ 2 w 267"/>
                <a:gd name="T43" fmla="*/ 7 h 380"/>
                <a:gd name="T44" fmla="*/ 2 w 267"/>
                <a:gd name="T45" fmla="*/ 6 h 380"/>
                <a:gd name="T46" fmla="*/ 2 w 267"/>
                <a:gd name="T47" fmla="*/ 5 h 380"/>
                <a:gd name="T48" fmla="*/ 3 w 267"/>
                <a:gd name="T49" fmla="*/ 5 h 380"/>
                <a:gd name="T50" fmla="*/ 3 w 267"/>
                <a:gd name="T51" fmla="*/ 4 h 380"/>
                <a:gd name="T52" fmla="*/ 4 w 267"/>
                <a:gd name="T53" fmla="*/ 3 h 380"/>
                <a:gd name="T54" fmla="*/ 4 w 267"/>
                <a:gd name="T55" fmla="*/ 3 h 380"/>
                <a:gd name="T56" fmla="*/ 5 w 267"/>
                <a:gd name="T57" fmla="*/ 2 h 380"/>
                <a:gd name="T58" fmla="*/ 6 w 267"/>
                <a:gd name="T59" fmla="*/ 2 h 380"/>
                <a:gd name="T60" fmla="*/ 7 w 267"/>
                <a:gd name="T61" fmla="*/ 1 h 380"/>
                <a:gd name="T62" fmla="*/ 8 w 267"/>
                <a:gd name="T63" fmla="*/ 1 h 380"/>
                <a:gd name="T64" fmla="*/ 9 w 267"/>
                <a:gd name="T65" fmla="*/ 0 h 380"/>
                <a:gd name="T66" fmla="*/ 9 w 267"/>
                <a:gd name="T67" fmla="*/ 1 h 380"/>
                <a:gd name="T68" fmla="*/ 8 w 267"/>
                <a:gd name="T69" fmla="*/ 1 h 380"/>
                <a:gd name="T70" fmla="*/ 8 w 267"/>
                <a:gd name="T71" fmla="*/ 1 h 380"/>
                <a:gd name="T72" fmla="*/ 8 w 267"/>
                <a:gd name="T73" fmla="*/ 1 h 380"/>
                <a:gd name="T74" fmla="*/ 7 w 267"/>
                <a:gd name="T75" fmla="*/ 1 h 380"/>
                <a:gd name="T76" fmla="*/ 7 w 267"/>
                <a:gd name="T77" fmla="*/ 1 h 380"/>
                <a:gd name="T78" fmla="*/ 7 w 267"/>
                <a:gd name="T79" fmla="*/ 1 h 380"/>
                <a:gd name="T80" fmla="*/ 7 w 267"/>
                <a:gd name="T81" fmla="*/ 1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rgbClr val="FFF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33" name="Freeform 164">
              <a:extLst>
                <a:ext uri="{FF2B5EF4-FFF2-40B4-BE49-F238E27FC236}">
                  <a16:creationId xmlns:a16="http://schemas.microsoft.com/office/drawing/2014/main" id="{89F57F6F-C3CB-44BF-8365-F2DF01421C4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9" y="2208"/>
              <a:ext cx="130" cy="186"/>
            </a:xfrm>
            <a:custGeom>
              <a:avLst/>
              <a:gdLst>
                <a:gd name="T0" fmla="*/ 6 w 261"/>
                <a:gd name="T1" fmla="*/ 0 h 373"/>
                <a:gd name="T2" fmla="*/ 5 w 261"/>
                <a:gd name="T3" fmla="*/ 0 h 373"/>
                <a:gd name="T4" fmla="*/ 4 w 261"/>
                <a:gd name="T5" fmla="*/ 1 h 373"/>
                <a:gd name="T6" fmla="*/ 4 w 261"/>
                <a:gd name="T7" fmla="*/ 1 h 373"/>
                <a:gd name="T8" fmla="*/ 3 w 261"/>
                <a:gd name="T9" fmla="*/ 2 h 373"/>
                <a:gd name="T10" fmla="*/ 3 w 261"/>
                <a:gd name="T11" fmla="*/ 2 h 373"/>
                <a:gd name="T12" fmla="*/ 2 w 261"/>
                <a:gd name="T13" fmla="*/ 3 h 373"/>
                <a:gd name="T14" fmla="*/ 1 w 261"/>
                <a:gd name="T15" fmla="*/ 3 h 373"/>
                <a:gd name="T16" fmla="*/ 1 w 261"/>
                <a:gd name="T17" fmla="*/ 4 h 373"/>
                <a:gd name="T18" fmla="*/ 1 w 261"/>
                <a:gd name="T19" fmla="*/ 5 h 373"/>
                <a:gd name="T20" fmla="*/ 0 w 261"/>
                <a:gd name="T21" fmla="*/ 5 h 373"/>
                <a:gd name="T22" fmla="*/ 0 w 261"/>
                <a:gd name="T23" fmla="*/ 6 h 373"/>
                <a:gd name="T24" fmla="*/ 0 w 261"/>
                <a:gd name="T25" fmla="*/ 7 h 373"/>
                <a:gd name="T26" fmla="*/ 0 w 261"/>
                <a:gd name="T27" fmla="*/ 8 h 373"/>
                <a:gd name="T28" fmla="*/ 0 w 261"/>
                <a:gd name="T29" fmla="*/ 9 h 373"/>
                <a:gd name="T30" fmla="*/ 0 w 261"/>
                <a:gd name="T31" fmla="*/ 10 h 373"/>
                <a:gd name="T32" fmla="*/ 0 w 261"/>
                <a:gd name="T33" fmla="*/ 11 h 373"/>
                <a:gd name="T34" fmla="*/ 0 w 261"/>
                <a:gd name="T35" fmla="*/ 10 h 373"/>
                <a:gd name="T36" fmla="*/ 0 w 261"/>
                <a:gd name="T37" fmla="*/ 9 h 373"/>
                <a:gd name="T38" fmla="*/ 0 w 261"/>
                <a:gd name="T39" fmla="*/ 8 h 373"/>
                <a:gd name="T40" fmla="*/ 0 w 261"/>
                <a:gd name="T41" fmla="*/ 7 h 373"/>
                <a:gd name="T42" fmla="*/ 1 w 261"/>
                <a:gd name="T43" fmla="*/ 6 h 373"/>
                <a:gd name="T44" fmla="*/ 1 w 261"/>
                <a:gd name="T45" fmla="*/ 5 h 373"/>
                <a:gd name="T46" fmla="*/ 1 w 261"/>
                <a:gd name="T47" fmla="*/ 4 h 373"/>
                <a:gd name="T48" fmla="*/ 2 w 261"/>
                <a:gd name="T49" fmla="*/ 4 h 373"/>
                <a:gd name="T50" fmla="*/ 2 w 261"/>
                <a:gd name="T51" fmla="*/ 3 h 373"/>
                <a:gd name="T52" fmla="*/ 3 w 261"/>
                <a:gd name="T53" fmla="*/ 2 h 373"/>
                <a:gd name="T54" fmla="*/ 3 w 261"/>
                <a:gd name="T55" fmla="*/ 2 h 373"/>
                <a:gd name="T56" fmla="*/ 4 w 261"/>
                <a:gd name="T57" fmla="*/ 1 h 373"/>
                <a:gd name="T58" fmla="*/ 5 w 261"/>
                <a:gd name="T59" fmla="*/ 1 h 373"/>
                <a:gd name="T60" fmla="*/ 6 w 261"/>
                <a:gd name="T61" fmla="*/ 0 h 373"/>
                <a:gd name="T62" fmla="*/ 7 w 261"/>
                <a:gd name="T63" fmla="*/ 0 h 373"/>
                <a:gd name="T64" fmla="*/ 8 w 261"/>
                <a:gd name="T65" fmla="*/ 0 h 373"/>
                <a:gd name="T66" fmla="*/ 6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34" name="Freeform 165">
              <a:extLst>
                <a:ext uri="{FF2B5EF4-FFF2-40B4-BE49-F238E27FC236}">
                  <a16:creationId xmlns:a16="http://schemas.microsoft.com/office/drawing/2014/main" id="{14399025-5A6A-48B8-95CE-F21082F0E2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99" y="2359"/>
              <a:ext cx="96" cy="206"/>
            </a:xfrm>
            <a:custGeom>
              <a:avLst/>
              <a:gdLst>
                <a:gd name="T0" fmla="*/ 6 w 194"/>
                <a:gd name="T1" fmla="*/ 2 h 413"/>
                <a:gd name="T2" fmla="*/ 6 w 194"/>
                <a:gd name="T3" fmla="*/ 2 h 413"/>
                <a:gd name="T4" fmla="*/ 6 w 194"/>
                <a:gd name="T5" fmla="*/ 3 h 413"/>
                <a:gd name="T6" fmla="*/ 6 w 194"/>
                <a:gd name="T7" fmla="*/ 4 h 413"/>
                <a:gd name="T8" fmla="*/ 5 w 194"/>
                <a:gd name="T9" fmla="*/ 4 h 413"/>
                <a:gd name="T10" fmla="*/ 5 w 194"/>
                <a:gd name="T11" fmla="*/ 5 h 413"/>
                <a:gd name="T12" fmla="*/ 5 w 194"/>
                <a:gd name="T13" fmla="*/ 5 h 413"/>
                <a:gd name="T14" fmla="*/ 5 w 194"/>
                <a:gd name="T15" fmla="*/ 6 h 413"/>
                <a:gd name="T16" fmla="*/ 5 w 194"/>
                <a:gd name="T17" fmla="*/ 7 h 413"/>
                <a:gd name="T18" fmla="*/ 4 w 194"/>
                <a:gd name="T19" fmla="*/ 7 h 413"/>
                <a:gd name="T20" fmla="*/ 4 w 194"/>
                <a:gd name="T21" fmla="*/ 8 h 413"/>
                <a:gd name="T22" fmla="*/ 4 w 194"/>
                <a:gd name="T23" fmla="*/ 9 h 413"/>
                <a:gd name="T24" fmla="*/ 3 w 194"/>
                <a:gd name="T25" fmla="*/ 10 h 413"/>
                <a:gd name="T26" fmla="*/ 2 w 194"/>
                <a:gd name="T27" fmla="*/ 10 h 413"/>
                <a:gd name="T28" fmla="*/ 1 w 194"/>
                <a:gd name="T29" fmla="*/ 11 h 413"/>
                <a:gd name="T30" fmla="*/ 1 w 194"/>
                <a:gd name="T31" fmla="*/ 12 h 413"/>
                <a:gd name="T32" fmla="*/ 0 w 194"/>
                <a:gd name="T33" fmla="*/ 12 h 413"/>
                <a:gd name="T34" fmla="*/ 0 w 194"/>
                <a:gd name="T35" fmla="*/ 11 h 413"/>
                <a:gd name="T36" fmla="*/ 1 w 194"/>
                <a:gd name="T37" fmla="*/ 9 h 413"/>
                <a:gd name="T38" fmla="*/ 2 w 194"/>
                <a:gd name="T39" fmla="*/ 8 h 413"/>
                <a:gd name="T40" fmla="*/ 3 w 194"/>
                <a:gd name="T41" fmla="*/ 6 h 413"/>
                <a:gd name="T42" fmla="*/ 3 w 194"/>
                <a:gd name="T43" fmla="*/ 4 h 413"/>
                <a:gd name="T44" fmla="*/ 4 w 194"/>
                <a:gd name="T45" fmla="*/ 3 h 413"/>
                <a:gd name="T46" fmla="*/ 5 w 194"/>
                <a:gd name="T47" fmla="*/ 1 h 413"/>
                <a:gd name="T48" fmla="*/ 5 w 194"/>
                <a:gd name="T49" fmla="*/ 0 h 413"/>
                <a:gd name="T50" fmla="*/ 6 w 194"/>
                <a:gd name="T51" fmla="*/ 2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35" name="Freeform 166">
              <a:extLst>
                <a:ext uri="{FF2B5EF4-FFF2-40B4-BE49-F238E27FC236}">
                  <a16:creationId xmlns:a16="http://schemas.microsoft.com/office/drawing/2014/main" id="{65BD98EC-1BA8-467E-A10E-CDB3F3D4C5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2" y="2363"/>
              <a:ext cx="93" cy="199"/>
            </a:xfrm>
            <a:custGeom>
              <a:avLst/>
              <a:gdLst>
                <a:gd name="T0" fmla="*/ 5 w 187"/>
                <a:gd name="T1" fmla="*/ 3 h 398"/>
                <a:gd name="T2" fmla="*/ 5 w 187"/>
                <a:gd name="T3" fmla="*/ 3 h 398"/>
                <a:gd name="T4" fmla="*/ 5 w 187"/>
                <a:gd name="T5" fmla="*/ 4 h 398"/>
                <a:gd name="T6" fmla="*/ 5 w 187"/>
                <a:gd name="T7" fmla="*/ 4 h 398"/>
                <a:gd name="T8" fmla="*/ 5 w 187"/>
                <a:gd name="T9" fmla="*/ 5 h 398"/>
                <a:gd name="T10" fmla="*/ 5 w 187"/>
                <a:gd name="T11" fmla="*/ 6 h 398"/>
                <a:gd name="T12" fmla="*/ 5 w 187"/>
                <a:gd name="T13" fmla="*/ 6 h 398"/>
                <a:gd name="T14" fmla="*/ 5 w 187"/>
                <a:gd name="T15" fmla="*/ 7 h 398"/>
                <a:gd name="T16" fmla="*/ 5 w 187"/>
                <a:gd name="T17" fmla="*/ 7 h 398"/>
                <a:gd name="T18" fmla="*/ 4 w 187"/>
                <a:gd name="T19" fmla="*/ 8 h 398"/>
                <a:gd name="T20" fmla="*/ 4 w 187"/>
                <a:gd name="T21" fmla="*/ 9 h 398"/>
                <a:gd name="T22" fmla="*/ 3 w 187"/>
                <a:gd name="T23" fmla="*/ 9 h 398"/>
                <a:gd name="T24" fmla="*/ 3 w 187"/>
                <a:gd name="T25" fmla="*/ 10 h 398"/>
                <a:gd name="T26" fmla="*/ 2 w 187"/>
                <a:gd name="T27" fmla="*/ 11 h 398"/>
                <a:gd name="T28" fmla="*/ 1 w 187"/>
                <a:gd name="T29" fmla="*/ 12 h 398"/>
                <a:gd name="T30" fmla="*/ 0 w 187"/>
                <a:gd name="T31" fmla="*/ 12 h 398"/>
                <a:gd name="T32" fmla="*/ 0 w 187"/>
                <a:gd name="T33" fmla="*/ 13 h 398"/>
                <a:gd name="T34" fmla="*/ 0 w 187"/>
                <a:gd name="T35" fmla="*/ 12 h 398"/>
                <a:gd name="T36" fmla="*/ 1 w 187"/>
                <a:gd name="T37" fmla="*/ 10 h 398"/>
                <a:gd name="T38" fmla="*/ 2 w 187"/>
                <a:gd name="T39" fmla="*/ 8 h 398"/>
                <a:gd name="T40" fmla="*/ 3 w 187"/>
                <a:gd name="T41" fmla="*/ 7 h 398"/>
                <a:gd name="T42" fmla="*/ 3 w 187"/>
                <a:gd name="T43" fmla="*/ 5 h 398"/>
                <a:gd name="T44" fmla="*/ 4 w 187"/>
                <a:gd name="T45" fmla="*/ 3 h 398"/>
                <a:gd name="T46" fmla="*/ 4 w 187"/>
                <a:gd name="T47" fmla="*/ 2 h 398"/>
                <a:gd name="T48" fmla="*/ 5 w 187"/>
                <a:gd name="T49" fmla="*/ 0 h 398"/>
                <a:gd name="T50" fmla="*/ 5 w 187"/>
                <a:gd name="T51" fmla="*/ 1 h 398"/>
                <a:gd name="T52" fmla="*/ 5 w 187"/>
                <a:gd name="T53" fmla="*/ 2 h 398"/>
                <a:gd name="T54" fmla="*/ 5 w 187"/>
                <a:gd name="T55" fmla="*/ 2 h 398"/>
                <a:gd name="T56" fmla="*/ 5 w 187"/>
                <a:gd name="T57" fmla="*/ 3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rgbClr val="FFC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36" name="Freeform 167">
              <a:extLst>
                <a:ext uri="{FF2B5EF4-FFF2-40B4-BE49-F238E27FC236}">
                  <a16:creationId xmlns:a16="http://schemas.microsoft.com/office/drawing/2014/main" id="{2A970B0B-BBE3-4E58-B8B0-1DABEE5FB5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5" y="2367"/>
              <a:ext cx="88" cy="191"/>
            </a:xfrm>
            <a:custGeom>
              <a:avLst/>
              <a:gdLst>
                <a:gd name="T0" fmla="*/ 6 w 176"/>
                <a:gd name="T1" fmla="*/ 1 h 383"/>
                <a:gd name="T2" fmla="*/ 6 w 176"/>
                <a:gd name="T3" fmla="*/ 3 h 383"/>
                <a:gd name="T4" fmla="*/ 6 w 176"/>
                <a:gd name="T5" fmla="*/ 4 h 383"/>
                <a:gd name="T6" fmla="*/ 6 w 176"/>
                <a:gd name="T7" fmla="*/ 5 h 383"/>
                <a:gd name="T8" fmla="*/ 5 w 176"/>
                <a:gd name="T9" fmla="*/ 6 h 383"/>
                <a:gd name="T10" fmla="*/ 5 w 176"/>
                <a:gd name="T11" fmla="*/ 8 h 383"/>
                <a:gd name="T12" fmla="*/ 4 w 176"/>
                <a:gd name="T13" fmla="*/ 9 h 383"/>
                <a:gd name="T14" fmla="*/ 2 w 176"/>
                <a:gd name="T15" fmla="*/ 10 h 383"/>
                <a:gd name="T16" fmla="*/ 0 w 176"/>
                <a:gd name="T17" fmla="*/ 11 h 383"/>
                <a:gd name="T18" fmla="*/ 1 w 176"/>
                <a:gd name="T19" fmla="*/ 10 h 383"/>
                <a:gd name="T20" fmla="*/ 2 w 176"/>
                <a:gd name="T21" fmla="*/ 9 h 383"/>
                <a:gd name="T22" fmla="*/ 3 w 176"/>
                <a:gd name="T23" fmla="*/ 7 h 383"/>
                <a:gd name="T24" fmla="*/ 3 w 176"/>
                <a:gd name="T25" fmla="*/ 6 h 383"/>
                <a:gd name="T26" fmla="*/ 4 w 176"/>
                <a:gd name="T27" fmla="*/ 4 h 383"/>
                <a:gd name="T28" fmla="*/ 5 w 176"/>
                <a:gd name="T29" fmla="*/ 2 h 383"/>
                <a:gd name="T30" fmla="*/ 5 w 176"/>
                <a:gd name="T31" fmla="*/ 1 h 383"/>
                <a:gd name="T32" fmla="*/ 6 w 176"/>
                <a:gd name="T33" fmla="*/ 0 h 383"/>
                <a:gd name="T34" fmla="*/ 6 w 176"/>
                <a:gd name="T35" fmla="*/ 0 h 383"/>
                <a:gd name="T36" fmla="*/ 6 w 176"/>
                <a:gd name="T37" fmla="*/ 0 h 383"/>
                <a:gd name="T38" fmla="*/ 6 w 176"/>
                <a:gd name="T39" fmla="*/ 1 h 383"/>
                <a:gd name="T40" fmla="*/ 6 w 176"/>
                <a:gd name="T41" fmla="*/ 1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rgbClr val="FFD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37" name="Freeform 168">
              <a:extLst>
                <a:ext uri="{FF2B5EF4-FFF2-40B4-BE49-F238E27FC236}">
                  <a16:creationId xmlns:a16="http://schemas.microsoft.com/office/drawing/2014/main" id="{6E053F31-FAE2-4C9D-9C94-B06D8586ACA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8" y="2372"/>
              <a:ext cx="85" cy="182"/>
            </a:xfrm>
            <a:custGeom>
              <a:avLst/>
              <a:gdLst>
                <a:gd name="T0" fmla="*/ 6 w 169"/>
                <a:gd name="T1" fmla="*/ 1 h 365"/>
                <a:gd name="T2" fmla="*/ 6 w 169"/>
                <a:gd name="T3" fmla="*/ 2 h 365"/>
                <a:gd name="T4" fmla="*/ 6 w 169"/>
                <a:gd name="T5" fmla="*/ 4 h 365"/>
                <a:gd name="T6" fmla="*/ 5 w 169"/>
                <a:gd name="T7" fmla="*/ 5 h 365"/>
                <a:gd name="T8" fmla="*/ 5 w 169"/>
                <a:gd name="T9" fmla="*/ 6 h 365"/>
                <a:gd name="T10" fmla="*/ 4 w 169"/>
                <a:gd name="T11" fmla="*/ 7 h 365"/>
                <a:gd name="T12" fmla="*/ 3 w 169"/>
                <a:gd name="T13" fmla="*/ 8 h 365"/>
                <a:gd name="T14" fmla="*/ 2 w 169"/>
                <a:gd name="T15" fmla="*/ 10 h 365"/>
                <a:gd name="T16" fmla="*/ 0 w 169"/>
                <a:gd name="T17" fmla="*/ 11 h 365"/>
                <a:gd name="T18" fmla="*/ 1 w 169"/>
                <a:gd name="T19" fmla="*/ 10 h 365"/>
                <a:gd name="T20" fmla="*/ 2 w 169"/>
                <a:gd name="T21" fmla="*/ 8 h 365"/>
                <a:gd name="T22" fmla="*/ 3 w 169"/>
                <a:gd name="T23" fmla="*/ 7 h 365"/>
                <a:gd name="T24" fmla="*/ 3 w 169"/>
                <a:gd name="T25" fmla="*/ 5 h 365"/>
                <a:gd name="T26" fmla="*/ 4 w 169"/>
                <a:gd name="T27" fmla="*/ 4 h 365"/>
                <a:gd name="T28" fmla="*/ 4 w 169"/>
                <a:gd name="T29" fmla="*/ 2 h 365"/>
                <a:gd name="T30" fmla="*/ 5 w 169"/>
                <a:gd name="T31" fmla="*/ 1 h 365"/>
                <a:gd name="T32" fmla="*/ 5 w 169"/>
                <a:gd name="T33" fmla="*/ 0 h 365"/>
                <a:gd name="T34" fmla="*/ 5 w 169"/>
                <a:gd name="T35" fmla="*/ 0 h 365"/>
                <a:gd name="T36" fmla="*/ 6 w 169"/>
                <a:gd name="T37" fmla="*/ 0 h 365"/>
                <a:gd name="T38" fmla="*/ 6 w 169"/>
                <a:gd name="T39" fmla="*/ 1 h 365"/>
                <a:gd name="T40" fmla="*/ 6 w 169"/>
                <a:gd name="T41" fmla="*/ 1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rgbClr val="FFD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38" name="Freeform 169">
              <a:extLst>
                <a:ext uri="{FF2B5EF4-FFF2-40B4-BE49-F238E27FC236}">
                  <a16:creationId xmlns:a16="http://schemas.microsoft.com/office/drawing/2014/main" id="{06D3DD6D-E58F-4D83-8D04-BF699BCEB93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1" y="2376"/>
              <a:ext cx="81" cy="176"/>
            </a:xfrm>
            <a:custGeom>
              <a:avLst/>
              <a:gdLst>
                <a:gd name="T0" fmla="*/ 6 w 162"/>
                <a:gd name="T1" fmla="*/ 2 h 351"/>
                <a:gd name="T2" fmla="*/ 6 w 162"/>
                <a:gd name="T3" fmla="*/ 3 h 351"/>
                <a:gd name="T4" fmla="*/ 5 w 162"/>
                <a:gd name="T5" fmla="*/ 4 h 351"/>
                <a:gd name="T6" fmla="*/ 5 w 162"/>
                <a:gd name="T7" fmla="*/ 5 h 351"/>
                <a:gd name="T8" fmla="*/ 5 w 162"/>
                <a:gd name="T9" fmla="*/ 7 h 351"/>
                <a:gd name="T10" fmla="*/ 4 w 162"/>
                <a:gd name="T11" fmla="*/ 8 h 351"/>
                <a:gd name="T12" fmla="*/ 3 w 162"/>
                <a:gd name="T13" fmla="*/ 9 h 351"/>
                <a:gd name="T14" fmla="*/ 2 w 162"/>
                <a:gd name="T15" fmla="*/ 10 h 351"/>
                <a:gd name="T16" fmla="*/ 0 w 162"/>
                <a:gd name="T17" fmla="*/ 11 h 351"/>
                <a:gd name="T18" fmla="*/ 1 w 162"/>
                <a:gd name="T19" fmla="*/ 10 h 351"/>
                <a:gd name="T20" fmla="*/ 2 w 162"/>
                <a:gd name="T21" fmla="*/ 9 h 351"/>
                <a:gd name="T22" fmla="*/ 3 w 162"/>
                <a:gd name="T23" fmla="*/ 8 h 351"/>
                <a:gd name="T24" fmla="*/ 3 w 162"/>
                <a:gd name="T25" fmla="*/ 6 h 351"/>
                <a:gd name="T26" fmla="*/ 4 w 162"/>
                <a:gd name="T27" fmla="*/ 5 h 351"/>
                <a:gd name="T28" fmla="*/ 4 w 162"/>
                <a:gd name="T29" fmla="*/ 3 h 351"/>
                <a:gd name="T30" fmla="*/ 5 w 162"/>
                <a:gd name="T31" fmla="*/ 2 h 351"/>
                <a:gd name="T32" fmla="*/ 5 w 162"/>
                <a:gd name="T33" fmla="*/ 0 h 351"/>
                <a:gd name="T34" fmla="*/ 5 w 162"/>
                <a:gd name="T35" fmla="*/ 1 h 351"/>
                <a:gd name="T36" fmla="*/ 5 w 162"/>
                <a:gd name="T37" fmla="*/ 1 h 351"/>
                <a:gd name="T38" fmla="*/ 5 w 162"/>
                <a:gd name="T39" fmla="*/ 2 h 351"/>
                <a:gd name="T40" fmla="*/ 6 w 162"/>
                <a:gd name="T41" fmla="*/ 2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rgbClr val="FFD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39" name="Freeform 170">
              <a:extLst>
                <a:ext uri="{FF2B5EF4-FFF2-40B4-BE49-F238E27FC236}">
                  <a16:creationId xmlns:a16="http://schemas.microsoft.com/office/drawing/2014/main" id="{F7DDD2B5-9F95-4325-AC1D-9D416E91C7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4" y="2380"/>
              <a:ext cx="77" cy="169"/>
            </a:xfrm>
            <a:custGeom>
              <a:avLst/>
              <a:gdLst>
                <a:gd name="T0" fmla="*/ 4 w 156"/>
                <a:gd name="T1" fmla="*/ 2 h 336"/>
                <a:gd name="T2" fmla="*/ 4 w 156"/>
                <a:gd name="T3" fmla="*/ 3 h 336"/>
                <a:gd name="T4" fmla="*/ 4 w 156"/>
                <a:gd name="T5" fmla="*/ 4 h 336"/>
                <a:gd name="T6" fmla="*/ 4 w 156"/>
                <a:gd name="T7" fmla="*/ 5 h 336"/>
                <a:gd name="T8" fmla="*/ 3 w 156"/>
                <a:gd name="T9" fmla="*/ 6 h 336"/>
                <a:gd name="T10" fmla="*/ 3 w 156"/>
                <a:gd name="T11" fmla="*/ 8 h 336"/>
                <a:gd name="T12" fmla="*/ 2 w 156"/>
                <a:gd name="T13" fmla="*/ 9 h 336"/>
                <a:gd name="T14" fmla="*/ 1 w 156"/>
                <a:gd name="T15" fmla="*/ 10 h 336"/>
                <a:gd name="T16" fmla="*/ 0 w 156"/>
                <a:gd name="T17" fmla="*/ 11 h 336"/>
                <a:gd name="T18" fmla="*/ 0 w 156"/>
                <a:gd name="T19" fmla="*/ 10 h 336"/>
                <a:gd name="T20" fmla="*/ 1 w 156"/>
                <a:gd name="T21" fmla="*/ 9 h 336"/>
                <a:gd name="T22" fmla="*/ 1 w 156"/>
                <a:gd name="T23" fmla="*/ 7 h 336"/>
                <a:gd name="T24" fmla="*/ 2 w 156"/>
                <a:gd name="T25" fmla="*/ 6 h 336"/>
                <a:gd name="T26" fmla="*/ 3 w 156"/>
                <a:gd name="T27" fmla="*/ 4 h 336"/>
                <a:gd name="T28" fmla="*/ 3 w 156"/>
                <a:gd name="T29" fmla="*/ 3 h 336"/>
                <a:gd name="T30" fmla="*/ 4 w 156"/>
                <a:gd name="T31" fmla="*/ 2 h 336"/>
                <a:gd name="T32" fmla="*/ 4 w 156"/>
                <a:gd name="T33" fmla="*/ 0 h 336"/>
                <a:gd name="T34" fmla="*/ 4 w 156"/>
                <a:gd name="T35" fmla="*/ 1 h 336"/>
                <a:gd name="T36" fmla="*/ 4 w 156"/>
                <a:gd name="T37" fmla="*/ 1 h 336"/>
                <a:gd name="T38" fmla="*/ 4 w 156"/>
                <a:gd name="T39" fmla="*/ 2 h 336"/>
                <a:gd name="T40" fmla="*/ 4 w 156"/>
                <a:gd name="T41" fmla="*/ 2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rgbClr val="FFD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40" name="Freeform 171">
              <a:extLst>
                <a:ext uri="{FF2B5EF4-FFF2-40B4-BE49-F238E27FC236}">
                  <a16:creationId xmlns:a16="http://schemas.microsoft.com/office/drawing/2014/main" id="{C1C7B40E-0A02-4B4A-B68E-E68D16F0A5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7" y="2384"/>
              <a:ext cx="74" cy="161"/>
            </a:xfrm>
            <a:custGeom>
              <a:avLst/>
              <a:gdLst>
                <a:gd name="T0" fmla="*/ 4 w 149"/>
                <a:gd name="T1" fmla="*/ 2 h 321"/>
                <a:gd name="T2" fmla="*/ 4 w 149"/>
                <a:gd name="T3" fmla="*/ 3 h 321"/>
                <a:gd name="T4" fmla="*/ 4 w 149"/>
                <a:gd name="T5" fmla="*/ 4 h 321"/>
                <a:gd name="T6" fmla="*/ 4 w 149"/>
                <a:gd name="T7" fmla="*/ 5 h 321"/>
                <a:gd name="T8" fmla="*/ 3 w 149"/>
                <a:gd name="T9" fmla="*/ 6 h 321"/>
                <a:gd name="T10" fmla="*/ 3 w 149"/>
                <a:gd name="T11" fmla="*/ 7 h 321"/>
                <a:gd name="T12" fmla="*/ 2 w 149"/>
                <a:gd name="T13" fmla="*/ 8 h 321"/>
                <a:gd name="T14" fmla="*/ 1 w 149"/>
                <a:gd name="T15" fmla="*/ 9 h 321"/>
                <a:gd name="T16" fmla="*/ 0 w 149"/>
                <a:gd name="T17" fmla="*/ 11 h 321"/>
                <a:gd name="T18" fmla="*/ 0 w 149"/>
                <a:gd name="T19" fmla="*/ 9 h 321"/>
                <a:gd name="T20" fmla="*/ 1 w 149"/>
                <a:gd name="T21" fmla="*/ 8 h 321"/>
                <a:gd name="T22" fmla="*/ 1 w 149"/>
                <a:gd name="T23" fmla="*/ 7 h 321"/>
                <a:gd name="T24" fmla="*/ 2 w 149"/>
                <a:gd name="T25" fmla="*/ 6 h 321"/>
                <a:gd name="T26" fmla="*/ 2 w 149"/>
                <a:gd name="T27" fmla="*/ 4 h 321"/>
                <a:gd name="T28" fmla="*/ 3 w 149"/>
                <a:gd name="T29" fmla="*/ 3 h 321"/>
                <a:gd name="T30" fmla="*/ 3 w 149"/>
                <a:gd name="T31" fmla="*/ 2 h 321"/>
                <a:gd name="T32" fmla="*/ 4 w 149"/>
                <a:gd name="T33" fmla="*/ 0 h 321"/>
                <a:gd name="T34" fmla="*/ 4 w 149"/>
                <a:gd name="T35" fmla="*/ 1 h 321"/>
                <a:gd name="T36" fmla="*/ 4 w 149"/>
                <a:gd name="T37" fmla="*/ 1 h 321"/>
                <a:gd name="T38" fmla="*/ 4 w 149"/>
                <a:gd name="T39" fmla="*/ 2 h 321"/>
                <a:gd name="T40" fmla="*/ 4 w 149"/>
                <a:gd name="T41" fmla="*/ 2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rgbClr val="FFE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41" name="Freeform 172">
              <a:extLst>
                <a:ext uri="{FF2B5EF4-FFF2-40B4-BE49-F238E27FC236}">
                  <a16:creationId xmlns:a16="http://schemas.microsoft.com/office/drawing/2014/main" id="{C53D1AB0-6E72-4C3E-987B-054C70AEED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9" y="2389"/>
              <a:ext cx="71" cy="153"/>
            </a:xfrm>
            <a:custGeom>
              <a:avLst/>
              <a:gdLst>
                <a:gd name="T0" fmla="*/ 5 w 140"/>
                <a:gd name="T1" fmla="*/ 2 h 305"/>
                <a:gd name="T2" fmla="*/ 5 w 140"/>
                <a:gd name="T3" fmla="*/ 3 h 305"/>
                <a:gd name="T4" fmla="*/ 5 w 140"/>
                <a:gd name="T5" fmla="*/ 4 h 305"/>
                <a:gd name="T6" fmla="*/ 4 w 140"/>
                <a:gd name="T7" fmla="*/ 5 h 305"/>
                <a:gd name="T8" fmla="*/ 4 w 140"/>
                <a:gd name="T9" fmla="*/ 6 h 305"/>
                <a:gd name="T10" fmla="*/ 3 w 140"/>
                <a:gd name="T11" fmla="*/ 7 h 305"/>
                <a:gd name="T12" fmla="*/ 3 w 140"/>
                <a:gd name="T13" fmla="*/ 8 h 305"/>
                <a:gd name="T14" fmla="*/ 2 w 140"/>
                <a:gd name="T15" fmla="*/ 9 h 305"/>
                <a:gd name="T16" fmla="*/ 0 w 140"/>
                <a:gd name="T17" fmla="*/ 10 h 305"/>
                <a:gd name="T18" fmla="*/ 1 w 140"/>
                <a:gd name="T19" fmla="*/ 9 h 305"/>
                <a:gd name="T20" fmla="*/ 2 w 140"/>
                <a:gd name="T21" fmla="*/ 8 h 305"/>
                <a:gd name="T22" fmla="*/ 2 w 140"/>
                <a:gd name="T23" fmla="*/ 7 h 305"/>
                <a:gd name="T24" fmla="*/ 3 w 140"/>
                <a:gd name="T25" fmla="*/ 5 h 305"/>
                <a:gd name="T26" fmla="*/ 3 w 140"/>
                <a:gd name="T27" fmla="*/ 4 h 305"/>
                <a:gd name="T28" fmla="*/ 4 w 140"/>
                <a:gd name="T29" fmla="*/ 3 h 305"/>
                <a:gd name="T30" fmla="*/ 4 w 140"/>
                <a:gd name="T31" fmla="*/ 2 h 305"/>
                <a:gd name="T32" fmla="*/ 5 w 140"/>
                <a:gd name="T33" fmla="*/ 0 h 305"/>
                <a:gd name="T34" fmla="*/ 5 w 140"/>
                <a:gd name="T35" fmla="*/ 1 h 305"/>
                <a:gd name="T36" fmla="*/ 5 w 140"/>
                <a:gd name="T37" fmla="*/ 1 h 305"/>
                <a:gd name="T38" fmla="*/ 5 w 140"/>
                <a:gd name="T39" fmla="*/ 1 h 305"/>
                <a:gd name="T40" fmla="*/ 5 w 140"/>
                <a:gd name="T41" fmla="*/ 2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rgbClr val="FFE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42" name="Freeform 173">
              <a:extLst>
                <a:ext uri="{FF2B5EF4-FFF2-40B4-BE49-F238E27FC236}">
                  <a16:creationId xmlns:a16="http://schemas.microsoft.com/office/drawing/2014/main" id="{2D794C67-8F42-4A67-BE6B-0480F3C9008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2" y="2393"/>
              <a:ext cx="67" cy="145"/>
            </a:xfrm>
            <a:custGeom>
              <a:avLst/>
              <a:gdLst>
                <a:gd name="T0" fmla="*/ 5 w 133"/>
                <a:gd name="T1" fmla="*/ 1 h 291"/>
                <a:gd name="T2" fmla="*/ 5 w 133"/>
                <a:gd name="T3" fmla="*/ 2 h 291"/>
                <a:gd name="T4" fmla="*/ 4 w 133"/>
                <a:gd name="T5" fmla="*/ 3 h 291"/>
                <a:gd name="T6" fmla="*/ 4 w 133"/>
                <a:gd name="T7" fmla="*/ 4 h 291"/>
                <a:gd name="T8" fmla="*/ 4 w 133"/>
                <a:gd name="T9" fmla="*/ 5 h 291"/>
                <a:gd name="T10" fmla="*/ 3 w 133"/>
                <a:gd name="T11" fmla="*/ 6 h 291"/>
                <a:gd name="T12" fmla="*/ 3 w 133"/>
                <a:gd name="T13" fmla="*/ 7 h 291"/>
                <a:gd name="T14" fmla="*/ 2 w 133"/>
                <a:gd name="T15" fmla="*/ 8 h 291"/>
                <a:gd name="T16" fmla="*/ 0 w 133"/>
                <a:gd name="T17" fmla="*/ 9 h 291"/>
                <a:gd name="T18" fmla="*/ 1 w 133"/>
                <a:gd name="T19" fmla="*/ 8 h 291"/>
                <a:gd name="T20" fmla="*/ 2 w 133"/>
                <a:gd name="T21" fmla="*/ 6 h 291"/>
                <a:gd name="T22" fmla="*/ 2 w 133"/>
                <a:gd name="T23" fmla="*/ 5 h 291"/>
                <a:gd name="T24" fmla="*/ 3 w 133"/>
                <a:gd name="T25" fmla="*/ 4 h 291"/>
                <a:gd name="T26" fmla="*/ 3 w 133"/>
                <a:gd name="T27" fmla="*/ 3 h 291"/>
                <a:gd name="T28" fmla="*/ 4 w 133"/>
                <a:gd name="T29" fmla="*/ 2 h 291"/>
                <a:gd name="T30" fmla="*/ 4 w 133"/>
                <a:gd name="T31" fmla="*/ 1 h 291"/>
                <a:gd name="T32" fmla="*/ 4 w 133"/>
                <a:gd name="T33" fmla="*/ 0 h 291"/>
                <a:gd name="T34" fmla="*/ 4 w 133"/>
                <a:gd name="T35" fmla="*/ 0 h 291"/>
                <a:gd name="T36" fmla="*/ 4 w 133"/>
                <a:gd name="T37" fmla="*/ 0 h 291"/>
                <a:gd name="T38" fmla="*/ 5 w 133"/>
                <a:gd name="T39" fmla="*/ 0 h 291"/>
                <a:gd name="T40" fmla="*/ 5 w 133"/>
                <a:gd name="T41" fmla="*/ 1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rgbClr val="FFE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43" name="Freeform 174">
              <a:extLst>
                <a:ext uri="{FF2B5EF4-FFF2-40B4-BE49-F238E27FC236}">
                  <a16:creationId xmlns:a16="http://schemas.microsoft.com/office/drawing/2014/main" id="{853315D7-27DD-446F-AFE0-8C59C46532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5" y="2398"/>
              <a:ext cx="64" cy="137"/>
            </a:xfrm>
            <a:custGeom>
              <a:avLst/>
              <a:gdLst>
                <a:gd name="T0" fmla="*/ 4 w 127"/>
                <a:gd name="T1" fmla="*/ 1 h 276"/>
                <a:gd name="T2" fmla="*/ 4 w 127"/>
                <a:gd name="T3" fmla="*/ 2 h 276"/>
                <a:gd name="T4" fmla="*/ 4 w 127"/>
                <a:gd name="T5" fmla="*/ 2 h 276"/>
                <a:gd name="T6" fmla="*/ 4 w 127"/>
                <a:gd name="T7" fmla="*/ 3 h 276"/>
                <a:gd name="T8" fmla="*/ 4 w 127"/>
                <a:gd name="T9" fmla="*/ 4 h 276"/>
                <a:gd name="T10" fmla="*/ 3 w 127"/>
                <a:gd name="T11" fmla="*/ 5 h 276"/>
                <a:gd name="T12" fmla="*/ 2 w 127"/>
                <a:gd name="T13" fmla="*/ 6 h 276"/>
                <a:gd name="T14" fmla="*/ 2 w 127"/>
                <a:gd name="T15" fmla="*/ 7 h 276"/>
                <a:gd name="T16" fmla="*/ 0 w 127"/>
                <a:gd name="T17" fmla="*/ 8 h 276"/>
                <a:gd name="T18" fmla="*/ 1 w 127"/>
                <a:gd name="T19" fmla="*/ 7 h 276"/>
                <a:gd name="T20" fmla="*/ 2 w 127"/>
                <a:gd name="T21" fmla="*/ 6 h 276"/>
                <a:gd name="T22" fmla="*/ 2 w 127"/>
                <a:gd name="T23" fmla="*/ 5 h 276"/>
                <a:gd name="T24" fmla="*/ 3 w 127"/>
                <a:gd name="T25" fmla="*/ 4 h 276"/>
                <a:gd name="T26" fmla="*/ 3 w 127"/>
                <a:gd name="T27" fmla="*/ 3 h 276"/>
                <a:gd name="T28" fmla="*/ 3 w 127"/>
                <a:gd name="T29" fmla="*/ 2 h 276"/>
                <a:gd name="T30" fmla="*/ 4 w 127"/>
                <a:gd name="T31" fmla="*/ 1 h 276"/>
                <a:gd name="T32" fmla="*/ 4 w 127"/>
                <a:gd name="T33" fmla="*/ 0 h 276"/>
                <a:gd name="T34" fmla="*/ 4 w 127"/>
                <a:gd name="T35" fmla="*/ 0 h 276"/>
                <a:gd name="T36" fmla="*/ 4 w 127"/>
                <a:gd name="T37" fmla="*/ 0 h 276"/>
                <a:gd name="T38" fmla="*/ 4 w 127"/>
                <a:gd name="T39" fmla="*/ 0 h 276"/>
                <a:gd name="T40" fmla="*/ 4 w 127"/>
                <a:gd name="T41" fmla="*/ 1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rgbClr val="FFF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44" name="Freeform 175">
              <a:extLst>
                <a:ext uri="{FF2B5EF4-FFF2-40B4-BE49-F238E27FC236}">
                  <a16:creationId xmlns:a16="http://schemas.microsoft.com/office/drawing/2014/main" id="{5A106774-76A3-420E-8971-C45C2CA79A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8" y="2402"/>
              <a:ext cx="60" cy="130"/>
            </a:xfrm>
            <a:custGeom>
              <a:avLst/>
              <a:gdLst>
                <a:gd name="T0" fmla="*/ 4 w 120"/>
                <a:gd name="T1" fmla="*/ 1 h 261"/>
                <a:gd name="T2" fmla="*/ 4 w 120"/>
                <a:gd name="T3" fmla="*/ 1 h 261"/>
                <a:gd name="T4" fmla="*/ 4 w 120"/>
                <a:gd name="T5" fmla="*/ 2 h 261"/>
                <a:gd name="T6" fmla="*/ 4 w 120"/>
                <a:gd name="T7" fmla="*/ 3 h 261"/>
                <a:gd name="T8" fmla="*/ 3 w 120"/>
                <a:gd name="T9" fmla="*/ 4 h 261"/>
                <a:gd name="T10" fmla="*/ 3 w 120"/>
                <a:gd name="T11" fmla="*/ 5 h 261"/>
                <a:gd name="T12" fmla="*/ 2 w 120"/>
                <a:gd name="T13" fmla="*/ 6 h 261"/>
                <a:gd name="T14" fmla="*/ 1 w 120"/>
                <a:gd name="T15" fmla="*/ 7 h 261"/>
                <a:gd name="T16" fmla="*/ 0 w 120"/>
                <a:gd name="T17" fmla="*/ 8 h 261"/>
                <a:gd name="T18" fmla="*/ 1 w 120"/>
                <a:gd name="T19" fmla="*/ 7 h 261"/>
                <a:gd name="T20" fmla="*/ 1 w 120"/>
                <a:gd name="T21" fmla="*/ 6 h 261"/>
                <a:gd name="T22" fmla="*/ 2 w 120"/>
                <a:gd name="T23" fmla="*/ 5 h 261"/>
                <a:gd name="T24" fmla="*/ 2 w 120"/>
                <a:gd name="T25" fmla="*/ 4 h 261"/>
                <a:gd name="T26" fmla="*/ 3 w 120"/>
                <a:gd name="T27" fmla="*/ 3 h 261"/>
                <a:gd name="T28" fmla="*/ 3 w 120"/>
                <a:gd name="T29" fmla="*/ 2 h 261"/>
                <a:gd name="T30" fmla="*/ 4 w 120"/>
                <a:gd name="T31" fmla="*/ 1 h 261"/>
                <a:gd name="T32" fmla="*/ 4 w 120"/>
                <a:gd name="T33" fmla="*/ 0 h 261"/>
                <a:gd name="T34" fmla="*/ 4 w 120"/>
                <a:gd name="T35" fmla="*/ 0 h 261"/>
                <a:gd name="T36" fmla="*/ 4 w 120"/>
                <a:gd name="T37" fmla="*/ 0 h 261"/>
                <a:gd name="T38" fmla="*/ 4 w 120"/>
                <a:gd name="T39" fmla="*/ 0 h 261"/>
                <a:gd name="T40" fmla="*/ 4 w 120"/>
                <a:gd name="T41" fmla="*/ 1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rgbClr val="FFF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45" name="Freeform 176">
              <a:extLst>
                <a:ext uri="{FF2B5EF4-FFF2-40B4-BE49-F238E27FC236}">
                  <a16:creationId xmlns:a16="http://schemas.microsoft.com/office/drawing/2014/main" id="{F2269901-1A37-4055-B4D4-CF009462BC7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1" y="2406"/>
              <a:ext cx="56" cy="122"/>
            </a:xfrm>
            <a:custGeom>
              <a:avLst/>
              <a:gdLst>
                <a:gd name="T0" fmla="*/ 3 w 113"/>
                <a:gd name="T1" fmla="*/ 1 h 244"/>
                <a:gd name="T2" fmla="*/ 3 w 113"/>
                <a:gd name="T3" fmla="*/ 2 h 244"/>
                <a:gd name="T4" fmla="*/ 3 w 113"/>
                <a:gd name="T5" fmla="*/ 3 h 244"/>
                <a:gd name="T6" fmla="*/ 2 w 113"/>
                <a:gd name="T7" fmla="*/ 4 h 244"/>
                <a:gd name="T8" fmla="*/ 2 w 113"/>
                <a:gd name="T9" fmla="*/ 5 h 244"/>
                <a:gd name="T10" fmla="*/ 2 w 113"/>
                <a:gd name="T11" fmla="*/ 6 h 244"/>
                <a:gd name="T12" fmla="*/ 1 w 113"/>
                <a:gd name="T13" fmla="*/ 7 h 244"/>
                <a:gd name="T14" fmla="*/ 0 w 113"/>
                <a:gd name="T15" fmla="*/ 7 h 244"/>
                <a:gd name="T16" fmla="*/ 0 w 113"/>
                <a:gd name="T17" fmla="*/ 8 h 244"/>
                <a:gd name="T18" fmla="*/ 0 w 113"/>
                <a:gd name="T19" fmla="*/ 7 h 244"/>
                <a:gd name="T20" fmla="*/ 0 w 113"/>
                <a:gd name="T21" fmla="*/ 6 h 244"/>
                <a:gd name="T22" fmla="*/ 1 w 113"/>
                <a:gd name="T23" fmla="*/ 5 h 244"/>
                <a:gd name="T24" fmla="*/ 1 w 113"/>
                <a:gd name="T25" fmla="*/ 5 h 244"/>
                <a:gd name="T26" fmla="*/ 2 w 113"/>
                <a:gd name="T27" fmla="*/ 4 h 244"/>
                <a:gd name="T28" fmla="*/ 2 w 113"/>
                <a:gd name="T29" fmla="*/ 3 h 244"/>
                <a:gd name="T30" fmla="*/ 2 w 113"/>
                <a:gd name="T31" fmla="*/ 2 h 244"/>
                <a:gd name="T32" fmla="*/ 3 w 113"/>
                <a:gd name="T33" fmla="*/ 0 h 244"/>
                <a:gd name="T34" fmla="*/ 3 w 113"/>
                <a:gd name="T35" fmla="*/ 1 h 244"/>
                <a:gd name="T36" fmla="*/ 3 w 113"/>
                <a:gd name="T37" fmla="*/ 1 h 244"/>
                <a:gd name="T38" fmla="*/ 3 w 113"/>
                <a:gd name="T39" fmla="*/ 1 h 244"/>
                <a:gd name="T40" fmla="*/ 3 w 113"/>
                <a:gd name="T41" fmla="*/ 1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rgbClr val="FFF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46" name="Freeform 177">
              <a:extLst>
                <a:ext uri="{FF2B5EF4-FFF2-40B4-BE49-F238E27FC236}">
                  <a16:creationId xmlns:a16="http://schemas.microsoft.com/office/drawing/2014/main" id="{8B08CDAA-BD1A-4D89-9FBE-5876CF58F5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4" y="2410"/>
              <a:ext cx="52" cy="115"/>
            </a:xfrm>
            <a:custGeom>
              <a:avLst/>
              <a:gdLst>
                <a:gd name="T0" fmla="*/ 4 w 104"/>
                <a:gd name="T1" fmla="*/ 1 h 229"/>
                <a:gd name="T2" fmla="*/ 4 w 104"/>
                <a:gd name="T3" fmla="*/ 2 h 229"/>
                <a:gd name="T4" fmla="*/ 3 w 104"/>
                <a:gd name="T5" fmla="*/ 3 h 229"/>
                <a:gd name="T6" fmla="*/ 3 w 104"/>
                <a:gd name="T7" fmla="*/ 4 h 229"/>
                <a:gd name="T8" fmla="*/ 3 w 104"/>
                <a:gd name="T9" fmla="*/ 5 h 229"/>
                <a:gd name="T10" fmla="*/ 2 w 104"/>
                <a:gd name="T11" fmla="*/ 5 h 229"/>
                <a:gd name="T12" fmla="*/ 2 w 104"/>
                <a:gd name="T13" fmla="*/ 6 h 229"/>
                <a:gd name="T14" fmla="*/ 1 w 104"/>
                <a:gd name="T15" fmla="*/ 7 h 229"/>
                <a:gd name="T16" fmla="*/ 0 w 104"/>
                <a:gd name="T17" fmla="*/ 8 h 229"/>
                <a:gd name="T18" fmla="*/ 1 w 104"/>
                <a:gd name="T19" fmla="*/ 7 h 229"/>
                <a:gd name="T20" fmla="*/ 1 w 104"/>
                <a:gd name="T21" fmla="*/ 6 h 229"/>
                <a:gd name="T22" fmla="*/ 2 w 104"/>
                <a:gd name="T23" fmla="*/ 5 h 229"/>
                <a:gd name="T24" fmla="*/ 2 w 104"/>
                <a:gd name="T25" fmla="*/ 4 h 229"/>
                <a:gd name="T26" fmla="*/ 3 w 104"/>
                <a:gd name="T27" fmla="*/ 3 h 229"/>
                <a:gd name="T28" fmla="*/ 3 w 104"/>
                <a:gd name="T29" fmla="*/ 3 h 229"/>
                <a:gd name="T30" fmla="*/ 3 w 104"/>
                <a:gd name="T31" fmla="*/ 2 h 229"/>
                <a:gd name="T32" fmla="*/ 3 w 104"/>
                <a:gd name="T33" fmla="*/ 0 h 229"/>
                <a:gd name="T34" fmla="*/ 4 w 104"/>
                <a:gd name="T35" fmla="*/ 1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47" name="Freeform 178">
              <a:extLst>
                <a:ext uri="{FF2B5EF4-FFF2-40B4-BE49-F238E27FC236}">
                  <a16:creationId xmlns:a16="http://schemas.microsoft.com/office/drawing/2014/main" id="{2990585A-7CF0-4154-BCE0-3E4A17B96E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1" y="2419"/>
              <a:ext cx="84" cy="311"/>
            </a:xfrm>
            <a:custGeom>
              <a:avLst/>
              <a:gdLst>
                <a:gd name="T0" fmla="*/ 4 w 168"/>
                <a:gd name="T1" fmla="*/ 4 h 621"/>
                <a:gd name="T2" fmla="*/ 5 w 168"/>
                <a:gd name="T3" fmla="*/ 1 h 621"/>
                <a:gd name="T4" fmla="*/ 6 w 168"/>
                <a:gd name="T5" fmla="*/ 0 h 621"/>
                <a:gd name="T6" fmla="*/ 6 w 168"/>
                <a:gd name="T7" fmla="*/ 2 h 621"/>
                <a:gd name="T8" fmla="*/ 3 w 168"/>
                <a:gd name="T9" fmla="*/ 20 h 621"/>
                <a:gd name="T10" fmla="*/ 0 w 168"/>
                <a:gd name="T11" fmla="*/ 20 h 621"/>
                <a:gd name="T12" fmla="*/ 1 w 168"/>
                <a:gd name="T13" fmla="*/ 20 h 621"/>
                <a:gd name="T14" fmla="*/ 1 w 168"/>
                <a:gd name="T15" fmla="*/ 19 h 621"/>
                <a:gd name="T16" fmla="*/ 1 w 168"/>
                <a:gd name="T17" fmla="*/ 19 h 621"/>
                <a:gd name="T18" fmla="*/ 1 w 168"/>
                <a:gd name="T19" fmla="*/ 18 h 621"/>
                <a:gd name="T20" fmla="*/ 2 w 168"/>
                <a:gd name="T21" fmla="*/ 18 h 621"/>
                <a:gd name="T22" fmla="*/ 2 w 168"/>
                <a:gd name="T23" fmla="*/ 17 h 621"/>
                <a:gd name="T24" fmla="*/ 2 w 168"/>
                <a:gd name="T25" fmla="*/ 17 h 621"/>
                <a:gd name="T26" fmla="*/ 3 w 168"/>
                <a:gd name="T27" fmla="*/ 17 h 621"/>
                <a:gd name="T28" fmla="*/ 3 w 168"/>
                <a:gd name="T29" fmla="*/ 15 h 621"/>
                <a:gd name="T30" fmla="*/ 3 w 168"/>
                <a:gd name="T31" fmla="*/ 13 h 621"/>
                <a:gd name="T32" fmla="*/ 3 w 168"/>
                <a:gd name="T33" fmla="*/ 11 h 621"/>
                <a:gd name="T34" fmla="*/ 3 w 168"/>
                <a:gd name="T35" fmla="*/ 9 h 621"/>
                <a:gd name="T36" fmla="*/ 4 w 168"/>
                <a:gd name="T37" fmla="*/ 7 h 621"/>
                <a:gd name="T38" fmla="*/ 4 w 168"/>
                <a:gd name="T39" fmla="*/ 6 h 621"/>
                <a:gd name="T40" fmla="*/ 4 w 168"/>
                <a:gd name="T41" fmla="*/ 5 h 621"/>
                <a:gd name="T42" fmla="*/ 4 w 168"/>
                <a:gd name="T43" fmla="*/ 4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E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48" name="Freeform 179">
              <a:extLst>
                <a:ext uri="{FF2B5EF4-FFF2-40B4-BE49-F238E27FC236}">
                  <a16:creationId xmlns:a16="http://schemas.microsoft.com/office/drawing/2014/main" id="{4FCC9AEB-D89F-43B0-B83F-60F44139F9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68" y="2421"/>
              <a:ext cx="51" cy="313"/>
            </a:xfrm>
            <a:custGeom>
              <a:avLst/>
              <a:gdLst>
                <a:gd name="T0" fmla="*/ 3 w 101"/>
                <a:gd name="T1" fmla="*/ 4 h 626"/>
                <a:gd name="T2" fmla="*/ 3 w 101"/>
                <a:gd name="T3" fmla="*/ 1 h 626"/>
                <a:gd name="T4" fmla="*/ 4 w 101"/>
                <a:gd name="T5" fmla="*/ 0 h 626"/>
                <a:gd name="T6" fmla="*/ 3 w 101"/>
                <a:gd name="T7" fmla="*/ 2 h 626"/>
                <a:gd name="T8" fmla="*/ 2 w 101"/>
                <a:gd name="T9" fmla="*/ 18 h 626"/>
                <a:gd name="T10" fmla="*/ 2 w 101"/>
                <a:gd name="T11" fmla="*/ 20 h 626"/>
                <a:gd name="T12" fmla="*/ 0 w 101"/>
                <a:gd name="T13" fmla="*/ 20 h 626"/>
                <a:gd name="T14" fmla="*/ 1 w 101"/>
                <a:gd name="T15" fmla="*/ 19 h 626"/>
                <a:gd name="T16" fmla="*/ 1 w 101"/>
                <a:gd name="T17" fmla="*/ 17 h 626"/>
                <a:gd name="T18" fmla="*/ 1 w 101"/>
                <a:gd name="T19" fmla="*/ 15 h 626"/>
                <a:gd name="T20" fmla="*/ 1 w 101"/>
                <a:gd name="T21" fmla="*/ 12 h 626"/>
                <a:gd name="T22" fmla="*/ 2 w 101"/>
                <a:gd name="T23" fmla="*/ 9 h 626"/>
                <a:gd name="T24" fmla="*/ 2 w 101"/>
                <a:gd name="T25" fmla="*/ 7 h 626"/>
                <a:gd name="T26" fmla="*/ 2 w 101"/>
                <a:gd name="T27" fmla="*/ 5 h 626"/>
                <a:gd name="T28" fmla="*/ 3 w 101"/>
                <a:gd name="T29" fmla="*/ 4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E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49" name="Freeform 180">
              <a:extLst>
                <a:ext uri="{FF2B5EF4-FFF2-40B4-BE49-F238E27FC236}">
                  <a16:creationId xmlns:a16="http://schemas.microsoft.com/office/drawing/2014/main" id="{2A81F5E9-9546-444C-9C3F-797C866282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7" y="2721"/>
              <a:ext cx="187" cy="132"/>
            </a:xfrm>
            <a:custGeom>
              <a:avLst/>
              <a:gdLst>
                <a:gd name="T0" fmla="*/ 1 w 374"/>
                <a:gd name="T1" fmla="*/ 0 h 264"/>
                <a:gd name="T2" fmla="*/ 12 w 374"/>
                <a:gd name="T3" fmla="*/ 2 h 264"/>
                <a:gd name="T4" fmla="*/ 12 w 374"/>
                <a:gd name="T5" fmla="*/ 2 h 264"/>
                <a:gd name="T6" fmla="*/ 12 w 374"/>
                <a:gd name="T7" fmla="*/ 3 h 264"/>
                <a:gd name="T8" fmla="*/ 11 w 374"/>
                <a:gd name="T9" fmla="*/ 4 h 264"/>
                <a:gd name="T10" fmla="*/ 11 w 374"/>
                <a:gd name="T11" fmla="*/ 4 h 264"/>
                <a:gd name="T12" fmla="*/ 11 w 374"/>
                <a:gd name="T13" fmla="*/ 4 h 264"/>
                <a:gd name="T14" fmla="*/ 11 w 374"/>
                <a:gd name="T15" fmla="*/ 5 h 264"/>
                <a:gd name="T16" fmla="*/ 11 w 374"/>
                <a:gd name="T17" fmla="*/ 5 h 264"/>
                <a:gd name="T18" fmla="*/ 11 w 374"/>
                <a:gd name="T19" fmla="*/ 5 h 264"/>
                <a:gd name="T20" fmla="*/ 11 w 374"/>
                <a:gd name="T21" fmla="*/ 6 h 264"/>
                <a:gd name="T22" fmla="*/ 11 w 374"/>
                <a:gd name="T23" fmla="*/ 6 h 264"/>
                <a:gd name="T24" fmla="*/ 11 w 374"/>
                <a:gd name="T25" fmla="*/ 7 h 264"/>
                <a:gd name="T26" fmla="*/ 11 w 374"/>
                <a:gd name="T27" fmla="*/ 7 h 264"/>
                <a:gd name="T28" fmla="*/ 11 w 374"/>
                <a:gd name="T29" fmla="*/ 8 h 264"/>
                <a:gd name="T30" fmla="*/ 10 w 374"/>
                <a:gd name="T31" fmla="*/ 8 h 264"/>
                <a:gd name="T32" fmla="*/ 10 w 374"/>
                <a:gd name="T33" fmla="*/ 9 h 264"/>
                <a:gd name="T34" fmla="*/ 10 w 374"/>
                <a:gd name="T35" fmla="*/ 9 h 264"/>
                <a:gd name="T36" fmla="*/ 9 w 374"/>
                <a:gd name="T37" fmla="*/ 9 h 264"/>
                <a:gd name="T38" fmla="*/ 9 w 374"/>
                <a:gd name="T39" fmla="*/ 9 h 264"/>
                <a:gd name="T40" fmla="*/ 8 w 374"/>
                <a:gd name="T41" fmla="*/ 9 h 264"/>
                <a:gd name="T42" fmla="*/ 7 w 374"/>
                <a:gd name="T43" fmla="*/ 9 h 264"/>
                <a:gd name="T44" fmla="*/ 7 w 374"/>
                <a:gd name="T45" fmla="*/ 9 h 264"/>
                <a:gd name="T46" fmla="*/ 6 w 374"/>
                <a:gd name="T47" fmla="*/ 9 h 264"/>
                <a:gd name="T48" fmla="*/ 6 w 374"/>
                <a:gd name="T49" fmla="*/ 9 h 264"/>
                <a:gd name="T50" fmla="*/ 5 w 374"/>
                <a:gd name="T51" fmla="*/ 8 h 264"/>
                <a:gd name="T52" fmla="*/ 4 w 374"/>
                <a:gd name="T53" fmla="*/ 8 h 264"/>
                <a:gd name="T54" fmla="*/ 4 w 374"/>
                <a:gd name="T55" fmla="*/ 8 h 264"/>
                <a:gd name="T56" fmla="*/ 3 w 374"/>
                <a:gd name="T57" fmla="*/ 8 h 264"/>
                <a:gd name="T58" fmla="*/ 3 w 374"/>
                <a:gd name="T59" fmla="*/ 8 h 264"/>
                <a:gd name="T60" fmla="*/ 2 w 374"/>
                <a:gd name="T61" fmla="*/ 8 h 264"/>
                <a:gd name="T62" fmla="*/ 2 w 374"/>
                <a:gd name="T63" fmla="*/ 8 h 264"/>
                <a:gd name="T64" fmla="*/ 1 w 374"/>
                <a:gd name="T65" fmla="*/ 7 h 264"/>
                <a:gd name="T66" fmla="*/ 1 w 374"/>
                <a:gd name="T67" fmla="*/ 7 h 264"/>
                <a:gd name="T68" fmla="*/ 1 w 374"/>
                <a:gd name="T69" fmla="*/ 7 h 264"/>
                <a:gd name="T70" fmla="*/ 1 w 374"/>
                <a:gd name="T71" fmla="*/ 6 h 264"/>
                <a:gd name="T72" fmla="*/ 1 w 374"/>
                <a:gd name="T73" fmla="*/ 6 h 264"/>
                <a:gd name="T74" fmla="*/ 1 w 374"/>
                <a:gd name="T75" fmla="*/ 6 h 264"/>
                <a:gd name="T76" fmla="*/ 1 w 374"/>
                <a:gd name="T77" fmla="*/ 5 h 264"/>
                <a:gd name="T78" fmla="*/ 1 w 374"/>
                <a:gd name="T79" fmla="*/ 5 h 264"/>
                <a:gd name="T80" fmla="*/ 0 w 374"/>
                <a:gd name="T81" fmla="*/ 5 h 264"/>
                <a:gd name="T82" fmla="*/ 1 w 374"/>
                <a:gd name="T83" fmla="*/ 4 h 264"/>
                <a:gd name="T84" fmla="*/ 1 w 374"/>
                <a:gd name="T85" fmla="*/ 4 h 264"/>
                <a:gd name="T86" fmla="*/ 1 w 374"/>
                <a:gd name="T87" fmla="*/ 4 h 264"/>
                <a:gd name="T88" fmla="*/ 1 w 374"/>
                <a:gd name="T89" fmla="*/ 3 h 264"/>
                <a:gd name="T90" fmla="*/ 1 w 374"/>
                <a:gd name="T91" fmla="*/ 3 h 264"/>
                <a:gd name="T92" fmla="*/ 1 w 374"/>
                <a:gd name="T93" fmla="*/ 2 h 264"/>
                <a:gd name="T94" fmla="*/ 1 w 374"/>
                <a:gd name="T95" fmla="*/ 2 h 264"/>
                <a:gd name="T96" fmla="*/ 1 w 374"/>
                <a:gd name="T97" fmla="*/ 1 h 264"/>
                <a:gd name="T98" fmla="*/ 1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50" name="Freeform 181">
              <a:extLst>
                <a:ext uri="{FF2B5EF4-FFF2-40B4-BE49-F238E27FC236}">
                  <a16:creationId xmlns:a16="http://schemas.microsoft.com/office/drawing/2014/main" id="{F1198FDC-D06D-4613-8371-23817150C87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2" y="2723"/>
              <a:ext cx="176" cy="129"/>
            </a:xfrm>
            <a:custGeom>
              <a:avLst/>
              <a:gdLst>
                <a:gd name="T0" fmla="*/ 2 w 352"/>
                <a:gd name="T1" fmla="*/ 0 h 259"/>
                <a:gd name="T2" fmla="*/ 4 w 352"/>
                <a:gd name="T3" fmla="*/ 0 h 259"/>
                <a:gd name="T4" fmla="*/ 6 w 352"/>
                <a:gd name="T5" fmla="*/ 0 h 259"/>
                <a:gd name="T6" fmla="*/ 8 w 352"/>
                <a:gd name="T7" fmla="*/ 0 h 259"/>
                <a:gd name="T8" fmla="*/ 10 w 352"/>
                <a:gd name="T9" fmla="*/ 1 h 259"/>
                <a:gd name="T10" fmla="*/ 11 w 352"/>
                <a:gd name="T11" fmla="*/ 1 h 259"/>
                <a:gd name="T12" fmla="*/ 11 w 352"/>
                <a:gd name="T13" fmla="*/ 1 h 259"/>
                <a:gd name="T14" fmla="*/ 11 w 352"/>
                <a:gd name="T15" fmla="*/ 2 h 259"/>
                <a:gd name="T16" fmla="*/ 11 w 352"/>
                <a:gd name="T17" fmla="*/ 2 h 259"/>
                <a:gd name="T18" fmla="*/ 10 w 352"/>
                <a:gd name="T19" fmla="*/ 3 h 259"/>
                <a:gd name="T20" fmla="*/ 10 w 352"/>
                <a:gd name="T21" fmla="*/ 3 h 259"/>
                <a:gd name="T22" fmla="*/ 11 w 352"/>
                <a:gd name="T23" fmla="*/ 3 h 259"/>
                <a:gd name="T24" fmla="*/ 11 w 352"/>
                <a:gd name="T25" fmla="*/ 3 h 259"/>
                <a:gd name="T26" fmla="*/ 11 w 352"/>
                <a:gd name="T27" fmla="*/ 4 h 259"/>
                <a:gd name="T28" fmla="*/ 10 w 352"/>
                <a:gd name="T29" fmla="*/ 4 h 259"/>
                <a:gd name="T30" fmla="*/ 10 w 352"/>
                <a:gd name="T31" fmla="*/ 4 h 259"/>
                <a:gd name="T32" fmla="*/ 11 w 352"/>
                <a:gd name="T33" fmla="*/ 5 h 259"/>
                <a:gd name="T34" fmla="*/ 10 w 352"/>
                <a:gd name="T35" fmla="*/ 5 h 259"/>
                <a:gd name="T36" fmla="*/ 10 w 352"/>
                <a:gd name="T37" fmla="*/ 5 h 259"/>
                <a:gd name="T38" fmla="*/ 10 w 352"/>
                <a:gd name="T39" fmla="*/ 6 h 259"/>
                <a:gd name="T40" fmla="*/ 10 w 352"/>
                <a:gd name="T41" fmla="*/ 6 h 259"/>
                <a:gd name="T42" fmla="*/ 10 w 352"/>
                <a:gd name="T43" fmla="*/ 6 h 259"/>
                <a:gd name="T44" fmla="*/ 10 w 352"/>
                <a:gd name="T45" fmla="*/ 6 h 259"/>
                <a:gd name="T46" fmla="*/ 10 w 352"/>
                <a:gd name="T47" fmla="*/ 7 h 259"/>
                <a:gd name="T48" fmla="*/ 10 w 352"/>
                <a:gd name="T49" fmla="*/ 7 h 259"/>
                <a:gd name="T50" fmla="*/ 9 w 352"/>
                <a:gd name="T51" fmla="*/ 8 h 259"/>
                <a:gd name="T52" fmla="*/ 8 w 352"/>
                <a:gd name="T53" fmla="*/ 8 h 259"/>
                <a:gd name="T54" fmla="*/ 6 w 352"/>
                <a:gd name="T55" fmla="*/ 8 h 259"/>
                <a:gd name="T56" fmla="*/ 4 w 352"/>
                <a:gd name="T57" fmla="*/ 7 h 259"/>
                <a:gd name="T58" fmla="*/ 2 w 352"/>
                <a:gd name="T59" fmla="*/ 7 h 259"/>
                <a:gd name="T60" fmla="*/ 1 w 352"/>
                <a:gd name="T61" fmla="*/ 6 h 259"/>
                <a:gd name="T62" fmla="*/ 1 w 352"/>
                <a:gd name="T63" fmla="*/ 5 h 259"/>
                <a:gd name="T64" fmla="*/ 1 w 352"/>
                <a:gd name="T65" fmla="*/ 5 h 259"/>
                <a:gd name="T66" fmla="*/ 1 w 352"/>
                <a:gd name="T67" fmla="*/ 5 h 259"/>
                <a:gd name="T68" fmla="*/ 1 w 352"/>
                <a:gd name="T69" fmla="*/ 4 h 259"/>
                <a:gd name="T70" fmla="*/ 1 w 352"/>
                <a:gd name="T71" fmla="*/ 4 h 259"/>
                <a:gd name="T72" fmla="*/ 1 w 352"/>
                <a:gd name="T73" fmla="*/ 4 h 259"/>
                <a:gd name="T74" fmla="*/ 1 w 352"/>
                <a:gd name="T75" fmla="*/ 4 h 259"/>
                <a:gd name="T76" fmla="*/ 1 w 352"/>
                <a:gd name="T77" fmla="*/ 3 h 259"/>
                <a:gd name="T78" fmla="*/ 1 w 352"/>
                <a:gd name="T79" fmla="*/ 3 h 259"/>
                <a:gd name="T80" fmla="*/ 1 w 352"/>
                <a:gd name="T81" fmla="*/ 3 h 259"/>
                <a:gd name="T82" fmla="*/ 1 w 352"/>
                <a:gd name="T83" fmla="*/ 2 h 259"/>
                <a:gd name="T84" fmla="*/ 1 w 352"/>
                <a:gd name="T85" fmla="*/ 2 h 259"/>
                <a:gd name="T86" fmla="*/ 1 w 352"/>
                <a:gd name="T87" fmla="*/ 2 h 259"/>
                <a:gd name="T88" fmla="*/ 1 w 352"/>
                <a:gd name="T89" fmla="*/ 2 h 259"/>
                <a:gd name="T90" fmla="*/ 1 w 352"/>
                <a:gd name="T91" fmla="*/ 1 h 259"/>
                <a:gd name="T92" fmla="*/ 1 w 352"/>
                <a:gd name="T93" fmla="*/ 1 h 259"/>
                <a:gd name="T94" fmla="*/ 1 w 352"/>
                <a:gd name="T95" fmla="*/ 0 h 259"/>
                <a:gd name="T96" fmla="*/ 1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51" name="Freeform 182">
              <a:extLst>
                <a:ext uri="{FF2B5EF4-FFF2-40B4-BE49-F238E27FC236}">
                  <a16:creationId xmlns:a16="http://schemas.microsoft.com/office/drawing/2014/main" id="{74ACAC64-AC1A-4C2A-9537-FA769FD916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8" y="2724"/>
              <a:ext cx="164" cy="128"/>
            </a:xfrm>
            <a:custGeom>
              <a:avLst/>
              <a:gdLst>
                <a:gd name="T0" fmla="*/ 1 w 329"/>
                <a:gd name="T1" fmla="*/ 1 h 256"/>
                <a:gd name="T2" fmla="*/ 3 w 329"/>
                <a:gd name="T3" fmla="*/ 1 h 256"/>
                <a:gd name="T4" fmla="*/ 5 w 329"/>
                <a:gd name="T5" fmla="*/ 1 h 256"/>
                <a:gd name="T6" fmla="*/ 7 w 329"/>
                <a:gd name="T7" fmla="*/ 1 h 256"/>
                <a:gd name="T8" fmla="*/ 9 w 329"/>
                <a:gd name="T9" fmla="*/ 2 h 256"/>
                <a:gd name="T10" fmla="*/ 10 w 329"/>
                <a:gd name="T11" fmla="*/ 2 h 256"/>
                <a:gd name="T12" fmla="*/ 9 w 329"/>
                <a:gd name="T13" fmla="*/ 2 h 256"/>
                <a:gd name="T14" fmla="*/ 9 w 329"/>
                <a:gd name="T15" fmla="*/ 3 h 256"/>
                <a:gd name="T16" fmla="*/ 9 w 329"/>
                <a:gd name="T17" fmla="*/ 3 h 256"/>
                <a:gd name="T18" fmla="*/ 9 w 329"/>
                <a:gd name="T19" fmla="*/ 4 h 256"/>
                <a:gd name="T20" fmla="*/ 9 w 329"/>
                <a:gd name="T21" fmla="*/ 4 h 256"/>
                <a:gd name="T22" fmla="*/ 9 w 329"/>
                <a:gd name="T23" fmla="*/ 4 h 256"/>
                <a:gd name="T24" fmla="*/ 9 w 329"/>
                <a:gd name="T25" fmla="*/ 4 h 256"/>
                <a:gd name="T26" fmla="*/ 9 w 329"/>
                <a:gd name="T27" fmla="*/ 5 h 256"/>
                <a:gd name="T28" fmla="*/ 9 w 329"/>
                <a:gd name="T29" fmla="*/ 5 h 256"/>
                <a:gd name="T30" fmla="*/ 9 w 329"/>
                <a:gd name="T31" fmla="*/ 5 h 256"/>
                <a:gd name="T32" fmla="*/ 9 w 329"/>
                <a:gd name="T33" fmla="*/ 6 h 256"/>
                <a:gd name="T34" fmla="*/ 9 w 329"/>
                <a:gd name="T35" fmla="*/ 6 h 256"/>
                <a:gd name="T36" fmla="*/ 8 w 329"/>
                <a:gd name="T37" fmla="*/ 6 h 256"/>
                <a:gd name="T38" fmla="*/ 9 w 329"/>
                <a:gd name="T39" fmla="*/ 6 h 256"/>
                <a:gd name="T40" fmla="*/ 9 w 329"/>
                <a:gd name="T41" fmla="*/ 7 h 256"/>
                <a:gd name="T42" fmla="*/ 9 w 329"/>
                <a:gd name="T43" fmla="*/ 7 h 256"/>
                <a:gd name="T44" fmla="*/ 8 w 329"/>
                <a:gd name="T45" fmla="*/ 7 h 256"/>
                <a:gd name="T46" fmla="*/ 8 w 329"/>
                <a:gd name="T47" fmla="*/ 8 h 256"/>
                <a:gd name="T48" fmla="*/ 8 w 329"/>
                <a:gd name="T49" fmla="*/ 8 h 256"/>
                <a:gd name="T50" fmla="*/ 7 w 329"/>
                <a:gd name="T51" fmla="*/ 8 h 256"/>
                <a:gd name="T52" fmla="*/ 6 w 329"/>
                <a:gd name="T53" fmla="*/ 8 h 256"/>
                <a:gd name="T54" fmla="*/ 4 w 329"/>
                <a:gd name="T55" fmla="*/ 8 h 256"/>
                <a:gd name="T56" fmla="*/ 3 w 329"/>
                <a:gd name="T57" fmla="*/ 8 h 256"/>
                <a:gd name="T58" fmla="*/ 1 w 329"/>
                <a:gd name="T59" fmla="*/ 8 h 256"/>
                <a:gd name="T60" fmla="*/ 0 w 329"/>
                <a:gd name="T61" fmla="*/ 7 h 256"/>
                <a:gd name="T62" fmla="*/ 0 w 329"/>
                <a:gd name="T63" fmla="*/ 6 h 256"/>
                <a:gd name="T64" fmla="*/ 0 w 329"/>
                <a:gd name="T65" fmla="*/ 6 h 256"/>
                <a:gd name="T66" fmla="*/ 0 w 329"/>
                <a:gd name="T67" fmla="*/ 6 h 256"/>
                <a:gd name="T68" fmla="*/ 0 w 329"/>
                <a:gd name="T69" fmla="*/ 5 h 256"/>
                <a:gd name="T70" fmla="*/ 0 w 329"/>
                <a:gd name="T71" fmla="*/ 5 h 256"/>
                <a:gd name="T72" fmla="*/ 0 w 329"/>
                <a:gd name="T73" fmla="*/ 5 h 256"/>
                <a:gd name="T74" fmla="*/ 0 w 329"/>
                <a:gd name="T75" fmla="*/ 5 h 256"/>
                <a:gd name="T76" fmla="*/ 0 w 329"/>
                <a:gd name="T77" fmla="*/ 4 h 256"/>
                <a:gd name="T78" fmla="*/ 0 w 329"/>
                <a:gd name="T79" fmla="*/ 4 h 256"/>
                <a:gd name="T80" fmla="*/ 0 w 329"/>
                <a:gd name="T81" fmla="*/ 4 h 256"/>
                <a:gd name="T82" fmla="*/ 0 w 329"/>
                <a:gd name="T83" fmla="*/ 3 h 256"/>
                <a:gd name="T84" fmla="*/ 0 w 329"/>
                <a:gd name="T85" fmla="*/ 3 h 256"/>
                <a:gd name="T86" fmla="*/ 0 w 329"/>
                <a:gd name="T87" fmla="*/ 3 h 256"/>
                <a:gd name="T88" fmla="*/ 0 w 329"/>
                <a:gd name="T89" fmla="*/ 3 h 256"/>
                <a:gd name="T90" fmla="*/ 0 w 329"/>
                <a:gd name="T91" fmla="*/ 2 h 256"/>
                <a:gd name="T92" fmla="*/ 0 w 329"/>
                <a:gd name="T93" fmla="*/ 2 h 256"/>
                <a:gd name="T94" fmla="*/ 0 w 329"/>
                <a:gd name="T95" fmla="*/ 1 h 256"/>
                <a:gd name="T96" fmla="*/ 0 w 329"/>
                <a:gd name="T97" fmla="*/ 1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52" name="Freeform 183">
              <a:extLst>
                <a:ext uri="{FF2B5EF4-FFF2-40B4-BE49-F238E27FC236}">
                  <a16:creationId xmlns:a16="http://schemas.microsoft.com/office/drawing/2014/main" id="{2188960F-E398-4A79-B0D7-7B154F36AA4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3" y="2726"/>
              <a:ext cx="153" cy="126"/>
            </a:xfrm>
            <a:custGeom>
              <a:avLst/>
              <a:gdLst>
                <a:gd name="T0" fmla="*/ 2 w 306"/>
                <a:gd name="T1" fmla="*/ 1 h 252"/>
                <a:gd name="T2" fmla="*/ 4 w 306"/>
                <a:gd name="T3" fmla="*/ 1 h 252"/>
                <a:gd name="T4" fmla="*/ 5 w 306"/>
                <a:gd name="T5" fmla="*/ 1 h 252"/>
                <a:gd name="T6" fmla="*/ 7 w 306"/>
                <a:gd name="T7" fmla="*/ 1 h 252"/>
                <a:gd name="T8" fmla="*/ 9 w 306"/>
                <a:gd name="T9" fmla="*/ 2 h 252"/>
                <a:gd name="T10" fmla="*/ 10 w 306"/>
                <a:gd name="T11" fmla="*/ 2 h 252"/>
                <a:gd name="T12" fmla="*/ 10 w 306"/>
                <a:gd name="T13" fmla="*/ 2 h 252"/>
                <a:gd name="T14" fmla="*/ 10 w 306"/>
                <a:gd name="T15" fmla="*/ 3 h 252"/>
                <a:gd name="T16" fmla="*/ 9 w 306"/>
                <a:gd name="T17" fmla="*/ 3 h 252"/>
                <a:gd name="T18" fmla="*/ 9 w 306"/>
                <a:gd name="T19" fmla="*/ 3 h 252"/>
                <a:gd name="T20" fmla="*/ 9 w 306"/>
                <a:gd name="T21" fmla="*/ 4 h 252"/>
                <a:gd name="T22" fmla="*/ 9 w 306"/>
                <a:gd name="T23" fmla="*/ 4 h 252"/>
                <a:gd name="T24" fmla="*/ 9 w 306"/>
                <a:gd name="T25" fmla="*/ 4 h 252"/>
                <a:gd name="T26" fmla="*/ 9 w 306"/>
                <a:gd name="T27" fmla="*/ 5 h 252"/>
                <a:gd name="T28" fmla="*/ 9 w 306"/>
                <a:gd name="T29" fmla="*/ 5 h 252"/>
                <a:gd name="T30" fmla="*/ 9 w 306"/>
                <a:gd name="T31" fmla="*/ 5 h 252"/>
                <a:gd name="T32" fmla="*/ 9 w 306"/>
                <a:gd name="T33" fmla="*/ 5 h 252"/>
                <a:gd name="T34" fmla="*/ 9 w 306"/>
                <a:gd name="T35" fmla="*/ 6 h 252"/>
                <a:gd name="T36" fmla="*/ 9 w 306"/>
                <a:gd name="T37" fmla="*/ 6 h 252"/>
                <a:gd name="T38" fmla="*/ 9 w 306"/>
                <a:gd name="T39" fmla="*/ 6 h 252"/>
                <a:gd name="T40" fmla="*/ 9 w 306"/>
                <a:gd name="T41" fmla="*/ 7 h 252"/>
                <a:gd name="T42" fmla="*/ 9 w 306"/>
                <a:gd name="T43" fmla="*/ 7 h 252"/>
                <a:gd name="T44" fmla="*/ 9 w 306"/>
                <a:gd name="T45" fmla="*/ 7 h 252"/>
                <a:gd name="T46" fmla="*/ 9 w 306"/>
                <a:gd name="T47" fmla="*/ 8 h 252"/>
                <a:gd name="T48" fmla="*/ 8 w 306"/>
                <a:gd name="T49" fmla="*/ 8 h 252"/>
                <a:gd name="T50" fmla="*/ 8 w 306"/>
                <a:gd name="T51" fmla="*/ 8 h 252"/>
                <a:gd name="T52" fmla="*/ 7 w 306"/>
                <a:gd name="T53" fmla="*/ 8 h 252"/>
                <a:gd name="T54" fmla="*/ 5 w 306"/>
                <a:gd name="T55" fmla="*/ 8 h 252"/>
                <a:gd name="T56" fmla="*/ 3 w 306"/>
                <a:gd name="T57" fmla="*/ 8 h 252"/>
                <a:gd name="T58" fmla="*/ 2 w 306"/>
                <a:gd name="T59" fmla="*/ 8 h 252"/>
                <a:gd name="T60" fmla="*/ 1 w 306"/>
                <a:gd name="T61" fmla="*/ 7 h 252"/>
                <a:gd name="T62" fmla="*/ 1 w 306"/>
                <a:gd name="T63" fmla="*/ 6 h 252"/>
                <a:gd name="T64" fmla="*/ 1 w 306"/>
                <a:gd name="T65" fmla="*/ 6 h 252"/>
                <a:gd name="T66" fmla="*/ 1 w 306"/>
                <a:gd name="T67" fmla="*/ 6 h 252"/>
                <a:gd name="T68" fmla="*/ 1 w 306"/>
                <a:gd name="T69" fmla="*/ 5 h 252"/>
                <a:gd name="T70" fmla="*/ 1 w 306"/>
                <a:gd name="T71" fmla="*/ 5 h 252"/>
                <a:gd name="T72" fmla="*/ 1 w 306"/>
                <a:gd name="T73" fmla="*/ 5 h 252"/>
                <a:gd name="T74" fmla="*/ 1 w 306"/>
                <a:gd name="T75" fmla="*/ 5 h 252"/>
                <a:gd name="T76" fmla="*/ 1 w 306"/>
                <a:gd name="T77" fmla="*/ 4 h 252"/>
                <a:gd name="T78" fmla="*/ 1 w 306"/>
                <a:gd name="T79" fmla="*/ 4 h 252"/>
                <a:gd name="T80" fmla="*/ 1 w 306"/>
                <a:gd name="T81" fmla="*/ 4 h 252"/>
                <a:gd name="T82" fmla="*/ 1 w 306"/>
                <a:gd name="T83" fmla="*/ 3 h 252"/>
                <a:gd name="T84" fmla="*/ 1 w 306"/>
                <a:gd name="T85" fmla="*/ 3 h 252"/>
                <a:gd name="T86" fmla="*/ 1 w 306"/>
                <a:gd name="T87" fmla="*/ 3 h 252"/>
                <a:gd name="T88" fmla="*/ 1 w 306"/>
                <a:gd name="T89" fmla="*/ 3 h 252"/>
                <a:gd name="T90" fmla="*/ 1 w 306"/>
                <a:gd name="T91" fmla="*/ 2 h 252"/>
                <a:gd name="T92" fmla="*/ 1 w 306"/>
                <a:gd name="T93" fmla="*/ 2 h 252"/>
                <a:gd name="T94" fmla="*/ 1 w 306"/>
                <a:gd name="T95" fmla="*/ 1 h 252"/>
                <a:gd name="T96" fmla="*/ 1 w 306"/>
                <a:gd name="T97" fmla="*/ 1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53" name="Freeform 184">
              <a:extLst>
                <a:ext uri="{FF2B5EF4-FFF2-40B4-BE49-F238E27FC236}">
                  <a16:creationId xmlns:a16="http://schemas.microsoft.com/office/drawing/2014/main" id="{B72702AC-700B-4849-A254-D3DB1B20452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9" y="2727"/>
              <a:ext cx="141" cy="125"/>
            </a:xfrm>
            <a:custGeom>
              <a:avLst/>
              <a:gdLst>
                <a:gd name="T0" fmla="*/ 1 w 283"/>
                <a:gd name="T1" fmla="*/ 1 h 250"/>
                <a:gd name="T2" fmla="*/ 2 w 283"/>
                <a:gd name="T3" fmla="*/ 1 h 250"/>
                <a:gd name="T4" fmla="*/ 4 w 283"/>
                <a:gd name="T5" fmla="*/ 1 h 250"/>
                <a:gd name="T6" fmla="*/ 6 w 283"/>
                <a:gd name="T7" fmla="*/ 1 h 250"/>
                <a:gd name="T8" fmla="*/ 7 w 283"/>
                <a:gd name="T9" fmla="*/ 1 h 250"/>
                <a:gd name="T10" fmla="*/ 8 w 283"/>
                <a:gd name="T11" fmla="*/ 2 h 250"/>
                <a:gd name="T12" fmla="*/ 8 w 283"/>
                <a:gd name="T13" fmla="*/ 2 h 250"/>
                <a:gd name="T14" fmla="*/ 8 w 283"/>
                <a:gd name="T15" fmla="*/ 3 h 250"/>
                <a:gd name="T16" fmla="*/ 8 w 283"/>
                <a:gd name="T17" fmla="*/ 3 h 250"/>
                <a:gd name="T18" fmla="*/ 7 w 283"/>
                <a:gd name="T19" fmla="*/ 3 h 250"/>
                <a:gd name="T20" fmla="*/ 7 w 283"/>
                <a:gd name="T21" fmla="*/ 4 h 250"/>
                <a:gd name="T22" fmla="*/ 8 w 283"/>
                <a:gd name="T23" fmla="*/ 4 h 250"/>
                <a:gd name="T24" fmla="*/ 8 w 283"/>
                <a:gd name="T25" fmla="*/ 4 h 250"/>
                <a:gd name="T26" fmla="*/ 8 w 283"/>
                <a:gd name="T27" fmla="*/ 5 h 250"/>
                <a:gd name="T28" fmla="*/ 7 w 283"/>
                <a:gd name="T29" fmla="*/ 5 h 250"/>
                <a:gd name="T30" fmla="*/ 7 w 283"/>
                <a:gd name="T31" fmla="*/ 5 h 250"/>
                <a:gd name="T32" fmla="*/ 8 w 283"/>
                <a:gd name="T33" fmla="*/ 5 h 250"/>
                <a:gd name="T34" fmla="*/ 7 w 283"/>
                <a:gd name="T35" fmla="*/ 6 h 250"/>
                <a:gd name="T36" fmla="*/ 7 w 283"/>
                <a:gd name="T37" fmla="*/ 6 h 250"/>
                <a:gd name="T38" fmla="*/ 7 w 283"/>
                <a:gd name="T39" fmla="*/ 6 h 250"/>
                <a:gd name="T40" fmla="*/ 7 w 283"/>
                <a:gd name="T41" fmla="*/ 6 h 250"/>
                <a:gd name="T42" fmla="*/ 7 w 283"/>
                <a:gd name="T43" fmla="*/ 7 h 250"/>
                <a:gd name="T44" fmla="*/ 7 w 283"/>
                <a:gd name="T45" fmla="*/ 7 h 250"/>
                <a:gd name="T46" fmla="*/ 7 w 283"/>
                <a:gd name="T47" fmla="*/ 8 h 250"/>
                <a:gd name="T48" fmla="*/ 7 w 283"/>
                <a:gd name="T49" fmla="*/ 8 h 250"/>
                <a:gd name="T50" fmla="*/ 6 w 283"/>
                <a:gd name="T51" fmla="*/ 8 h 250"/>
                <a:gd name="T52" fmla="*/ 5 w 283"/>
                <a:gd name="T53" fmla="*/ 8 h 250"/>
                <a:gd name="T54" fmla="*/ 4 w 283"/>
                <a:gd name="T55" fmla="*/ 8 h 250"/>
                <a:gd name="T56" fmla="*/ 2 w 283"/>
                <a:gd name="T57" fmla="*/ 8 h 250"/>
                <a:gd name="T58" fmla="*/ 1 w 283"/>
                <a:gd name="T59" fmla="*/ 8 h 250"/>
                <a:gd name="T60" fmla="*/ 0 w 283"/>
                <a:gd name="T61" fmla="*/ 7 h 250"/>
                <a:gd name="T62" fmla="*/ 0 w 283"/>
                <a:gd name="T63" fmla="*/ 6 h 250"/>
                <a:gd name="T64" fmla="*/ 0 w 283"/>
                <a:gd name="T65" fmla="*/ 6 h 250"/>
                <a:gd name="T66" fmla="*/ 0 w 283"/>
                <a:gd name="T67" fmla="*/ 6 h 250"/>
                <a:gd name="T68" fmla="*/ 0 w 283"/>
                <a:gd name="T69" fmla="*/ 5 h 250"/>
                <a:gd name="T70" fmla="*/ 0 w 283"/>
                <a:gd name="T71" fmla="*/ 5 h 250"/>
                <a:gd name="T72" fmla="*/ 0 w 283"/>
                <a:gd name="T73" fmla="*/ 5 h 250"/>
                <a:gd name="T74" fmla="*/ 0 w 283"/>
                <a:gd name="T75" fmla="*/ 5 h 250"/>
                <a:gd name="T76" fmla="*/ 0 w 283"/>
                <a:gd name="T77" fmla="*/ 4 h 250"/>
                <a:gd name="T78" fmla="*/ 0 w 283"/>
                <a:gd name="T79" fmla="*/ 4 h 250"/>
                <a:gd name="T80" fmla="*/ 0 w 283"/>
                <a:gd name="T81" fmla="*/ 4 h 250"/>
                <a:gd name="T82" fmla="*/ 0 w 283"/>
                <a:gd name="T83" fmla="*/ 3 h 250"/>
                <a:gd name="T84" fmla="*/ 0 w 283"/>
                <a:gd name="T85" fmla="*/ 3 h 250"/>
                <a:gd name="T86" fmla="*/ 0 w 283"/>
                <a:gd name="T87" fmla="*/ 3 h 250"/>
                <a:gd name="T88" fmla="*/ 0 w 283"/>
                <a:gd name="T89" fmla="*/ 3 h 250"/>
                <a:gd name="T90" fmla="*/ 0 w 283"/>
                <a:gd name="T91" fmla="*/ 2 h 250"/>
                <a:gd name="T92" fmla="*/ 0 w 283"/>
                <a:gd name="T93" fmla="*/ 2 h 250"/>
                <a:gd name="T94" fmla="*/ 0 w 283"/>
                <a:gd name="T95" fmla="*/ 1 h 250"/>
                <a:gd name="T96" fmla="*/ 0 w 283"/>
                <a:gd name="T97" fmla="*/ 1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54" name="Freeform 185">
              <a:extLst>
                <a:ext uri="{FF2B5EF4-FFF2-40B4-BE49-F238E27FC236}">
                  <a16:creationId xmlns:a16="http://schemas.microsoft.com/office/drawing/2014/main" id="{F17A21C6-2B39-417A-999D-56B5684AF57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4" y="2728"/>
              <a:ext cx="130" cy="124"/>
            </a:xfrm>
            <a:custGeom>
              <a:avLst/>
              <a:gdLst>
                <a:gd name="T0" fmla="*/ 2 w 260"/>
                <a:gd name="T1" fmla="*/ 1 h 246"/>
                <a:gd name="T2" fmla="*/ 3 w 260"/>
                <a:gd name="T3" fmla="*/ 1 h 246"/>
                <a:gd name="T4" fmla="*/ 5 w 260"/>
                <a:gd name="T5" fmla="*/ 1 h 246"/>
                <a:gd name="T6" fmla="*/ 6 w 260"/>
                <a:gd name="T7" fmla="*/ 1 h 246"/>
                <a:gd name="T8" fmla="*/ 8 w 260"/>
                <a:gd name="T9" fmla="*/ 1 h 246"/>
                <a:gd name="T10" fmla="*/ 9 w 260"/>
                <a:gd name="T11" fmla="*/ 2 h 246"/>
                <a:gd name="T12" fmla="*/ 8 w 260"/>
                <a:gd name="T13" fmla="*/ 2 h 246"/>
                <a:gd name="T14" fmla="*/ 8 w 260"/>
                <a:gd name="T15" fmla="*/ 3 h 246"/>
                <a:gd name="T16" fmla="*/ 8 w 260"/>
                <a:gd name="T17" fmla="*/ 3 h 246"/>
                <a:gd name="T18" fmla="*/ 8 w 260"/>
                <a:gd name="T19" fmla="*/ 3 h 246"/>
                <a:gd name="T20" fmla="*/ 8 w 260"/>
                <a:gd name="T21" fmla="*/ 4 h 246"/>
                <a:gd name="T22" fmla="*/ 8 w 260"/>
                <a:gd name="T23" fmla="*/ 4 h 246"/>
                <a:gd name="T24" fmla="*/ 8 w 260"/>
                <a:gd name="T25" fmla="*/ 4 h 246"/>
                <a:gd name="T26" fmla="*/ 8 w 260"/>
                <a:gd name="T27" fmla="*/ 4 h 246"/>
                <a:gd name="T28" fmla="*/ 8 w 260"/>
                <a:gd name="T29" fmla="*/ 4 h 246"/>
                <a:gd name="T30" fmla="*/ 8 w 260"/>
                <a:gd name="T31" fmla="*/ 5 h 246"/>
                <a:gd name="T32" fmla="*/ 8 w 260"/>
                <a:gd name="T33" fmla="*/ 5 h 246"/>
                <a:gd name="T34" fmla="*/ 8 w 260"/>
                <a:gd name="T35" fmla="*/ 6 h 246"/>
                <a:gd name="T36" fmla="*/ 7 w 260"/>
                <a:gd name="T37" fmla="*/ 6 h 246"/>
                <a:gd name="T38" fmla="*/ 8 w 260"/>
                <a:gd name="T39" fmla="*/ 6 h 246"/>
                <a:gd name="T40" fmla="*/ 8 w 260"/>
                <a:gd name="T41" fmla="*/ 6 h 246"/>
                <a:gd name="T42" fmla="*/ 8 w 260"/>
                <a:gd name="T43" fmla="*/ 7 h 246"/>
                <a:gd name="T44" fmla="*/ 7 w 260"/>
                <a:gd name="T45" fmla="*/ 7 h 246"/>
                <a:gd name="T46" fmla="*/ 7 w 260"/>
                <a:gd name="T47" fmla="*/ 7 h 246"/>
                <a:gd name="T48" fmla="*/ 7 w 260"/>
                <a:gd name="T49" fmla="*/ 8 h 246"/>
                <a:gd name="T50" fmla="*/ 7 w 260"/>
                <a:gd name="T51" fmla="*/ 8 h 246"/>
                <a:gd name="T52" fmla="*/ 6 w 260"/>
                <a:gd name="T53" fmla="*/ 8 h 246"/>
                <a:gd name="T54" fmla="*/ 4 w 260"/>
                <a:gd name="T55" fmla="*/ 8 h 246"/>
                <a:gd name="T56" fmla="*/ 3 w 260"/>
                <a:gd name="T57" fmla="*/ 8 h 246"/>
                <a:gd name="T58" fmla="*/ 2 w 260"/>
                <a:gd name="T59" fmla="*/ 8 h 246"/>
                <a:gd name="T60" fmla="*/ 1 w 260"/>
                <a:gd name="T61" fmla="*/ 7 h 246"/>
                <a:gd name="T62" fmla="*/ 1 w 260"/>
                <a:gd name="T63" fmla="*/ 6 h 246"/>
                <a:gd name="T64" fmla="*/ 1 w 260"/>
                <a:gd name="T65" fmla="*/ 6 h 246"/>
                <a:gd name="T66" fmla="*/ 1 w 260"/>
                <a:gd name="T67" fmla="*/ 6 h 246"/>
                <a:gd name="T68" fmla="*/ 1 w 260"/>
                <a:gd name="T69" fmla="*/ 5 h 246"/>
                <a:gd name="T70" fmla="*/ 1 w 260"/>
                <a:gd name="T71" fmla="*/ 5 h 246"/>
                <a:gd name="T72" fmla="*/ 1 w 260"/>
                <a:gd name="T73" fmla="*/ 5 h 246"/>
                <a:gd name="T74" fmla="*/ 1 w 260"/>
                <a:gd name="T75" fmla="*/ 5 h 246"/>
                <a:gd name="T76" fmla="*/ 1 w 260"/>
                <a:gd name="T77" fmla="*/ 4 h 246"/>
                <a:gd name="T78" fmla="*/ 1 w 260"/>
                <a:gd name="T79" fmla="*/ 4 h 246"/>
                <a:gd name="T80" fmla="*/ 1 w 260"/>
                <a:gd name="T81" fmla="*/ 4 h 246"/>
                <a:gd name="T82" fmla="*/ 1 w 260"/>
                <a:gd name="T83" fmla="*/ 3 h 246"/>
                <a:gd name="T84" fmla="*/ 1 w 260"/>
                <a:gd name="T85" fmla="*/ 3 h 246"/>
                <a:gd name="T86" fmla="*/ 1 w 260"/>
                <a:gd name="T87" fmla="*/ 3 h 246"/>
                <a:gd name="T88" fmla="*/ 1 w 260"/>
                <a:gd name="T89" fmla="*/ 3 h 246"/>
                <a:gd name="T90" fmla="*/ 1 w 260"/>
                <a:gd name="T91" fmla="*/ 2 h 246"/>
                <a:gd name="T92" fmla="*/ 1 w 260"/>
                <a:gd name="T93" fmla="*/ 2 h 246"/>
                <a:gd name="T94" fmla="*/ 1 w 260"/>
                <a:gd name="T95" fmla="*/ 1 h 246"/>
                <a:gd name="T96" fmla="*/ 1 w 260"/>
                <a:gd name="T97" fmla="*/ 1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55" name="Freeform 186">
              <a:extLst>
                <a:ext uri="{FF2B5EF4-FFF2-40B4-BE49-F238E27FC236}">
                  <a16:creationId xmlns:a16="http://schemas.microsoft.com/office/drawing/2014/main" id="{BD7FBC0B-2E80-4224-9AD0-32AC89FFB76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0" y="2730"/>
              <a:ext cx="118" cy="121"/>
            </a:xfrm>
            <a:custGeom>
              <a:avLst/>
              <a:gdLst>
                <a:gd name="T0" fmla="*/ 2 w 236"/>
                <a:gd name="T1" fmla="*/ 0 h 243"/>
                <a:gd name="T2" fmla="*/ 3 w 236"/>
                <a:gd name="T3" fmla="*/ 0 h 243"/>
                <a:gd name="T4" fmla="*/ 4 w 236"/>
                <a:gd name="T5" fmla="*/ 0 h 243"/>
                <a:gd name="T6" fmla="*/ 6 w 236"/>
                <a:gd name="T7" fmla="*/ 0 h 243"/>
                <a:gd name="T8" fmla="*/ 7 w 236"/>
                <a:gd name="T9" fmla="*/ 0 h 243"/>
                <a:gd name="T10" fmla="*/ 8 w 236"/>
                <a:gd name="T11" fmla="*/ 1 h 243"/>
                <a:gd name="T12" fmla="*/ 8 w 236"/>
                <a:gd name="T13" fmla="*/ 1 h 243"/>
                <a:gd name="T14" fmla="*/ 7 w 236"/>
                <a:gd name="T15" fmla="*/ 2 h 243"/>
                <a:gd name="T16" fmla="*/ 7 w 236"/>
                <a:gd name="T17" fmla="*/ 2 h 243"/>
                <a:gd name="T18" fmla="*/ 7 w 236"/>
                <a:gd name="T19" fmla="*/ 2 h 243"/>
                <a:gd name="T20" fmla="*/ 7 w 236"/>
                <a:gd name="T21" fmla="*/ 3 h 243"/>
                <a:gd name="T22" fmla="*/ 7 w 236"/>
                <a:gd name="T23" fmla="*/ 3 h 243"/>
                <a:gd name="T24" fmla="*/ 7 w 236"/>
                <a:gd name="T25" fmla="*/ 3 h 243"/>
                <a:gd name="T26" fmla="*/ 7 w 236"/>
                <a:gd name="T27" fmla="*/ 3 h 243"/>
                <a:gd name="T28" fmla="*/ 7 w 236"/>
                <a:gd name="T29" fmla="*/ 3 h 243"/>
                <a:gd name="T30" fmla="*/ 7 w 236"/>
                <a:gd name="T31" fmla="*/ 4 h 243"/>
                <a:gd name="T32" fmla="*/ 7 w 236"/>
                <a:gd name="T33" fmla="*/ 4 h 243"/>
                <a:gd name="T34" fmla="*/ 7 w 236"/>
                <a:gd name="T35" fmla="*/ 4 h 243"/>
                <a:gd name="T36" fmla="*/ 7 w 236"/>
                <a:gd name="T37" fmla="*/ 5 h 243"/>
                <a:gd name="T38" fmla="*/ 7 w 236"/>
                <a:gd name="T39" fmla="*/ 5 h 243"/>
                <a:gd name="T40" fmla="*/ 7 w 236"/>
                <a:gd name="T41" fmla="*/ 5 h 243"/>
                <a:gd name="T42" fmla="*/ 7 w 236"/>
                <a:gd name="T43" fmla="*/ 6 h 243"/>
                <a:gd name="T44" fmla="*/ 7 w 236"/>
                <a:gd name="T45" fmla="*/ 6 h 243"/>
                <a:gd name="T46" fmla="*/ 7 w 236"/>
                <a:gd name="T47" fmla="*/ 6 h 243"/>
                <a:gd name="T48" fmla="*/ 6 w 236"/>
                <a:gd name="T49" fmla="*/ 7 h 243"/>
                <a:gd name="T50" fmla="*/ 6 w 236"/>
                <a:gd name="T51" fmla="*/ 7 h 243"/>
                <a:gd name="T52" fmla="*/ 3 w 236"/>
                <a:gd name="T53" fmla="*/ 7 h 243"/>
                <a:gd name="T54" fmla="*/ 1 w 236"/>
                <a:gd name="T55" fmla="*/ 7 h 243"/>
                <a:gd name="T56" fmla="*/ 1 w 236"/>
                <a:gd name="T57" fmla="*/ 6 h 243"/>
                <a:gd name="T58" fmla="*/ 1 w 236"/>
                <a:gd name="T59" fmla="*/ 5 h 243"/>
                <a:gd name="T60" fmla="*/ 1 w 236"/>
                <a:gd name="T61" fmla="*/ 5 h 243"/>
                <a:gd name="T62" fmla="*/ 1 w 236"/>
                <a:gd name="T63" fmla="*/ 4 h 243"/>
                <a:gd name="T64" fmla="*/ 1 w 236"/>
                <a:gd name="T65" fmla="*/ 4 h 243"/>
                <a:gd name="T66" fmla="*/ 1 w 236"/>
                <a:gd name="T67" fmla="*/ 4 h 243"/>
                <a:gd name="T68" fmla="*/ 0 w 236"/>
                <a:gd name="T69" fmla="*/ 4 h 243"/>
                <a:gd name="T70" fmla="*/ 1 w 236"/>
                <a:gd name="T71" fmla="*/ 3 h 243"/>
                <a:gd name="T72" fmla="*/ 1 w 236"/>
                <a:gd name="T73" fmla="*/ 3 h 243"/>
                <a:gd name="T74" fmla="*/ 1 w 236"/>
                <a:gd name="T75" fmla="*/ 3 h 243"/>
                <a:gd name="T76" fmla="*/ 1 w 236"/>
                <a:gd name="T77" fmla="*/ 3 h 243"/>
                <a:gd name="T78" fmla="*/ 1 w 236"/>
                <a:gd name="T79" fmla="*/ 2 h 243"/>
                <a:gd name="T80" fmla="*/ 1 w 236"/>
                <a:gd name="T81" fmla="*/ 2 h 243"/>
                <a:gd name="T82" fmla="*/ 1 w 236"/>
                <a:gd name="T83" fmla="*/ 2 h 243"/>
                <a:gd name="T84" fmla="*/ 1 w 236"/>
                <a:gd name="T85" fmla="*/ 1 h 243"/>
                <a:gd name="T86" fmla="*/ 1 w 236"/>
                <a:gd name="T87" fmla="*/ 1 h 243"/>
                <a:gd name="T88" fmla="*/ 1 w 236"/>
                <a:gd name="T89" fmla="*/ 1 h 243"/>
                <a:gd name="T90" fmla="*/ 1 w 236"/>
                <a:gd name="T91" fmla="*/ 0 h 243"/>
                <a:gd name="T92" fmla="*/ 1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56" name="Freeform 187">
              <a:extLst>
                <a:ext uri="{FF2B5EF4-FFF2-40B4-BE49-F238E27FC236}">
                  <a16:creationId xmlns:a16="http://schemas.microsoft.com/office/drawing/2014/main" id="{61DA65F9-7056-4CB0-9ED2-06C15B8B82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5" y="2731"/>
              <a:ext cx="107" cy="120"/>
            </a:xfrm>
            <a:custGeom>
              <a:avLst/>
              <a:gdLst>
                <a:gd name="T0" fmla="*/ 2 w 214"/>
                <a:gd name="T1" fmla="*/ 1 h 239"/>
                <a:gd name="T2" fmla="*/ 3 w 214"/>
                <a:gd name="T3" fmla="*/ 1 h 239"/>
                <a:gd name="T4" fmla="*/ 4 w 214"/>
                <a:gd name="T5" fmla="*/ 1 h 239"/>
                <a:gd name="T6" fmla="*/ 5 w 214"/>
                <a:gd name="T7" fmla="*/ 1 h 239"/>
                <a:gd name="T8" fmla="*/ 6 w 214"/>
                <a:gd name="T9" fmla="*/ 1 h 239"/>
                <a:gd name="T10" fmla="*/ 7 w 214"/>
                <a:gd name="T11" fmla="*/ 1 h 239"/>
                <a:gd name="T12" fmla="*/ 7 w 214"/>
                <a:gd name="T13" fmla="*/ 2 h 239"/>
                <a:gd name="T14" fmla="*/ 7 w 214"/>
                <a:gd name="T15" fmla="*/ 2 h 239"/>
                <a:gd name="T16" fmla="*/ 7 w 214"/>
                <a:gd name="T17" fmla="*/ 3 h 239"/>
                <a:gd name="T18" fmla="*/ 6 w 214"/>
                <a:gd name="T19" fmla="*/ 3 h 239"/>
                <a:gd name="T20" fmla="*/ 6 w 214"/>
                <a:gd name="T21" fmla="*/ 3 h 239"/>
                <a:gd name="T22" fmla="*/ 7 w 214"/>
                <a:gd name="T23" fmla="*/ 3 h 239"/>
                <a:gd name="T24" fmla="*/ 7 w 214"/>
                <a:gd name="T25" fmla="*/ 4 h 239"/>
                <a:gd name="T26" fmla="*/ 6 w 214"/>
                <a:gd name="T27" fmla="*/ 4 h 239"/>
                <a:gd name="T28" fmla="*/ 6 w 214"/>
                <a:gd name="T29" fmla="*/ 4 h 239"/>
                <a:gd name="T30" fmla="*/ 6 w 214"/>
                <a:gd name="T31" fmla="*/ 5 h 239"/>
                <a:gd name="T32" fmla="*/ 6 w 214"/>
                <a:gd name="T33" fmla="*/ 5 h 239"/>
                <a:gd name="T34" fmla="*/ 6 w 214"/>
                <a:gd name="T35" fmla="*/ 5 h 239"/>
                <a:gd name="T36" fmla="*/ 6 w 214"/>
                <a:gd name="T37" fmla="*/ 5 h 239"/>
                <a:gd name="T38" fmla="*/ 6 w 214"/>
                <a:gd name="T39" fmla="*/ 6 h 239"/>
                <a:gd name="T40" fmla="*/ 6 w 214"/>
                <a:gd name="T41" fmla="*/ 6 h 239"/>
                <a:gd name="T42" fmla="*/ 6 w 214"/>
                <a:gd name="T43" fmla="*/ 6 h 239"/>
                <a:gd name="T44" fmla="*/ 6 w 214"/>
                <a:gd name="T45" fmla="*/ 7 h 239"/>
                <a:gd name="T46" fmla="*/ 6 w 214"/>
                <a:gd name="T47" fmla="*/ 7 h 239"/>
                <a:gd name="T48" fmla="*/ 6 w 214"/>
                <a:gd name="T49" fmla="*/ 7 h 239"/>
                <a:gd name="T50" fmla="*/ 5 w 214"/>
                <a:gd name="T51" fmla="*/ 8 h 239"/>
                <a:gd name="T52" fmla="*/ 3 w 214"/>
                <a:gd name="T53" fmla="*/ 8 h 239"/>
                <a:gd name="T54" fmla="*/ 1 w 214"/>
                <a:gd name="T55" fmla="*/ 7 h 239"/>
                <a:gd name="T56" fmla="*/ 1 w 214"/>
                <a:gd name="T57" fmla="*/ 6 h 239"/>
                <a:gd name="T58" fmla="*/ 1 w 214"/>
                <a:gd name="T59" fmla="*/ 6 h 239"/>
                <a:gd name="T60" fmla="*/ 1 w 214"/>
                <a:gd name="T61" fmla="*/ 6 h 239"/>
                <a:gd name="T62" fmla="*/ 1 w 214"/>
                <a:gd name="T63" fmla="*/ 5 h 239"/>
                <a:gd name="T64" fmla="*/ 1 w 214"/>
                <a:gd name="T65" fmla="*/ 5 h 239"/>
                <a:gd name="T66" fmla="*/ 1 w 214"/>
                <a:gd name="T67" fmla="*/ 5 h 239"/>
                <a:gd name="T68" fmla="*/ 0 w 214"/>
                <a:gd name="T69" fmla="*/ 5 h 239"/>
                <a:gd name="T70" fmla="*/ 1 w 214"/>
                <a:gd name="T71" fmla="*/ 4 h 239"/>
                <a:gd name="T72" fmla="*/ 1 w 214"/>
                <a:gd name="T73" fmla="*/ 4 h 239"/>
                <a:gd name="T74" fmla="*/ 1 w 214"/>
                <a:gd name="T75" fmla="*/ 4 h 239"/>
                <a:gd name="T76" fmla="*/ 1 w 214"/>
                <a:gd name="T77" fmla="*/ 3 h 239"/>
                <a:gd name="T78" fmla="*/ 1 w 214"/>
                <a:gd name="T79" fmla="*/ 3 h 239"/>
                <a:gd name="T80" fmla="*/ 1 w 214"/>
                <a:gd name="T81" fmla="*/ 3 h 239"/>
                <a:gd name="T82" fmla="*/ 1 w 214"/>
                <a:gd name="T83" fmla="*/ 3 h 239"/>
                <a:gd name="T84" fmla="*/ 1 w 214"/>
                <a:gd name="T85" fmla="*/ 2 h 239"/>
                <a:gd name="T86" fmla="*/ 1 w 214"/>
                <a:gd name="T87" fmla="*/ 2 h 239"/>
                <a:gd name="T88" fmla="*/ 1 w 214"/>
                <a:gd name="T89" fmla="*/ 2 h 239"/>
                <a:gd name="T90" fmla="*/ 1 w 214"/>
                <a:gd name="T91" fmla="*/ 1 h 239"/>
                <a:gd name="T92" fmla="*/ 1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57" name="Freeform 188">
              <a:extLst>
                <a:ext uri="{FF2B5EF4-FFF2-40B4-BE49-F238E27FC236}">
                  <a16:creationId xmlns:a16="http://schemas.microsoft.com/office/drawing/2014/main" id="{0C5BDAD9-4E3A-4F43-81DC-F06D23FF345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1" y="2732"/>
              <a:ext cx="95" cy="119"/>
            </a:xfrm>
            <a:custGeom>
              <a:avLst/>
              <a:gdLst>
                <a:gd name="T0" fmla="*/ 2 w 190"/>
                <a:gd name="T1" fmla="*/ 1 h 237"/>
                <a:gd name="T2" fmla="*/ 4 w 190"/>
                <a:gd name="T3" fmla="*/ 1 h 237"/>
                <a:gd name="T4" fmla="*/ 6 w 190"/>
                <a:gd name="T5" fmla="*/ 1 h 237"/>
                <a:gd name="T6" fmla="*/ 6 w 190"/>
                <a:gd name="T7" fmla="*/ 2 h 237"/>
                <a:gd name="T8" fmla="*/ 6 w 190"/>
                <a:gd name="T9" fmla="*/ 2 h 237"/>
                <a:gd name="T10" fmla="*/ 6 w 190"/>
                <a:gd name="T11" fmla="*/ 3 h 237"/>
                <a:gd name="T12" fmla="*/ 6 w 190"/>
                <a:gd name="T13" fmla="*/ 3 h 237"/>
                <a:gd name="T14" fmla="*/ 6 w 190"/>
                <a:gd name="T15" fmla="*/ 3 h 237"/>
                <a:gd name="T16" fmla="*/ 6 w 190"/>
                <a:gd name="T17" fmla="*/ 3 h 237"/>
                <a:gd name="T18" fmla="*/ 6 w 190"/>
                <a:gd name="T19" fmla="*/ 4 h 237"/>
                <a:gd name="T20" fmla="*/ 6 w 190"/>
                <a:gd name="T21" fmla="*/ 4 h 237"/>
                <a:gd name="T22" fmla="*/ 6 w 190"/>
                <a:gd name="T23" fmla="*/ 4 h 237"/>
                <a:gd name="T24" fmla="*/ 6 w 190"/>
                <a:gd name="T25" fmla="*/ 4 h 237"/>
                <a:gd name="T26" fmla="*/ 6 w 190"/>
                <a:gd name="T27" fmla="*/ 5 h 237"/>
                <a:gd name="T28" fmla="*/ 6 w 190"/>
                <a:gd name="T29" fmla="*/ 5 h 237"/>
                <a:gd name="T30" fmla="*/ 6 w 190"/>
                <a:gd name="T31" fmla="*/ 5 h 237"/>
                <a:gd name="T32" fmla="*/ 6 w 190"/>
                <a:gd name="T33" fmla="*/ 6 h 237"/>
                <a:gd name="T34" fmla="*/ 6 w 190"/>
                <a:gd name="T35" fmla="*/ 6 h 237"/>
                <a:gd name="T36" fmla="*/ 6 w 190"/>
                <a:gd name="T37" fmla="*/ 6 h 237"/>
                <a:gd name="T38" fmla="*/ 5 w 190"/>
                <a:gd name="T39" fmla="*/ 6 h 237"/>
                <a:gd name="T40" fmla="*/ 5 w 190"/>
                <a:gd name="T41" fmla="*/ 7 h 237"/>
                <a:gd name="T42" fmla="*/ 5 w 190"/>
                <a:gd name="T43" fmla="*/ 7 h 237"/>
                <a:gd name="T44" fmla="*/ 5 w 190"/>
                <a:gd name="T45" fmla="*/ 8 h 237"/>
                <a:gd name="T46" fmla="*/ 3 w 190"/>
                <a:gd name="T47" fmla="*/ 8 h 237"/>
                <a:gd name="T48" fmla="*/ 2 w 190"/>
                <a:gd name="T49" fmla="*/ 8 h 237"/>
                <a:gd name="T50" fmla="*/ 1 w 190"/>
                <a:gd name="T51" fmla="*/ 7 h 237"/>
                <a:gd name="T52" fmla="*/ 1 w 190"/>
                <a:gd name="T53" fmla="*/ 6 h 237"/>
                <a:gd name="T54" fmla="*/ 1 w 190"/>
                <a:gd name="T55" fmla="*/ 6 h 237"/>
                <a:gd name="T56" fmla="*/ 1 w 190"/>
                <a:gd name="T57" fmla="*/ 5 h 237"/>
                <a:gd name="T58" fmla="*/ 1 w 190"/>
                <a:gd name="T59" fmla="*/ 5 h 237"/>
                <a:gd name="T60" fmla="*/ 1 w 190"/>
                <a:gd name="T61" fmla="*/ 5 h 237"/>
                <a:gd name="T62" fmla="*/ 1 w 190"/>
                <a:gd name="T63" fmla="*/ 5 h 237"/>
                <a:gd name="T64" fmla="*/ 1 w 190"/>
                <a:gd name="T65" fmla="*/ 4 h 237"/>
                <a:gd name="T66" fmla="*/ 1 w 190"/>
                <a:gd name="T67" fmla="*/ 4 h 237"/>
                <a:gd name="T68" fmla="*/ 1 w 190"/>
                <a:gd name="T69" fmla="*/ 4 h 237"/>
                <a:gd name="T70" fmla="*/ 1 w 190"/>
                <a:gd name="T71" fmla="*/ 4 h 237"/>
                <a:gd name="T72" fmla="*/ 1 w 190"/>
                <a:gd name="T73" fmla="*/ 3 h 237"/>
                <a:gd name="T74" fmla="*/ 1 w 190"/>
                <a:gd name="T75" fmla="*/ 3 h 237"/>
                <a:gd name="T76" fmla="*/ 1 w 190"/>
                <a:gd name="T77" fmla="*/ 3 h 237"/>
                <a:gd name="T78" fmla="*/ 1 w 190"/>
                <a:gd name="T79" fmla="*/ 2 h 237"/>
                <a:gd name="T80" fmla="*/ 1 w 190"/>
                <a:gd name="T81" fmla="*/ 2 h 237"/>
                <a:gd name="T82" fmla="*/ 1 w 190"/>
                <a:gd name="T83" fmla="*/ 2 h 237"/>
                <a:gd name="T84" fmla="*/ 1 w 190"/>
                <a:gd name="T85" fmla="*/ 1 h 237"/>
                <a:gd name="T86" fmla="*/ 1 w 190"/>
                <a:gd name="T87" fmla="*/ 1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58" name="Freeform 189">
              <a:extLst>
                <a:ext uri="{FF2B5EF4-FFF2-40B4-BE49-F238E27FC236}">
                  <a16:creationId xmlns:a16="http://schemas.microsoft.com/office/drawing/2014/main" id="{403F637F-8C8C-4FD1-BBD4-B0331DEE21C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6" y="2734"/>
              <a:ext cx="84" cy="117"/>
            </a:xfrm>
            <a:custGeom>
              <a:avLst/>
              <a:gdLst>
                <a:gd name="T0" fmla="*/ 2 w 167"/>
                <a:gd name="T1" fmla="*/ 1 h 234"/>
                <a:gd name="T2" fmla="*/ 4 w 167"/>
                <a:gd name="T3" fmla="*/ 1 h 234"/>
                <a:gd name="T4" fmla="*/ 6 w 167"/>
                <a:gd name="T5" fmla="*/ 1 h 234"/>
                <a:gd name="T6" fmla="*/ 6 w 167"/>
                <a:gd name="T7" fmla="*/ 1 h 234"/>
                <a:gd name="T8" fmla="*/ 5 w 167"/>
                <a:gd name="T9" fmla="*/ 2 h 234"/>
                <a:gd name="T10" fmla="*/ 5 w 167"/>
                <a:gd name="T11" fmla="*/ 3 h 234"/>
                <a:gd name="T12" fmla="*/ 5 w 167"/>
                <a:gd name="T13" fmla="*/ 3 h 234"/>
                <a:gd name="T14" fmla="*/ 5 w 167"/>
                <a:gd name="T15" fmla="*/ 3 h 234"/>
                <a:gd name="T16" fmla="*/ 5 w 167"/>
                <a:gd name="T17" fmla="*/ 3 h 234"/>
                <a:gd name="T18" fmla="*/ 5 w 167"/>
                <a:gd name="T19" fmla="*/ 3 h 234"/>
                <a:gd name="T20" fmla="*/ 5 w 167"/>
                <a:gd name="T21" fmla="*/ 4 h 234"/>
                <a:gd name="T22" fmla="*/ 5 w 167"/>
                <a:gd name="T23" fmla="*/ 4 h 234"/>
                <a:gd name="T24" fmla="*/ 5 w 167"/>
                <a:gd name="T25" fmla="*/ 4 h 234"/>
                <a:gd name="T26" fmla="*/ 5 w 167"/>
                <a:gd name="T27" fmla="*/ 5 h 234"/>
                <a:gd name="T28" fmla="*/ 5 w 167"/>
                <a:gd name="T29" fmla="*/ 5 h 234"/>
                <a:gd name="T30" fmla="*/ 5 w 167"/>
                <a:gd name="T31" fmla="*/ 5 h 234"/>
                <a:gd name="T32" fmla="*/ 5 w 167"/>
                <a:gd name="T33" fmla="*/ 5 h 234"/>
                <a:gd name="T34" fmla="*/ 5 w 167"/>
                <a:gd name="T35" fmla="*/ 6 h 234"/>
                <a:gd name="T36" fmla="*/ 5 w 167"/>
                <a:gd name="T37" fmla="*/ 6 h 234"/>
                <a:gd name="T38" fmla="*/ 5 w 167"/>
                <a:gd name="T39" fmla="*/ 6 h 234"/>
                <a:gd name="T40" fmla="*/ 5 w 167"/>
                <a:gd name="T41" fmla="*/ 7 h 234"/>
                <a:gd name="T42" fmla="*/ 5 w 167"/>
                <a:gd name="T43" fmla="*/ 7 h 234"/>
                <a:gd name="T44" fmla="*/ 4 w 167"/>
                <a:gd name="T45" fmla="*/ 8 h 234"/>
                <a:gd name="T46" fmla="*/ 3 w 167"/>
                <a:gd name="T47" fmla="*/ 8 h 234"/>
                <a:gd name="T48" fmla="*/ 1 w 167"/>
                <a:gd name="T49" fmla="*/ 8 h 234"/>
                <a:gd name="T50" fmla="*/ 1 w 167"/>
                <a:gd name="T51" fmla="*/ 7 h 234"/>
                <a:gd name="T52" fmla="*/ 1 w 167"/>
                <a:gd name="T53" fmla="*/ 6 h 234"/>
                <a:gd name="T54" fmla="*/ 1 w 167"/>
                <a:gd name="T55" fmla="*/ 6 h 234"/>
                <a:gd name="T56" fmla="*/ 0 w 167"/>
                <a:gd name="T57" fmla="*/ 5 h 234"/>
                <a:gd name="T58" fmla="*/ 1 w 167"/>
                <a:gd name="T59" fmla="*/ 5 h 234"/>
                <a:gd name="T60" fmla="*/ 1 w 167"/>
                <a:gd name="T61" fmla="*/ 5 h 234"/>
                <a:gd name="T62" fmla="*/ 1 w 167"/>
                <a:gd name="T63" fmla="*/ 5 h 234"/>
                <a:gd name="T64" fmla="*/ 1 w 167"/>
                <a:gd name="T65" fmla="*/ 4 h 234"/>
                <a:gd name="T66" fmla="*/ 1 w 167"/>
                <a:gd name="T67" fmla="*/ 4 h 234"/>
                <a:gd name="T68" fmla="*/ 1 w 167"/>
                <a:gd name="T69" fmla="*/ 4 h 234"/>
                <a:gd name="T70" fmla="*/ 1 w 167"/>
                <a:gd name="T71" fmla="*/ 3 h 234"/>
                <a:gd name="T72" fmla="*/ 1 w 167"/>
                <a:gd name="T73" fmla="*/ 3 h 234"/>
                <a:gd name="T74" fmla="*/ 1 w 167"/>
                <a:gd name="T75" fmla="*/ 3 h 234"/>
                <a:gd name="T76" fmla="*/ 1 w 167"/>
                <a:gd name="T77" fmla="*/ 3 h 234"/>
                <a:gd name="T78" fmla="*/ 1 w 167"/>
                <a:gd name="T79" fmla="*/ 2 h 234"/>
                <a:gd name="T80" fmla="*/ 1 w 167"/>
                <a:gd name="T81" fmla="*/ 2 h 234"/>
                <a:gd name="T82" fmla="*/ 1 w 167"/>
                <a:gd name="T83" fmla="*/ 2 h 234"/>
                <a:gd name="T84" fmla="*/ 1 w 167"/>
                <a:gd name="T85" fmla="*/ 1 h 234"/>
                <a:gd name="T86" fmla="*/ 1 w 167"/>
                <a:gd name="T87" fmla="*/ 1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59" name="Freeform 190">
              <a:extLst>
                <a:ext uri="{FF2B5EF4-FFF2-40B4-BE49-F238E27FC236}">
                  <a16:creationId xmlns:a16="http://schemas.microsoft.com/office/drawing/2014/main" id="{CCF62499-D486-4997-AEA8-034FADF5EE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1" y="2735"/>
              <a:ext cx="72" cy="116"/>
            </a:xfrm>
            <a:custGeom>
              <a:avLst/>
              <a:gdLst>
                <a:gd name="T0" fmla="*/ 2 w 144"/>
                <a:gd name="T1" fmla="*/ 1 h 231"/>
                <a:gd name="T2" fmla="*/ 3 w 144"/>
                <a:gd name="T3" fmla="*/ 1 h 231"/>
                <a:gd name="T4" fmla="*/ 5 w 144"/>
                <a:gd name="T5" fmla="*/ 1 h 231"/>
                <a:gd name="T6" fmla="*/ 5 w 144"/>
                <a:gd name="T7" fmla="*/ 1 h 231"/>
                <a:gd name="T8" fmla="*/ 5 w 144"/>
                <a:gd name="T9" fmla="*/ 2 h 231"/>
                <a:gd name="T10" fmla="*/ 5 w 144"/>
                <a:gd name="T11" fmla="*/ 2 h 231"/>
                <a:gd name="T12" fmla="*/ 4 w 144"/>
                <a:gd name="T13" fmla="*/ 3 h 231"/>
                <a:gd name="T14" fmla="*/ 4 w 144"/>
                <a:gd name="T15" fmla="*/ 3 h 231"/>
                <a:gd name="T16" fmla="*/ 4 w 144"/>
                <a:gd name="T17" fmla="*/ 3 h 231"/>
                <a:gd name="T18" fmla="*/ 5 w 144"/>
                <a:gd name="T19" fmla="*/ 3 h 231"/>
                <a:gd name="T20" fmla="*/ 4 w 144"/>
                <a:gd name="T21" fmla="*/ 4 h 231"/>
                <a:gd name="T22" fmla="*/ 4 w 144"/>
                <a:gd name="T23" fmla="*/ 4 h 231"/>
                <a:gd name="T24" fmla="*/ 4 w 144"/>
                <a:gd name="T25" fmla="*/ 4 h 231"/>
                <a:gd name="T26" fmla="*/ 4 w 144"/>
                <a:gd name="T27" fmla="*/ 4 h 231"/>
                <a:gd name="T28" fmla="*/ 4 w 144"/>
                <a:gd name="T29" fmla="*/ 5 h 231"/>
                <a:gd name="T30" fmla="*/ 4 w 144"/>
                <a:gd name="T31" fmla="*/ 5 h 231"/>
                <a:gd name="T32" fmla="*/ 4 w 144"/>
                <a:gd name="T33" fmla="*/ 5 h 231"/>
                <a:gd name="T34" fmla="*/ 4 w 144"/>
                <a:gd name="T35" fmla="*/ 6 h 231"/>
                <a:gd name="T36" fmla="*/ 4 w 144"/>
                <a:gd name="T37" fmla="*/ 6 h 231"/>
                <a:gd name="T38" fmla="*/ 4 w 144"/>
                <a:gd name="T39" fmla="*/ 6 h 231"/>
                <a:gd name="T40" fmla="*/ 4 w 144"/>
                <a:gd name="T41" fmla="*/ 7 h 231"/>
                <a:gd name="T42" fmla="*/ 4 w 144"/>
                <a:gd name="T43" fmla="*/ 7 h 231"/>
                <a:gd name="T44" fmla="*/ 4 w 144"/>
                <a:gd name="T45" fmla="*/ 7 h 231"/>
                <a:gd name="T46" fmla="*/ 3 w 144"/>
                <a:gd name="T47" fmla="*/ 8 h 231"/>
                <a:gd name="T48" fmla="*/ 1 w 144"/>
                <a:gd name="T49" fmla="*/ 7 h 231"/>
                <a:gd name="T50" fmla="*/ 1 w 144"/>
                <a:gd name="T51" fmla="*/ 7 h 231"/>
                <a:gd name="T52" fmla="*/ 1 w 144"/>
                <a:gd name="T53" fmla="*/ 6 h 231"/>
                <a:gd name="T54" fmla="*/ 1 w 144"/>
                <a:gd name="T55" fmla="*/ 5 h 231"/>
                <a:gd name="T56" fmla="*/ 1 w 144"/>
                <a:gd name="T57" fmla="*/ 5 h 231"/>
                <a:gd name="T58" fmla="*/ 1 w 144"/>
                <a:gd name="T59" fmla="*/ 5 h 231"/>
                <a:gd name="T60" fmla="*/ 1 w 144"/>
                <a:gd name="T61" fmla="*/ 5 h 231"/>
                <a:gd name="T62" fmla="*/ 1 w 144"/>
                <a:gd name="T63" fmla="*/ 5 h 231"/>
                <a:gd name="T64" fmla="*/ 1 w 144"/>
                <a:gd name="T65" fmla="*/ 4 h 231"/>
                <a:gd name="T66" fmla="*/ 1 w 144"/>
                <a:gd name="T67" fmla="*/ 4 h 231"/>
                <a:gd name="T68" fmla="*/ 1 w 144"/>
                <a:gd name="T69" fmla="*/ 4 h 231"/>
                <a:gd name="T70" fmla="*/ 1 w 144"/>
                <a:gd name="T71" fmla="*/ 3 h 231"/>
                <a:gd name="T72" fmla="*/ 1 w 144"/>
                <a:gd name="T73" fmla="*/ 3 h 231"/>
                <a:gd name="T74" fmla="*/ 1 w 144"/>
                <a:gd name="T75" fmla="*/ 3 h 231"/>
                <a:gd name="T76" fmla="*/ 1 w 144"/>
                <a:gd name="T77" fmla="*/ 3 h 231"/>
                <a:gd name="T78" fmla="*/ 1 w 144"/>
                <a:gd name="T79" fmla="*/ 2 h 231"/>
                <a:gd name="T80" fmla="*/ 1 w 144"/>
                <a:gd name="T81" fmla="*/ 2 h 231"/>
                <a:gd name="T82" fmla="*/ 1 w 144"/>
                <a:gd name="T83" fmla="*/ 2 h 231"/>
                <a:gd name="T84" fmla="*/ 1 w 144"/>
                <a:gd name="T85" fmla="*/ 1 h 231"/>
                <a:gd name="T86" fmla="*/ 1 w 144"/>
                <a:gd name="T87" fmla="*/ 1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0" name="Freeform 191">
              <a:extLst>
                <a:ext uri="{FF2B5EF4-FFF2-40B4-BE49-F238E27FC236}">
                  <a16:creationId xmlns:a16="http://schemas.microsoft.com/office/drawing/2014/main" id="{FC0CC3DB-71C4-4E47-8FCB-DE32ACF939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6" y="2737"/>
              <a:ext cx="62" cy="114"/>
            </a:xfrm>
            <a:custGeom>
              <a:avLst/>
              <a:gdLst>
                <a:gd name="T0" fmla="*/ 2 w 123"/>
                <a:gd name="T1" fmla="*/ 1 h 228"/>
                <a:gd name="T2" fmla="*/ 3 w 123"/>
                <a:gd name="T3" fmla="*/ 1 h 228"/>
                <a:gd name="T4" fmla="*/ 4 w 123"/>
                <a:gd name="T5" fmla="*/ 1 h 228"/>
                <a:gd name="T6" fmla="*/ 4 w 123"/>
                <a:gd name="T7" fmla="*/ 1 h 228"/>
                <a:gd name="T8" fmla="*/ 4 w 123"/>
                <a:gd name="T9" fmla="*/ 2 h 228"/>
                <a:gd name="T10" fmla="*/ 4 w 123"/>
                <a:gd name="T11" fmla="*/ 2 h 228"/>
                <a:gd name="T12" fmla="*/ 4 w 123"/>
                <a:gd name="T13" fmla="*/ 3 h 228"/>
                <a:gd name="T14" fmla="*/ 4 w 123"/>
                <a:gd name="T15" fmla="*/ 3 h 228"/>
                <a:gd name="T16" fmla="*/ 4 w 123"/>
                <a:gd name="T17" fmla="*/ 3 h 228"/>
                <a:gd name="T18" fmla="*/ 4 w 123"/>
                <a:gd name="T19" fmla="*/ 3 h 228"/>
                <a:gd name="T20" fmla="*/ 4 w 123"/>
                <a:gd name="T21" fmla="*/ 4 h 228"/>
                <a:gd name="T22" fmla="*/ 4 w 123"/>
                <a:gd name="T23" fmla="*/ 4 h 228"/>
                <a:gd name="T24" fmla="*/ 4 w 123"/>
                <a:gd name="T25" fmla="*/ 4 h 228"/>
                <a:gd name="T26" fmla="*/ 4 w 123"/>
                <a:gd name="T27" fmla="*/ 4 h 228"/>
                <a:gd name="T28" fmla="*/ 4 w 123"/>
                <a:gd name="T29" fmla="*/ 5 h 228"/>
                <a:gd name="T30" fmla="*/ 4 w 123"/>
                <a:gd name="T31" fmla="*/ 5 h 228"/>
                <a:gd name="T32" fmla="*/ 4 w 123"/>
                <a:gd name="T33" fmla="*/ 5 h 228"/>
                <a:gd name="T34" fmla="*/ 4 w 123"/>
                <a:gd name="T35" fmla="*/ 5 h 228"/>
                <a:gd name="T36" fmla="*/ 4 w 123"/>
                <a:gd name="T37" fmla="*/ 6 h 228"/>
                <a:gd name="T38" fmla="*/ 3 w 123"/>
                <a:gd name="T39" fmla="*/ 6 h 228"/>
                <a:gd name="T40" fmla="*/ 3 w 123"/>
                <a:gd name="T41" fmla="*/ 7 h 228"/>
                <a:gd name="T42" fmla="*/ 3 w 123"/>
                <a:gd name="T43" fmla="*/ 7 h 228"/>
                <a:gd name="T44" fmla="*/ 3 w 123"/>
                <a:gd name="T45" fmla="*/ 7 h 228"/>
                <a:gd name="T46" fmla="*/ 2 w 123"/>
                <a:gd name="T47" fmla="*/ 8 h 228"/>
                <a:gd name="T48" fmla="*/ 1 w 123"/>
                <a:gd name="T49" fmla="*/ 7 h 228"/>
                <a:gd name="T50" fmla="*/ 1 w 123"/>
                <a:gd name="T51" fmla="*/ 7 h 228"/>
                <a:gd name="T52" fmla="*/ 1 w 123"/>
                <a:gd name="T53" fmla="*/ 6 h 228"/>
                <a:gd name="T54" fmla="*/ 1 w 123"/>
                <a:gd name="T55" fmla="*/ 5 h 228"/>
                <a:gd name="T56" fmla="*/ 1 w 123"/>
                <a:gd name="T57" fmla="*/ 5 h 228"/>
                <a:gd name="T58" fmla="*/ 1 w 123"/>
                <a:gd name="T59" fmla="*/ 5 h 228"/>
                <a:gd name="T60" fmla="*/ 1 w 123"/>
                <a:gd name="T61" fmla="*/ 5 h 228"/>
                <a:gd name="T62" fmla="*/ 1 w 123"/>
                <a:gd name="T63" fmla="*/ 5 h 228"/>
                <a:gd name="T64" fmla="*/ 1 w 123"/>
                <a:gd name="T65" fmla="*/ 4 h 228"/>
                <a:gd name="T66" fmla="*/ 1 w 123"/>
                <a:gd name="T67" fmla="*/ 4 h 228"/>
                <a:gd name="T68" fmla="*/ 1 w 123"/>
                <a:gd name="T69" fmla="*/ 4 h 228"/>
                <a:gd name="T70" fmla="*/ 1 w 123"/>
                <a:gd name="T71" fmla="*/ 3 h 228"/>
                <a:gd name="T72" fmla="*/ 1 w 123"/>
                <a:gd name="T73" fmla="*/ 3 h 228"/>
                <a:gd name="T74" fmla="*/ 1 w 123"/>
                <a:gd name="T75" fmla="*/ 3 h 228"/>
                <a:gd name="T76" fmla="*/ 1 w 123"/>
                <a:gd name="T77" fmla="*/ 3 h 228"/>
                <a:gd name="T78" fmla="*/ 1 w 123"/>
                <a:gd name="T79" fmla="*/ 2 h 228"/>
                <a:gd name="T80" fmla="*/ 1 w 123"/>
                <a:gd name="T81" fmla="*/ 2 h 228"/>
                <a:gd name="T82" fmla="*/ 1 w 123"/>
                <a:gd name="T83" fmla="*/ 2 h 228"/>
                <a:gd name="T84" fmla="*/ 1 w 123"/>
                <a:gd name="T85" fmla="*/ 1 h 228"/>
                <a:gd name="T86" fmla="*/ 1 w 123"/>
                <a:gd name="T87" fmla="*/ 1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1" name="Freeform 192">
              <a:extLst>
                <a:ext uri="{FF2B5EF4-FFF2-40B4-BE49-F238E27FC236}">
                  <a16:creationId xmlns:a16="http://schemas.microsoft.com/office/drawing/2014/main" id="{ABF500B9-22BD-41BE-9D87-D0BD89D57C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1" y="2738"/>
              <a:ext cx="50" cy="113"/>
            </a:xfrm>
            <a:custGeom>
              <a:avLst/>
              <a:gdLst>
                <a:gd name="T0" fmla="*/ 0 w 102"/>
                <a:gd name="T1" fmla="*/ 0 h 226"/>
                <a:gd name="T2" fmla="*/ 3 w 102"/>
                <a:gd name="T3" fmla="*/ 1 h 226"/>
                <a:gd name="T4" fmla="*/ 3 w 102"/>
                <a:gd name="T5" fmla="*/ 1 h 226"/>
                <a:gd name="T6" fmla="*/ 2 w 102"/>
                <a:gd name="T7" fmla="*/ 2 h 226"/>
                <a:gd name="T8" fmla="*/ 2 w 102"/>
                <a:gd name="T9" fmla="*/ 3 h 226"/>
                <a:gd name="T10" fmla="*/ 2 w 102"/>
                <a:gd name="T11" fmla="*/ 3 h 226"/>
                <a:gd name="T12" fmla="*/ 2 w 102"/>
                <a:gd name="T13" fmla="*/ 3 h 226"/>
                <a:gd name="T14" fmla="*/ 2 w 102"/>
                <a:gd name="T15" fmla="*/ 4 h 226"/>
                <a:gd name="T16" fmla="*/ 2 w 102"/>
                <a:gd name="T17" fmla="*/ 4 h 226"/>
                <a:gd name="T18" fmla="*/ 2 w 102"/>
                <a:gd name="T19" fmla="*/ 4 h 226"/>
                <a:gd name="T20" fmla="*/ 2 w 102"/>
                <a:gd name="T21" fmla="*/ 5 h 226"/>
                <a:gd name="T22" fmla="*/ 2 w 102"/>
                <a:gd name="T23" fmla="*/ 5 h 226"/>
                <a:gd name="T24" fmla="*/ 2 w 102"/>
                <a:gd name="T25" fmla="*/ 5 h 226"/>
                <a:gd name="T26" fmla="*/ 2 w 102"/>
                <a:gd name="T27" fmla="*/ 6 h 226"/>
                <a:gd name="T28" fmla="*/ 2 w 102"/>
                <a:gd name="T29" fmla="*/ 6 h 226"/>
                <a:gd name="T30" fmla="*/ 2 w 102"/>
                <a:gd name="T31" fmla="*/ 7 h 226"/>
                <a:gd name="T32" fmla="*/ 2 w 102"/>
                <a:gd name="T33" fmla="*/ 7 h 226"/>
                <a:gd name="T34" fmla="*/ 1 w 102"/>
                <a:gd name="T35" fmla="*/ 7 h 226"/>
                <a:gd name="T36" fmla="*/ 1 w 102"/>
                <a:gd name="T37" fmla="*/ 8 h 226"/>
                <a:gd name="T38" fmla="*/ 1 w 102"/>
                <a:gd name="T39" fmla="*/ 8 h 226"/>
                <a:gd name="T40" fmla="*/ 1 w 102"/>
                <a:gd name="T41" fmla="*/ 8 h 226"/>
                <a:gd name="T42" fmla="*/ 0 w 102"/>
                <a:gd name="T43" fmla="*/ 7 h 226"/>
                <a:gd name="T44" fmla="*/ 0 w 102"/>
                <a:gd name="T45" fmla="*/ 7 h 226"/>
                <a:gd name="T46" fmla="*/ 0 w 102"/>
                <a:gd name="T47" fmla="*/ 7 h 226"/>
                <a:gd name="T48" fmla="*/ 0 w 102"/>
                <a:gd name="T49" fmla="*/ 7 h 226"/>
                <a:gd name="T50" fmla="*/ 0 w 102"/>
                <a:gd name="T51" fmla="*/ 6 h 226"/>
                <a:gd name="T52" fmla="*/ 0 w 102"/>
                <a:gd name="T53" fmla="*/ 5 h 226"/>
                <a:gd name="T54" fmla="*/ 0 w 102"/>
                <a:gd name="T55" fmla="*/ 5 h 226"/>
                <a:gd name="T56" fmla="*/ 0 w 102"/>
                <a:gd name="T57" fmla="*/ 5 h 226"/>
                <a:gd name="T58" fmla="*/ 0 w 102"/>
                <a:gd name="T59" fmla="*/ 5 h 226"/>
                <a:gd name="T60" fmla="*/ 0 w 102"/>
                <a:gd name="T61" fmla="*/ 4 h 226"/>
                <a:gd name="T62" fmla="*/ 0 w 102"/>
                <a:gd name="T63" fmla="*/ 4 h 226"/>
                <a:gd name="T64" fmla="*/ 0 w 102"/>
                <a:gd name="T65" fmla="*/ 3 h 226"/>
                <a:gd name="T66" fmla="*/ 0 w 102"/>
                <a:gd name="T67" fmla="*/ 3 h 226"/>
                <a:gd name="T68" fmla="*/ 0 w 102"/>
                <a:gd name="T69" fmla="*/ 3 h 226"/>
                <a:gd name="T70" fmla="*/ 0 w 102"/>
                <a:gd name="T71" fmla="*/ 2 h 226"/>
                <a:gd name="T72" fmla="*/ 0 w 102"/>
                <a:gd name="T73" fmla="*/ 2 h 226"/>
                <a:gd name="T74" fmla="*/ 0 w 102"/>
                <a:gd name="T75" fmla="*/ 1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2" name="Freeform 193">
              <a:extLst>
                <a:ext uri="{FF2B5EF4-FFF2-40B4-BE49-F238E27FC236}">
                  <a16:creationId xmlns:a16="http://schemas.microsoft.com/office/drawing/2014/main" id="{DA5B1C76-1810-4926-9C9A-27F2993408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6" y="2771"/>
              <a:ext cx="157" cy="22"/>
            </a:xfrm>
            <a:custGeom>
              <a:avLst/>
              <a:gdLst>
                <a:gd name="T0" fmla="*/ 0 w 313"/>
                <a:gd name="T1" fmla="*/ 0 h 44"/>
                <a:gd name="T2" fmla="*/ 1 w 313"/>
                <a:gd name="T3" fmla="*/ 1 h 44"/>
                <a:gd name="T4" fmla="*/ 2 w 313"/>
                <a:gd name="T5" fmla="*/ 1 h 44"/>
                <a:gd name="T6" fmla="*/ 2 w 313"/>
                <a:gd name="T7" fmla="*/ 1 h 44"/>
                <a:gd name="T8" fmla="*/ 3 w 313"/>
                <a:gd name="T9" fmla="*/ 1 h 44"/>
                <a:gd name="T10" fmla="*/ 4 w 313"/>
                <a:gd name="T11" fmla="*/ 1 h 44"/>
                <a:gd name="T12" fmla="*/ 4 w 313"/>
                <a:gd name="T13" fmla="*/ 1 h 44"/>
                <a:gd name="T14" fmla="*/ 5 w 313"/>
                <a:gd name="T15" fmla="*/ 1 h 44"/>
                <a:gd name="T16" fmla="*/ 5 w 313"/>
                <a:gd name="T17" fmla="*/ 1 h 44"/>
                <a:gd name="T18" fmla="*/ 6 w 313"/>
                <a:gd name="T19" fmla="*/ 1 h 44"/>
                <a:gd name="T20" fmla="*/ 7 w 313"/>
                <a:gd name="T21" fmla="*/ 1 h 44"/>
                <a:gd name="T22" fmla="*/ 7 w 313"/>
                <a:gd name="T23" fmla="*/ 1 h 44"/>
                <a:gd name="T24" fmla="*/ 8 w 313"/>
                <a:gd name="T25" fmla="*/ 1 h 44"/>
                <a:gd name="T26" fmla="*/ 8 w 313"/>
                <a:gd name="T27" fmla="*/ 2 h 44"/>
                <a:gd name="T28" fmla="*/ 9 w 313"/>
                <a:gd name="T29" fmla="*/ 2 h 44"/>
                <a:gd name="T30" fmla="*/ 10 w 313"/>
                <a:gd name="T31" fmla="*/ 2 h 44"/>
                <a:gd name="T32" fmla="*/ 10 w 313"/>
                <a:gd name="T33" fmla="*/ 2 h 44"/>
                <a:gd name="T34" fmla="*/ 10 w 313"/>
                <a:gd name="T35" fmla="*/ 2 h 44"/>
                <a:gd name="T36" fmla="*/ 9 w 313"/>
                <a:gd name="T37" fmla="*/ 2 h 44"/>
                <a:gd name="T38" fmla="*/ 9 w 313"/>
                <a:gd name="T39" fmla="*/ 2 h 44"/>
                <a:gd name="T40" fmla="*/ 8 w 313"/>
                <a:gd name="T41" fmla="*/ 2 h 44"/>
                <a:gd name="T42" fmla="*/ 8 w 313"/>
                <a:gd name="T43" fmla="*/ 2 h 44"/>
                <a:gd name="T44" fmla="*/ 7 w 313"/>
                <a:gd name="T45" fmla="*/ 2 h 44"/>
                <a:gd name="T46" fmla="*/ 6 w 313"/>
                <a:gd name="T47" fmla="*/ 2 h 44"/>
                <a:gd name="T48" fmla="*/ 6 w 313"/>
                <a:gd name="T49" fmla="*/ 2 h 44"/>
                <a:gd name="T50" fmla="*/ 5 w 313"/>
                <a:gd name="T51" fmla="*/ 2 h 44"/>
                <a:gd name="T52" fmla="*/ 4 w 313"/>
                <a:gd name="T53" fmla="*/ 2 h 44"/>
                <a:gd name="T54" fmla="*/ 4 w 313"/>
                <a:gd name="T55" fmla="*/ 1 h 44"/>
                <a:gd name="T56" fmla="*/ 3 w 313"/>
                <a:gd name="T57" fmla="*/ 1 h 44"/>
                <a:gd name="T58" fmla="*/ 3 w 313"/>
                <a:gd name="T59" fmla="*/ 1 h 44"/>
                <a:gd name="T60" fmla="*/ 2 w 313"/>
                <a:gd name="T61" fmla="*/ 1 h 44"/>
                <a:gd name="T62" fmla="*/ 1 w 313"/>
                <a:gd name="T63" fmla="*/ 1 h 44"/>
                <a:gd name="T64" fmla="*/ 1 w 313"/>
                <a:gd name="T65" fmla="*/ 1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3" name="Freeform 194">
              <a:extLst>
                <a:ext uri="{FF2B5EF4-FFF2-40B4-BE49-F238E27FC236}">
                  <a16:creationId xmlns:a16="http://schemas.microsoft.com/office/drawing/2014/main" id="{5D393092-8AB1-4E1B-9DC9-C98E27F38F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8" y="2795"/>
              <a:ext cx="152" cy="17"/>
            </a:xfrm>
            <a:custGeom>
              <a:avLst/>
              <a:gdLst>
                <a:gd name="T0" fmla="*/ 0 w 304"/>
                <a:gd name="T1" fmla="*/ 0 h 36"/>
                <a:gd name="T2" fmla="*/ 1 w 304"/>
                <a:gd name="T3" fmla="*/ 0 h 36"/>
                <a:gd name="T4" fmla="*/ 2 w 304"/>
                <a:gd name="T5" fmla="*/ 0 h 36"/>
                <a:gd name="T6" fmla="*/ 2 w 304"/>
                <a:gd name="T7" fmla="*/ 0 h 36"/>
                <a:gd name="T8" fmla="*/ 3 w 304"/>
                <a:gd name="T9" fmla="*/ 0 h 36"/>
                <a:gd name="T10" fmla="*/ 3 w 304"/>
                <a:gd name="T11" fmla="*/ 0 h 36"/>
                <a:gd name="T12" fmla="*/ 4 w 304"/>
                <a:gd name="T13" fmla="*/ 0 h 36"/>
                <a:gd name="T14" fmla="*/ 5 w 304"/>
                <a:gd name="T15" fmla="*/ 0 h 36"/>
                <a:gd name="T16" fmla="*/ 5 w 304"/>
                <a:gd name="T17" fmla="*/ 0 h 36"/>
                <a:gd name="T18" fmla="*/ 6 w 304"/>
                <a:gd name="T19" fmla="*/ 0 h 36"/>
                <a:gd name="T20" fmla="*/ 6 w 304"/>
                <a:gd name="T21" fmla="*/ 0 h 36"/>
                <a:gd name="T22" fmla="*/ 7 w 304"/>
                <a:gd name="T23" fmla="*/ 0 h 36"/>
                <a:gd name="T24" fmla="*/ 8 w 304"/>
                <a:gd name="T25" fmla="*/ 0 h 36"/>
                <a:gd name="T26" fmla="*/ 8 w 304"/>
                <a:gd name="T27" fmla="*/ 0 h 36"/>
                <a:gd name="T28" fmla="*/ 9 w 304"/>
                <a:gd name="T29" fmla="*/ 0 h 36"/>
                <a:gd name="T30" fmla="*/ 9 w 304"/>
                <a:gd name="T31" fmla="*/ 0 h 36"/>
                <a:gd name="T32" fmla="*/ 10 w 304"/>
                <a:gd name="T33" fmla="*/ 0 h 36"/>
                <a:gd name="T34" fmla="*/ 9 w 304"/>
                <a:gd name="T35" fmla="*/ 0 h 36"/>
                <a:gd name="T36" fmla="*/ 9 w 304"/>
                <a:gd name="T37" fmla="*/ 1 h 36"/>
                <a:gd name="T38" fmla="*/ 8 w 304"/>
                <a:gd name="T39" fmla="*/ 1 h 36"/>
                <a:gd name="T40" fmla="*/ 8 w 304"/>
                <a:gd name="T41" fmla="*/ 1 h 36"/>
                <a:gd name="T42" fmla="*/ 7 w 304"/>
                <a:gd name="T43" fmla="*/ 1 h 36"/>
                <a:gd name="T44" fmla="*/ 7 w 304"/>
                <a:gd name="T45" fmla="*/ 1 h 36"/>
                <a:gd name="T46" fmla="*/ 6 w 304"/>
                <a:gd name="T47" fmla="*/ 1 h 36"/>
                <a:gd name="T48" fmla="*/ 5 w 304"/>
                <a:gd name="T49" fmla="*/ 1 h 36"/>
                <a:gd name="T50" fmla="*/ 5 w 304"/>
                <a:gd name="T51" fmla="*/ 0 h 36"/>
                <a:gd name="T52" fmla="*/ 4 w 304"/>
                <a:gd name="T53" fmla="*/ 0 h 36"/>
                <a:gd name="T54" fmla="*/ 4 w 304"/>
                <a:gd name="T55" fmla="*/ 0 h 36"/>
                <a:gd name="T56" fmla="*/ 3 w 304"/>
                <a:gd name="T57" fmla="*/ 0 h 36"/>
                <a:gd name="T58" fmla="*/ 2 w 304"/>
                <a:gd name="T59" fmla="*/ 0 h 36"/>
                <a:gd name="T60" fmla="*/ 2 w 304"/>
                <a:gd name="T61" fmla="*/ 0 h 36"/>
                <a:gd name="T62" fmla="*/ 1 w 304"/>
                <a:gd name="T63" fmla="*/ 0 h 36"/>
                <a:gd name="T64" fmla="*/ 1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4" name="Freeform 195">
              <a:extLst>
                <a:ext uri="{FF2B5EF4-FFF2-40B4-BE49-F238E27FC236}">
                  <a16:creationId xmlns:a16="http://schemas.microsoft.com/office/drawing/2014/main" id="{562DD654-6744-4D8A-A57B-D9F61BF419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7" y="2814"/>
              <a:ext cx="152" cy="19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1 h 38"/>
                <a:gd name="T4" fmla="*/ 1 w 305"/>
                <a:gd name="T5" fmla="*/ 1 h 38"/>
                <a:gd name="T6" fmla="*/ 2 w 305"/>
                <a:gd name="T7" fmla="*/ 1 h 38"/>
                <a:gd name="T8" fmla="*/ 2 w 305"/>
                <a:gd name="T9" fmla="*/ 1 h 38"/>
                <a:gd name="T10" fmla="*/ 3 w 305"/>
                <a:gd name="T11" fmla="*/ 1 h 38"/>
                <a:gd name="T12" fmla="*/ 3 w 305"/>
                <a:gd name="T13" fmla="*/ 1 h 38"/>
                <a:gd name="T14" fmla="*/ 4 w 305"/>
                <a:gd name="T15" fmla="*/ 1 h 38"/>
                <a:gd name="T16" fmla="*/ 4 w 305"/>
                <a:gd name="T17" fmla="*/ 1 h 38"/>
                <a:gd name="T18" fmla="*/ 5 w 305"/>
                <a:gd name="T19" fmla="*/ 1 h 38"/>
                <a:gd name="T20" fmla="*/ 6 w 305"/>
                <a:gd name="T21" fmla="*/ 1 h 38"/>
                <a:gd name="T22" fmla="*/ 6 w 305"/>
                <a:gd name="T23" fmla="*/ 1 h 38"/>
                <a:gd name="T24" fmla="*/ 7 w 305"/>
                <a:gd name="T25" fmla="*/ 1 h 38"/>
                <a:gd name="T26" fmla="*/ 7 w 305"/>
                <a:gd name="T27" fmla="*/ 1 h 38"/>
                <a:gd name="T28" fmla="*/ 8 w 305"/>
                <a:gd name="T29" fmla="*/ 1 h 38"/>
                <a:gd name="T30" fmla="*/ 8 w 305"/>
                <a:gd name="T31" fmla="*/ 1 h 38"/>
                <a:gd name="T32" fmla="*/ 9 w 305"/>
                <a:gd name="T33" fmla="*/ 1 h 38"/>
                <a:gd name="T34" fmla="*/ 8 w 305"/>
                <a:gd name="T35" fmla="*/ 2 h 38"/>
                <a:gd name="T36" fmla="*/ 8 w 305"/>
                <a:gd name="T37" fmla="*/ 2 h 38"/>
                <a:gd name="T38" fmla="*/ 7 w 305"/>
                <a:gd name="T39" fmla="*/ 2 h 38"/>
                <a:gd name="T40" fmla="*/ 7 w 305"/>
                <a:gd name="T41" fmla="*/ 2 h 38"/>
                <a:gd name="T42" fmla="*/ 6 w 305"/>
                <a:gd name="T43" fmla="*/ 2 h 38"/>
                <a:gd name="T44" fmla="*/ 6 w 305"/>
                <a:gd name="T45" fmla="*/ 2 h 38"/>
                <a:gd name="T46" fmla="*/ 5 w 305"/>
                <a:gd name="T47" fmla="*/ 2 h 38"/>
                <a:gd name="T48" fmla="*/ 5 w 305"/>
                <a:gd name="T49" fmla="*/ 2 h 38"/>
                <a:gd name="T50" fmla="*/ 4 w 305"/>
                <a:gd name="T51" fmla="*/ 1 h 38"/>
                <a:gd name="T52" fmla="*/ 3 w 305"/>
                <a:gd name="T53" fmla="*/ 1 h 38"/>
                <a:gd name="T54" fmla="*/ 3 w 305"/>
                <a:gd name="T55" fmla="*/ 1 h 38"/>
                <a:gd name="T56" fmla="*/ 2 w 305"/>
                <a:gd name="T57" fmla="*/ 1 h 38"/>
                <a:gd name="T58" fmla="*/ 2 w 305"/>
                <a:gd name="T59" fmla="*/ 1 h 38"/>
                <a:gd name="T60" fmla="*/ 1 w 305"/>
                <a:gd name="T61" fmla="*/ 1 h 38"/>
                <a:gd name="T62" fmla="*/ 1 w 305"/>
                <a:gd name="T63" fmla="*/ 1 h 38"/>
                <a:gd name="T64" fmla="*/ 0 w 305"/>
                <a:gd name="T65" fmla="*/ 1 h 38"/>
                <a:gd name="T66" fmla="*/ 0 w 305"/>
                <a:gd name="T67" fmla="*/ 1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5" name="Freeform 196">
              <a:extLst>
                <a:ext uri="{FF2B5EF4-FFF2-40B4-BE49-F238E27FC236}">
                  <a16:creationId xmlns:a16="http://schemas.microsoft.com/office/drawing/2014/main" id="{FB73F13D-38B9-4A20-9972-799381C81FD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1" y="2731"/>
              <a:ext cx="165" cy="20"/>
            </a:xfrm>
            <a:custGeom>
              <a:avLst/>
              <a:gdLst>
                <a:gd name="T0" fmla="*/ 0 w 330"/>
                <a:gd name="T1" fmla="*/ 0 h 41"/>
                <a:gd name="T2" fmla="*/ 5 w 330"/>
                <a:gd name="T3" fmla="*/ 0 h 41"/>
                <a:gd name="T4" fmla="*/ 9 w 330"/>
                <a:gd name="T5" fmla="*/ 0 h 41"/>
                <a:gd name="T6" fmla="*/ 11 w 330"/>
                <a:gd name="T7" fmla="*/ 1 h 41"/>
                <a:gd name="T8" fmla="*/ 10 w 330"/>
                <a:gd name="T9" fmla="*/ 1 h 41"/>
                <a:gd name="T10" fmla="*/ 7 w 330"/>
                <a:gd name="T11" fmla="*/ 0 h 41"/>
                <a:gd name="T12" fmla="*/ 3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6" name="Freeform 197">
              <a:extLst>
                <a:ext uri="{FF2B5EF4-FFF2-40B4-BE49-F238E27FC236}">
                  <a16:creationId xmlns:a16="http://schemas.microsoft.com/office/drawing/2014/main" id="{01C7A71B-1256-49F9-89BE-840D7E42DE5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2" y="2754"/>
              <a:ext cx="152" cy="19"/>
            </a:xfrm>
            <a:custGeom>
              <a:avLst/>
              <a:gdLst>
                <a:gd name="T0" fmla="*/ 1 w 304"/>
                <a:gd name="T1" fmla="*/ 0 h 38"/>
                <a:gd name="T2" fmla="*/ 6 w 304"/>
                <a:gd name="T3" fmla="*/ 1 h 38"/>
                <a:gd name="T4" fmla="*/ 10 w 304"/>
                <a:gd name="T5" fmla="*/ 1 h 38"/>
                <a:gd name="T6" fmla="*/ 9 w 304"/>
                <a:gd name="T7" fmla="*/ 2 h 38"/>
                <a:gd name="T8" fmla="*/ 4 w 304"/>
                <a:gd name="T9" fmla="*/ 1 h 38"/>
                <a:gd name="T10" fmla="*/ 0 w 304"/>
                <a:gd name="T11" fmla="*/ 1 h 38"/>
                <a:gd name="T12" fmla="*/ 1 w 304"/>
                <a:gd name="T13" fmla="*/ 0 h 38"/>
                <a:gd name="T14" fmla="*/ 1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7" name="Freeform 198">
              <a:extLst>
                <a:ext uri="{FF2B5EF4-FFF2-40B4-BE49-F238E27FC236}">
                  <a16:creationId xmlns:a16="http://schemas.microsoft.com/office/drawing/2014/main" id="{7EFC657E-2684-4B0B-B33A-9113CA04F6C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8" y="2770"/>
              <a:ext cx="55" cy="9"/>
            </a:xfrm>
            <a:custGeom>
              <a:avLst/>
              <a:gdLst>
                <a:gd name="T0" fmla="*/ 0 w 111"/>
                <a:gd name="T1" fmla="*/ 0 h 16"/>
                <a:gd name="T2" fmla="*/ 2 w 111"/>
                <a:gd name="T3" fmla="*/ 1 h 16"/>
                <a:gd name="T4" fmla="*/ 3 w 111"/>
                <a:gd name="T5" fmla="*/ 1 h 16"/>
                <a:gd name="T6" fmla="*/ 3 w 111"/>
                <a:gd name="T7" fmla="*/ 1 h 16"/>
                <a:gd name="T8" fmla="*/ 1 w 111"/>
                <a:gd name="T9" fmla="*/ 1 h 16"/>
                <a:gd name="T10" fmla="*/ 0 w 111"/>
                <a:gd name="T11" fmla="*/ 1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8" name="Freeform 199">
              <a:extLst>
                <a:ext uri="{FF2B5EF4-FFF2-40B4-BE49-F238E27FC236}">
                  <a16:creationId xmlns:a16="http://schemas.microsoft.com/office/drawing/2014/main" id="{4C63D7BF-BCBA-4BF6-99EC-DCF80781A0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5" y="2791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2 w 81"/>
                <a:gd name="T3" fmla="*/ 0 h 15"/>
                <a:gd name="T4" fmla="*/ 2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9" name="Freeform 200">
              <a:extLst>
                <a:ext uri="{FF2B5EF4-FFF2-40B4-BE49-F238E27FC236}">
                  <a16:creationId xmlns:a16="http://schemas.microsoft.com/office/drawing/2014/main" id="{D744EE30-4D21-40CB-863C-C150FB9036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7" y="2812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1 w 81"/>
                <a:gd name="T3" fmla="*/ 0 h 15"/>
                <a:gd name="T4" fmla="*/ 2 w 81"/>
                <a:gd name="T5" fmla="*/ 0 h 15"/>
                <a:gd name="T6" fmla="*/ 1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70" name="Freeform 201">
              <a:extLst>
                <a:ext uri="{FF2B5EF4-FFF2-40B4-BE49-F238E27FC236}">
                  <a16:creationId xmlns:a16="http://schemas.microsoft.com/office/drawing/2014/main" id="{6832D5EE-1346-4F6B-87B8-821E84358E3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8" y="2842"/>
              <a:ext cx="79" cy="21"/>
            </a:xfrm>
            <a:custGeom>
              <a:avLst/>
              <a:gdLst>
                <a:gd name="T0" fmla="*/ 0 w 157"/>
                <a:gd name="T1" fmla="*/ 0 h 41"/>
                <a:gd name="T2" fmla="*/ 2 w 157"/>
                <a:gd name="T3" fmla="*/ 1 h 41"/>
                <a:gd name="T4" fmla="*/ 4 w 157"/>
                <a:gd name="T5" fmla="*/ 1 h 41"/>
                <a:gd name="T6" fmla="*/ 5 w 157"/>
                <a:gd name="T7" fmla="*/ 1 h 41"/>
                <a:gd name="T8" fmla="*/ 4 w 157"/>
                <a:gd name="T9" fmla="*/ 2 h 41"/>
                <a:gd name="T10" fmla="*/ 4 w 157"/>
                <a:gd name="T11" fmla="*/ 2 h 41"/>
                <a:gd name="T12" fmla="*/ 2 w 157"/>
                <a:gd name="T13" fmla="*/ 2 h 41"/>
                <a:gd name="T14" fmla="*/ 1 w 157"/>
                <a:gd name="T15" fmla="*/ 1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062" name="Group 202">
            <a:extLst>
              <a:ext uri="{FF2B5EF4-FFF2-40B4-BE49-F238E27FC236}">
                <a16:creationId xmlns:a16="http://schemas.microsoft.com/office/drawing/2014/main" id="{B4C95BC5-0CCF-438D-A79E-697ACF5166E2}"/>
              </a:ext>
            </a:extLst>
          </p:cNvPr>
          <p:cNvGrpSpPr>
            <a:grpSpLocks/>
          </p:cNvGrpSpPr>
          <p:nvPr/>
        </p:nvGrpSpPr>
        <p:grpSpPr bwMode="auto">
          <a:xfrm>
            <a:off x="5734051" y="2895600"/>
            <a:ext cx="695325" cy="1085850"/>
            <a:chOff x="2649" y="2160"/>
            <a:chExt cx="438" cy="684"/>
          </a:xfrm>
        </p:grpSpPr>
        <p:sp>
          <p:nvSpPr>
            <p:cNvPr id="45141" name="Freeform 203">
              <a:extLst>
                <a:ext uri="{FF2B5EF4-FFF2-40B4-BE49-F238E27FC236}">
                  <a16:creationId xmlns:a16="http://schemas.microsoft.com/office/drawing/2014/main" id="{D6C787D7-3DA5-4640-90DC-9EF5B0F6E1B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49" y="2160"/>
              <a:ext cx="434" cy="576"/>
            </a:xfrm>
            <a:custGeom>
              <a:avLst/>
              <a:gdLst>
                <a:gd name="T0" fmla="*/ 8 w 866"/>
                <a:gd name="T1" fmla="*/ 0 h 1153"/>
                <a:gd name="T2" fmla="*/ 7 w 866"/>
                <a:gd name="T3" fmla="*/ 1 h 1153"/>
                <a:gd name="T4" fmla="*/ 6 w 866"/>
                <a:gd name="T5" fmla="*/ 1 h 1153"/>
                <a:gd name="T6" fmla="*/ 4 w 866"/>
                <a:gd name="T7" fmla="*/ 2 h 1153"/>
                <a:gd name="T8" fmla="*/ 3 w 866"/>
                <a:gd name="T9" fmla="*/ 3 h 1153"/>
                <a:gd name="T10" fmla="*/ 2 w 866"/>
                <a:gd name="T11" fmla="*/ 4 h 1153"/>
                <a:gd name="T12" fmla="*/ 2 w 866"/>
                <a:gd name="T13" fmla="*/ 6 h 1153"/>
                <a:gd name="T14" fmla="*/ 1 w 866"/>
                <a:gd name="T15" fmla="*/ 7 h 1153"/>
                <a:gd name="T16" fmla="*/ 1 w 866"/>
                <a:gd name="T17" fmla="*/ 9 h 1153"/>
                <a:gd name="T18" fmla="*/ 0 w 866"/>
                <a:gd name="T19" fmla="*/ 12 h 1153"/>
                <a:gd name="T20" fmla="*/ 1 w 866"/>
                <a:gd name="T21" fmla="*/ 15 h 1153"/>
                <a:gd name="T22" fmla="*/ 2 w 866"/>
                <a:gd name="T23" fmla="*/ 19 h 1153"/>
                <a:gd name="T24" fmla="*/ 3 w 866"/>
                <a:gd name="T25" fmla="*/ 21 h 1153"/>
                <a:gd name="T26" fmla="*/ 4 w 866"/>
                <a:gd name="T27" fmla="*/ 22 h 1153"/>
                <a:gd name="T28" fmla="*/ 4 w 866"/>
                <a:gd name="T29" fmla="*/ 23 h 1153"/>
                <a:gd name="T30" fmla="*/ 5 w 866"/>
                <a:gd name="T31" fmla="*/ 24 h 1153"/>
                <a:gd name="T32" fmla="*/ 5 w 866"/>
                <a:gd name="T33" fmla="*/ 26 h 1153"/>
                <a:gd name="T34" fmla="*/ 6 w 866"/>
                <a:gd name="T35" fmla="*/ 27 h 1153"/>
                <a:gd name="T36" fmla="*/ 6 w 866"/>
                <a:gd name="T37" fmla="*/ 29 h 1153"/>
                <a:gd name="T38" fmla="*/ 6 w 866"/>
                <a:gd name="T39" fmla="*/ 31 h 1153"/>
                <a:gd name="T40" fmla="*/ 6 w 866"/>
                <a:gd name="T41" fmla="*/ 33 h 1153"/>
                <a:gd name="T42" fmla="*/ 6 w 866"/>
                <a:gd name="T43" fmla="*/ 34 h 1153"/>
                <a:gd name="T44" fmla="*/ 7 w 866"/>
                <a:gd name="T45" fmla="*/ 34 h 1153"/>
                <a:gd name="T46" fmla="*/ 8 w 866"/>
                <a:gd name="T47" fmla="*/ 35 h 1153"/>
                <a:gd name="T48" fmla="*/ 10 w 866"/>
                <a:gd name="T49" fmla="*/ 35 h 1153"/>
                <a:gd name="T50" fmla="*/ 11 w 866"/>
                <a:gd name="T51" fmla="*/ 35 h 1153"/>
                <a:gd name="T52" fmla="*/ 12 w 866"/>
                <a:gd name="T53" fmla="*/ 35 h 1153"/>
                <a:gd name="T54" fmla="*/ 13 w 866"/>
                <a:gd name="T55" fmla="*/ 35 h 1153"/>
                <a:gd name="T56" fmla="*/ 14 w 866"/>
                <a:gd name="T57" fmla="*/ 35 h 1153"/>
                <a:gd name="T58" fmla="*/ 16 w 866"/>
                <a:gd name="T59" fmla="*/ 35 h 1153"/>
                <a:gd name="T60" fmla="*/ 16 w 866"/>
                <a:gd name="T61" fmla="*/ 35 h 1153"/>
                <a:gd name="T62" fmla="*/ 17 w 866"/>
                <a:gd name="T63" fmla="*/ 34 h 1153"/>
                <a:gd name="T64" fmla="*/ 17 w 866"/>
                <a:gd name="T65" fmla="*/ 33 h 1153"/>
                <a:gd name="T66" fmla="*/ 18 w 866"/>
                <a:gd name="T67" fmla="*/ 31 h 1153"/>
                <a:gd name="T68" fmla="*/ 18 w 866"/>
                <a:gd name="T69" fmla="*/ 29 h 1153"/>
                <a:gd name="T70" fmla="*/ 19 w 866"/>
                <a:gd name="T71" fmla="*/ 29 h 1153"/>
                <a:gd name="T72" fmla="*/ 19 w 866"/>
                <a:gd name="T73" fmla="*/ 28 h 1153"/>
                <a:gd name="T74" fmla="*/ 19 w 866"/>
                <a:gd name="T75" fmla="*/ 27 h 1153"/>
                <a:gd name="T76" fmla="*/ 20 w 866"/>
                <a:gd name="T77" fmla="*/ 27 h 1153"/>
                <a:gd name="T78" fmla="*/ 20 w 866"/>
                <a:gd name="T79" fmla="*/ 26 h 1153"/>
                <a:gd name="T80" fmla="*/ 21 w 866"/>
                <a:gd name="T81" fmla="*/ 25 h 1153"/>
                <a:gd name="T82" fmla="*/ 21 w 866"/>
                <a:gd name="T83" fmla="*/ 25 h 1153"/>
                <a:gd name="T84" fmla="*/ 22 w 866"/>
                <a:gd name="T85" fmla="*/ 24 h 1153"/>
                <a:gd name="T86" fmla="*/ 23 w 866"/>
                <a:gd name="T87" fmla="*/ 23 h 1153"/>
                <a:gd name="T88" fmla="*/ 24 w 866"/>
                <a:gd name="T89" fmla="*/ 21 h 1153"/>
                <a:gd name="T90" fmla="*/ 25 w 866"/>
                <a:gd name="T91" fmla="*/ 20 h 1153"/>
                <a:gd name="T92" fmla="*/ 26 w 866"/>
                <a:gd name="T93" fmla="*/ 18 h 1153"/>
                <a:gd name="T94" fmla="*/ 27 w 866"/>
                <a:gd name="T95" fmla="*/ 16 h 1153"/>
                <a:gd name="T96" fmla="*/ 27 w 866"/>
                <a:gd name="T97" fmla="*/ 13 h 1153"/>
                <a:gd name="T98" fmla="*/ 28 w 866"/>
                <a:gd name="T99" fmla="*/ 11 h 1153"/>
                <a:gd name="T100" fmla="*/ 27 w 866"/>
                <a:gd name="T101" fmla="*/ 8 h 1153"/>
                <a:gd name="T102" fmla="*/ 26 w 866"/>
                <a:gd name="T103" fmla="*/ 5 h 1153"/>
                <a:gd name="T104" fmla="*/ 24 w 866"/>
                <a:gd name="T105" fmla="*/ 3 h 1153"/>
                <a:gd name="T106" fmla="*/ 22 w 866"/>
                <a:gd name="T107" fmla="*/ 2 h 1153"/>
                <a:gd name="T108" fmla="*/ 19 w 866"/>
                <a:gd name="T109" fmla="*/ 0 h 1153"/>
                <a:gd name="T110" fmla="*/ 16 w 866"/>
                <a:gd name="T111" fmla="*/ 0 h 1153"/>
                <a:gd name="T112" fmla="*/ 13 w 866"/>
                <a:gd name="T113" fmla="*/ 0 h 1153"/>
                <a:gd name="T114" fmla="*/ 10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42" name="Freeform 204">
              <a:extLst>
                <a:ext uri="{FF2B5EF4-FFF2-40B4-BE49-F238E27FC236}">
                  <a16:creationId xmlns:a16="http://schemas.microsoft.com/office/drawing/2014/main" id="{AF23DF96-5C61-4CD4-93D5-D1D0D6849D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51" y="2162"/>
              <a:ext cx="436" cy="565"/>
            </a:xfrm>
            <a:custGeom>
              <a:avLst/>
              <a:gdLst>
                <a:gd name="T0" fmla="*/ 10 w 872"/>
                <a:gd name="T1" fmla="*/ 1 h 1129"/>
                <a:gd name="T2" fmla="*/ 8 w 872"/>
                <a:gd name="T3" fmla="*/ 1 h 1129"/>
                <a:gd name="T4" fmla="*/ 7 w 872"/>
                <a:gd name="T5" fmla="*/ 2 h 1129"/>
                <a:gd name="T6" fmla="*/ 6 w 872"/>
                <a:gd name="T7" fmla="*/ 3 h 1129"/>
                <a:gd name="T8" fmla="*/ 5 w 872"/>
                <a:gd name="T9" fmla="*/ 3 h 1129"/>
                <a:gd name="T10" fmla="*/ 4 w 872"/>
                <a:gd name="T11" fmla="*/ 4 h 1129"/>
                <a:gd name="T12" fmla="*/ 3 w 872"/>
                <a:gd name="T13" fmla="*/ 5 h 1129"/>
                <a:gd name="T14" fmla="*/ 2 w 872"/>
                <a:gd name="T15" fmla="*/ 6 h 1129"/>
                <a:gd name="T16" fmla="*/ 1 w 872"/>
                <a:gd name="T17" fmla="*/ 8 h 1129"/>
                <a:gd name="T18" fmla="*/ 1 w 872"/>
                <a:gd name="T19" fmla="*/ 9 h 1129"/>
                <a:gd name="T20" fmla="*/ 1 w 872"/>
                <a:gd name="T21" fmla="*/ 10 h 1129"/>
                <a:gd name="T22" fmla="*/ 0 w 872"/>
                <a:gd name="T23" fmla="*/ 12 h 1129"/>
                <a:gd name="T24" fmla="*/ 1 w 872"/>
                <a:gd name="T25" fmla="*/ 13 h 1129"/>
                <a:gd name="T26" fmla="*/ 1 w 872"/>
                <a:gd name="T27" fmla="*/ 15 h 1129"/>
                <a:gd name="T28" fmla="*/ 1 w 872"/>
                <a:gd name="T29" fmla="*/ 17 h 1129"/>
                <a:gd name="T30" fmla="*/ 2 w 872"/>
                <a:gd name="T31" fmla="*/ 19 h 1129"/>
                <a:gd name="T32" fmla="*/ 3 w 872"/>
                <a:gd name="T33" fmla="*/ 21 h 1129"/>
                <a:gd name="T34" fmla="*/ 5 w 872"/>
                <a:gd name="T35" fmla="*/ 25 h 1129"/>
                <a:gd name="T36" fmla="*/ 6 w 872"/>
                <a:gd name="T37" fmla="*/ 28 h 1129"/>
                <a:gd name="T38" fmla="*/ 6 w 872"/>
                <a:gd name="T39" fmla="*/ 33 h 1129"/>
                <a:gd name="T40" fmla="*/ 7 w 872"/>
                <a:gd name="T41" fmla="*/ 35 h 1129"/>
                <a:gd name="T42" fmla="*/ 16 w 872"/>
                <a:gd name="T43" fmla="*/ 36 h 1129"/>
                <a:gd name="T44" fmla="*/ 17 w 872"/>
                <a:gd name="T45" fmla="*/ 35 h 1129"/>
                <a:gd name="T46" fmla="*/ 18 w 872"/>
                <a:gd name="T47" fmla="*/ 30 h 1129"/>
                <a:gd name="T48" fmla="*/ 19 w 872"/>
                <a:gd name="T49" fmla="*/ 28 h 1129"/>
                <a:gd name="T50" fmla="*/ 22 w 872"/>
                <a:gd name="T51" fmla="*/ 25 h 1129"/>
                <a:gd name="T52" fmla="*/ 22 w 872"/>
                <a:gd name="T53" fmla="*/ 25 h 1129"/>
                <a:gd name="T54" fmla="*/ 23 w 872"/>
                <a:gd name="T55" fmla="*/ 24 h 1129"/>
                <a:gd name="T56" fmla="*/ 23 w 872"/>
                <a:gd name="T57" fmla="*/ 24 h 1129"/>
                <a:gd name="T58" fmla="*/ 24 w 872"/>
                <a:gd name="T59" fmla="*/ 23 h 1129"/>
                <a:gd name="T60" fmla="*/ 24 w 872"/>
                <a:gd name="T61" fmla="*/ 22 h 1129"/>
                <a:gd name="T62" fmla="*/ 25 w 872"/>
                <a:gd name="T63" fmla="*/ 22 h 1129"/>
                <a:gd name="T64" fmla="*/ 25 w 872"/>
                <a:gd name="T65" fmla="*/ 21 h 1129"/>
                <a:gd name="T66" fmla="*/ 26 w 872"/>
                <a:gd name="T67" fmla="*/ 20 h 1129"/>
                <a:gd name="T68" fmla="*/ 26 w 872"/>
                <a:gd name="T69" fmla="*/ 19 h 1129"/>
                <a:gd name="T70" fmla="*/ 27 w 872"/>
                <a:gd name="T71" fmla="*/ 18 h 1129"/>
                <a:gd name="T72" fmla="*/ 27 w 872"/>
                <a:gd name="T73" fmla="*/ 17 h 1129"/>
                <a:gd name="T74" fmla="*/ 27 w 872"/>
                <a:gd name="T75" fmla="*/ 16 h 1129"/>
                <a:gd name="T76" fmla="*/ 28 w 872"/>
                <a:gd name="T77" fmla="*/ 15 h 1129"/>
                <a:gd name="T78" fmla="*/ 28 w 872"/>
                <a:gd name="T79" fmla="*/ 13 h 1129"/>
                <a:gd name="T80" fmla="*/ 28 w 872"/>
                <a:gd name="T81" fmla="*/ 12 h 1129"/>
                <a:gd name="T82" fmla="*/ 28 w 872"/>
                <a:gd name="T83" fmla="*/ 11 h 1129"/>
                <a:gd name="T84" fmla="*/ 27 w 872"/>
                <a:gd name="T85" fmla="*/ 9 h 1129"/>
                <a:gd name="T86" fmla="*/ 27 w 872"/>
                <a:gd name="T87" fmla="*/ 8 h 1129"/>
                <a:gd name="T88" fmla="*/ 26 w 872"/>
                <a:gd name="T89" fmla="*/ 7 h 1129"/>
                <a:gd name="T90" fmla="*/ 25 w 872"/>
                <a:gd name="T91" fmla="*/ 5 h 1129"/>
                <a:gd name="T92" fmla="*/ 24 w 872"/>
                <a:gd name="T93" fmla="*/ 4 h 1129"/>
                <a:gd name="T94" fmla="*/ 23 w 872"/>
                <a:gd name="T95" fmla="*/ 4 h 1129"/>
                <a:gd name="T96" fmla="*/ 22 w 872"/>
                <a:gd name="T97" fmla="*/ 3 h 1129"/>
                <a:gd name="T98" fmla="*/ 21 w 872"/>
                <a:gd name="T99" fmla="*/ 2 h 1129"/>
                <a:gd name="T100" fmla="*/ 19 w 872"/>
                <a:gd name="T101" fmla="*/ 2 h 1129"/>
                <a:gd name="T102" fmla="*/ 18 w 872"/>
                <a:gd name="T103" fmla="*/ 1 h 1129"/>
                <a:gd name="T104" fmla="*/ 17 w 872"/>
                <a:gd name="T105" fmla="*/ 1 h 1129"/>
                <a:gd name="T106" fmla="*/ 15 w 872"/>
                <a:gd name="T107" fmla="*/ 1 h 1129"/>
                <a:gd name="T108" fmla="*/ 14 w 872"/>
                <a:gd name="T109" fmla="*/ 0 h 1129"/>
                <a:gd name="T110" fmla="*/ 12 w 872"/>
                <a:gd name="T111" fmla="*/ 0 h 1129"/>
                <a:gd name="T112" fmla="*/ 11 w 872"/>
                <a:gd name="T113" fmla="*/ 1 h 1129"/>
                <a:gd name="T114" fmla="*/ 10 w 872"/>
                <a:gd name="T115" fmla="*/ 1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43" name="Freeform 205">
              <a:extLst>
                <a:ext uri="{FF2B5EF4-FFF2-40B4-BE49-F238E27FC236}">
                  <a16:creationId xmlns:a16="http://schemas.microsoft.com/office/drawing/2014/main" id="{AA1AF961-86EE-45D1-9350-001B33542DB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71" y="2186"/>
              <a:ext cx="395" cy="531"/>
            </a:xfrm>
            <a:custGeom>
              <a:avLst/>
              <a:gdLst>
                <a:gd name="T0" fmla="*/ 9 w 790"/>
                <a:gd name="T1" fmla="*/ 0 h 1063"/>
                <a:gd name="T2" fmla="*/ 8 w 790"/>
                <a:gd name="T3" fmla="*/ 0 h 1063"/>
                <a:gd name="T4" fmla="*/ 7 w 790"/>
                <a:gd name="T5" fmla="*/ 1 h 1063"/>
                <a:gd name="T6" fmla="*/ 6 w 790"/>
                <a:gd name="T7" fmla="*/ 1 h 1063"/>
                <a:gd name="T8" fmla="*/ 4 w 790"/>
                <a:gd name="T9" fmla="*/ 2 h 1063"/>
                <a:gd name="T10" fmla="*/ 3 w 790"/>
                <a:gd name="T11" fmla="*/ 3 h 1063"/>
                <a:gd name="T12" fmla="*/ 3 w 790"/>
                <a:gd name="T13" fmla="*/ 4 h 1063"/>
                <a:gd name="T14" fmla="*/ 2 w 790"/>
                <a:gd name="T15" fmla="*/ 5 h 1063"/>
                <a:gd name="T16" fmla="*/ 1 w 790"/>
                <a:gd name="T17" fmla="*/ 6 h 1063"/>
                <a:gd name="T18" fmla="*/ 1 w 790"/>
                <a:gd name="T19" fmla="*/ 7 h 1063"/>
                <a:gd name="T20" fmla="*/ 1 w 790"/>
                <a:gd name="T21" fmla="*/ 8 h 1063"/>
                <a:gd name="T22" fmla="*/ 0 w 790"/>
                <a:gd name="T23" fmla="*/ 9 h 1063"/>
                <a:gd name="T24" fmla="*/ 1 w 790"/>
                <a:gd name="T25" fmla="*/ 11 h 1063"/>
                <a:gd name="T26" fmla="*/ 1 w 790"/>
                <a:gd name="T27" fmla="*/ 12 h 1063"/>
                <a:gd name="T28" fmla="*/ 1 w 790"/>
                <a:gd name="T29" fmla="*/ 14 h 1063"/>
                <a:gd name="T30" fmla="*/ 2 w 790"/>
                <a:gd name="T31" fmla="*/ 16 h 1063"/>
                <a:gd name="T32" fmla="*/ 3 w 790"/>
                <a:gd name="T33" fmla="*/ 18 h 1063"/>
                <a:gd name="T34" fmla="*/ 6 w 790"/>
                <a:gd name="T35" fmla="*/ 22 h 1063"/>
                <a:gd name="T36" fmla="*/ 6 w 790"/>
                <a:gd name="T37" fmla="*/ 24 h 1063"/>
                <a:gd name="T38" fmla="*/ 6 w 790"/>
                <a:gd name="T39" fmla="*/ 30 h 1063"/>
                <a:gd name="T40" fmla="*/ 7 w 790"/>
                <a:gd name="T41" fmla="*/ 32 h 1063"/>
                <a:gd name="T42" fmla="*/ 14 w 790"/>
                <a:gd name="T43" fmla="*/ 33 h 1063"/>
                <a:gd name="T44" fmla="*/ 15 w 790"/>
                <a:gd name="T45" fmla="*/ 32 h 1063"/>
                <a:gd name="T46" fmla="*/ 16 w 790"/>
                <a:gd name="T47" fmla="*/ 26 h 1063"/>
                <a:gd name="T48" fmla="*/ 17 w 790"/>
                <a:gd name="T49" fmla="*/ 24 h 1063"/>
                <a:gd name="T50" fmla="*/ 19 w 790"/>
                <a:gd name="T51" fmla="*/ 22 h 1063"/>
                <a:gd name="T52" fmla="*/ 20 w 790"/>
                <a:gd name="T53" fmla="*/ 21 h 1063"/>
                <a:gd name="T54" fmla="*/ 20 w 790"/>
                <a:gd name="T55" fmla="*/ 21 h 1063"/>
                <a:gd name="T56" fmla="*/ 21 w 790"/>
                <a:gd name="T57" fmla="*/ 20 h 1063"/>
                <a:gd name="T58" fmla="*/ 21 w 790"/>
                <a:gd name="T59" fmla="*/ 20 h 1063"/>
                <a:gd name="T60" fmla="*/ 22 w 790"/>
                <a:gd name="T61" fmla="*/ 19 h 1063"/>
                <a:gd name="T62" fmla="*/ 22 w 790"/>
                <a:gd name="T63" fmla="*/ 18 h 1063"/>
                <a:gd name="T64" fmla="*/ 23 w 790"/>
                <a:gd name="T65" fmla="*/ 18 h 1063"/>
                <a:gd name="T66" fmla="*/ 23 w 790"/>
                <a:gd name="T67" fmla="*/ 17 h 1063"/>
                <a:gd name="T68" fmla="*/ 24 w 790"/>
                <a:gd name="T69" fmla="*/ 16 h 1063"/>
                <a:gd name="T70" fmla="*/ 24 w 790"/>
                <a:gd name="T71" fmla="*/ 15 h 1063"/>
                <a:gd name="T72" fmla="*/ 24 w 790"/>
                <a:gd name="T73" fmla="*/ 14 h 1063"/>
                <a:gd name="T74" fmla="*/ 25 w 790"/>
                <a:gd name="T75" fmla="*/ 13 h 1063"/>
                <a:gd name="T76" fmla="*/ 25 w 790"/>
                <a:gd name="T77" fmla="*/ 12 h 1063"/>
                <a:gd name="T78" fmla="*/ 25 w 790"/>
                <a:gd name="T79" fmla="*/ 11 h 1063"/>
                <a:gd name="T80" fmla="*/ 25 w 790"/>
                <a:gd name="T81" fmla="*/ 10 h 1063"/>
                <a:gd name="T82" fmla="*/ 25 w 790"/>
                <a:gd name="T83" fmla="*/ 8 h 1063"/>
                <a:gd name="T84" fmla="*/ 25 w 790"/>
                <a:gd name="T85" fmla="*/ 7 h 1063"/>
                <a:gd name="T86" fmla="*/ 24 w 790"/>
                <a:gd name="T87" fmla="*/ 6 h 1063"/>
                <a:gd name="T88" fmla="*/ 24 w 790"/>
                <a:gd name="T89" fmla="*/ 5 h 1063"/>
                <a:gd name="T90" fmla="*/ 23 w 790"/>
                <a:gd name="T91" fmla="*/ 4 h 1063"/>
                <a:gd name="T92" fmla="*/ 22 w 790"/>
                <a:gd name="T93" fmla="*/ 3 h 1063"/>
                <a:gd name="T94" fmla="*/ 21 w 790"/>
                <a:gd name="T95" fmla="*/ 2 h 1063"/>
                <a:gd name="T96" fmla="*/ 20 w 790"/>
                <a:gd name="T97" fmla="*/ 2 h 1063"/>
                <a:gd name="T98" fmla="*/ 19 w 790"/>
                <a:gd name="T99" fmla="*/ 1 h 1063"/>
                <a:gd name="T100" fmla="*/ 18 w 790"/>
                <a:gd name="T101" fmla="*/ 1 h 1063"/>
                <a:gd name="T102" fmla="*/ 17 w 790"/>
                <a:gd name="T103" fmla="*/ 0 h 1063"/>
                <a:gd name="T104" fmla="*/ 15 w 790"/>
                <a:gd name="T105" fmla="*/ 0 h 1063"/>
                <a:gd name="T106" fmla="*/ 14 w 790"/>
                <a:gd name="T107" fmla="*/ 0 h 1063"/>
                <a:gd name="T108" fmla="*/ 13 w 790"/>
                <a:gd name="T109" fmla="*/ 0 h 1063"/>
                <a:gd name="T110" fmla="*/ 12 w 790"/>
                <a:gd name="T111" fmla="*/ 0 h 1063"/>
                <a:gd name="T112" fmla="*/ 10 w 790"/>
                <a:gd name="T113" fmla="*/ 0 h 1063"/>
                <a:gd name="T114" fmla="*/ 9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44" name="Freeform 206">
              <a:extLst>
                <a:ext uri="{FF2B5EF4-FFF2-40B4-BE49-F238E27FC236}">
                  <a16:creationId xmlns:a16="http://schemas.microsoft.com/office/drawing/2014/main" id="{B3FE2458-B3E4-423D-9617-F5091F7601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82" y="2192"/>
              <a:ext cx="372" cy="524"/>
            </a:xfrm>
            <a:custGeom>
              <a:avLst/>
              <a:gdLst>
                <a:gd name="T0" fmla="*/ 8 w 744"/>
                <a:gd name="T1" fmla="*/ 0 h 1049"/>
                <a:gd name="T2" fmla="*/ 5 w 744"/>
                <a:gd name="T3" fmla="*/ 1 h 1049"/>
                <a:gd name="T4" fmla="*/ 3 w 744"/>
                <a:gd name="T5" fmla="*/ 3 h 1049"/>
                <a:gd name="T6" fmla="*/ 2 w 744"/>
                <a:gd name="T7" fmla="*/ 4 h 1049"/>
                <a:gd name="T8" fmla="*/ 1 w 744"/>
                <a:gd name="T9" fmla="*/ 7 h 1049"/>
                <a:gd name="T10" fmla="*/ 0 w 744"/>
                <a:gd name="T11" fmla="*/ 9 h 1049"/>
                <a:gd name="T12" fmla="*/ 1 w 744"/>
                <a:gd name="T13" fmla="*/ 12 h 1049"/>
                <a:gd name="T14" fmla="*/ 2 w 744"/>
                <a:gd name="T15" fmla="*/ 15 h 1049"/>
                <a:gd name="T16" fmla="*/ 3 w 744"/>
                <a:gd name="T17" fmla="*/ 17 h 1049"/>
                <a:gd name="T18" fmla="*/ 4 w 744"/>
                <a:gd name="T19" fmla="*/ 18 h 1049"/>
                <a:gd name="T20" fmla="*/ 5 w 744"/>
                <a:gd name="T21" fmla="*/ 20 h 1049"/>
                <a:gd name="T22" fmla="*/ 5 w 744"/>
                <a:gd name="T23" fmla="*/ 21 h 1049"/>
                <a:gd name="T24" fmla="*/ 6 w 744"/>
                <a:gd name="T25" fmla="*/ 22 h 1049"/>
                <a:gd name="T26" fmla="*/ 6 w 744"/>
                <a:gd name="T27" fmla="*/ 23 h 1049"/>
                <a:gd name="T28" fmla="*/ 6 w 744"/>
                <a:gd name="T29" fmla="*/ 25 h 1049"/>
                <a:gd name="T30" fmla="*/ 6 w 744"/>
                <a:gd name="T31" fmla="*/ 28 h 1049"/>
                <a:gd name="T32" fmla="*/ 6 w 744"/>
                <a:gd name="T33" fmla="*/ 30 h 1049"/>
                <a:gd name="T34" fmla="*/ 6 w 744"/>
                <a:gd name="T35" fmla="*/ 30 h 1049"/>
                <a:gd name="T36" fmla="*/ 7 w 744"/>
                <a:gd name="T37" fmla="*/ 31 h 1049"/>
                <a:gd name="T38" fmla="*/ 7 w 744"/>
                <a:gd name="T39" fmla="*/ 31 h 1049"/>
                <a:gd name="T40" fmla="*/ 7 w 744"/>
                <a:gd name="T41" fmla="*/ 32 h 1049"/>
                <a:gd name="T42" fmla="*/ 8 w 744"/>
                <a:gd name="T43" fmla="*/ 32 h 1049"/>
                <a:gd name="T44" fmla="*/ 9 w 744"/>
                <a:gd name="T45" fmla="*/ 32 h 1049"/>
                <a:gd name="T46" fmla="*/ 10 w 744"/>
                <a:gd name="T47" fmla="*/ 32 h 1049"/>
                <a:gd name="T48" fmla="*/ 10 w 744"/>
                <a:gd name="T49" fmla="*/ 32 h 1049"/>
                <a:gd name="T50" fmla="*/ 11 w 744"/>
                <a:gd name="T51" fmla="*/ 32 h 1049"/>
                <a:gd name="T52" fmla="*/ 12 w 744"/>
                <a:gd name="T53" fmla="*/ 32 h 1049"/>
                <a:gd name="T54" fmla="*/ 13 w 744"/>
                <a:gd name="T55" fmla="*/ 32 h 1049"/>
                <a:gd name="T56" fmla="*/ 13 w 744"/>
                <a:gd name="T57" fmla="*/ 32 h 1049"/>
                <a:gd name="T58" fmla="*/ 14 w 744"/>
                <a:gd name="T59" fmla="*/ 32 h 1049"/>
                <a:gd name="T60" fmla="*/ 14 w 744"/>
                <a:gd name="T61" fmla="*/ 32 h 1049"/>
                <a:gd name="T62" fmla="*/ 14 w 744"/>
                <a:gd name="T63" fmla="*/ 31 h 1049"/>
                <a:gd name="T64" fmla="*/ 15 w 744"/>
                <a:gd name="T65" fmla="*/ 30 h 1049"/>
                <a:gd name="T66" fmla="*/ 15 w 744"/>
                <a:gd name="T67" fmla="*/ 27 h 1049"/>
                <a:gd name="T68" fmla="*/ 16 w 744"/>
                <a:gd name="T69" fmla="*/ 25 h 1049"/>
                <a:gd name="T70" fmla="*/ 16 w 744"/>
                <a:gd name="T71" fmla="*/ 24 h 1049"/>
                <a:gd name="T72" fmla="*/ 17 w 744"/>
                <a:gd name="T73" fmla="*/ 23 h 1049"/>
                <a:gd name="T74" fmla="*/ 17 w 744"/>
                <a:gd name="T75" fmla="*/ 23 h 1049"/>
                <a:gd name="T76" fmla="*/ 18 w 744"/>
                <a:gd name="T77" fmla="*/ 22 h 1049"/>
                <a:gd name="T78" fmla="*/ 18 w 744"/>
                <a:gd name="T79" fmla="*/ 22 h 1049"/>
                <a:gd name="T80" fmla="*/ 19 w 744"/>
                <a:gd name="T81" fmla="*/ 21 h 1049"/>
                <a:gd name="T82" fmla="*/ 20 w 744"/>
                <a:gd name="T83" fmla="*/ 20 h 1049"/>
                <a:gd name="T84" fmla="*/ 21 w 744"/>
                <a:gd name="T85" fmla="*/ 19 h 1049"/>
                <a:gd name="T86" fmla="*/ 21 w 744"/>
                <a:gd name="T87" fmla="*/ 17 h 1049"/>
                <a:gd name="T88" fmla="*/ 22 w 744"/>
                <a:gd name="T89" fmla="*/ 16 h 1049"/>
                <a:gd name="T90" fmla="*/ 23 w 744"/>
                <a:gd name="T91" fmla="*/ 14 h 1049"/>
                <a:gd name="T92" fmla="*/ 24 w 744"/>
                <a:gd name="T93" fmla="*/ 12 h 1049"/>
                <a:gd name="T94" fmla="*/ 24 w 744"/>
                <a:gd name="T95" fmla="*/ 9 h 1049"/>
                <a:gd name="T96" fmla="*/ 23 w 744"/>
                <a:gd name="T97" fmla="*/ 7 h 1049"/>
                <a:gd name="T98" fmla="*/ 22 w 744"/>
                <a:gd name="T99" fmla="*/ 5 h 1049"/>
                <a:gd name="T100" fmla="*/ 21 w 744"/>
                <a:gd name="T101" fmla="*/ 3 h 1049"/>
                <a:gd name="T102" fmla="*/ 19 w 744"/>
                <a:gd name="T103" fmla="*/ 2 h 1049"/>
                <a:gd name="T104" fmla="*/ 17 w 744"/>
                <a:gd name="T105" fmla="*/ 1 h 1049"/>
                <a:gd name="T106" fmla="*/ 15 w 744"/>
                <a:gd name="T107" fmla="*/ 0 h 1049"/>
                <a:gd name="T108" fmla="*/ 12 w 744"/>
                <a:gd name="T109" fmla="*/ 0 h 1049"/>
                <a:gd name="T110" fmla="*/ 10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45" name="Freeform 207">
              <a:extLst>
                <a:ext uri="{FF2B5EF4-FFF2-40B4-BE49-F238E27FC236}">
                  <a16:creationId xmlns:a16="http://schemas.microsoft.com/office/drawing/2014/main" id="{4AE1515B-809B-41CA-B220-80E8D14202B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94" y="2199"/>
              <a:ext cx="347" cy="517"/>
            </a:xfrm>
            <a:custGeom>
              <a:avLst/>
              <a:gdLst>
                <a:gd name="T0" fmla="*/ 6 w 695"/>
                <a:gd name="T1" fmla="*/ 1 h 1033"/>
                <a:gd name="T2" fmla="*/ 4 w 695"/>
                <a:gd name="T3" fmla="*/ 2 h 1033"/>
                <a:gd name="T4" fmla="*/ 2 w 695"/>
                <a:gd name="T5" fmla="*/ 3 h 1033"/>
                <a:gd name="T6" fmla="*/ 1 w 695"/>
                <a:gd name="T7" fmla="*/ 5 h 1033"/>
                <a:gd name="T8" fmla="*/ 0 w 695"/>
                <a:gd name="T9" fmla="*/ 7 h 1033"/>
                <a:gd name="T10" fmla="*/ 0 w 695"/>
                <a:gd name="T11" fmla="*/ 9 h 1033"/>
                <a:gd name="T12" fmla="*/ 0 w 695"/>
                <a:gd name="T13" fmla="*/ 12 h 1033"/>
                <a:gd name="T14" fmla="*/ 1 w 695"/>
                <a:gd name="T15" fmla="*/ 15 h 1033"/>
                <a:gd name="T16" fmla="*/ 2 w 695"/>
                <a:gd name="T17" fmla="*/ 17 h 1033"/>
                <a:gd name="T18" fmla="*/ 3 w 695"/>
                <a:gd name="T19" fmla="*/ 19 h 1033"/>
                <a:gd name="T20" fmla="*/ 3 w 695"/>
                <a:gd name="T21" fmla="*/ 20 h 1033"/>
                <a:gd name="T22" fmla="*/ 4 w 695"/>
                <a:gd name="T23" fmla="*/ 21 h 1033"/>
                <a:gd name="T24" fmla="*/ 4 w 695"/>
                <a:gd name="T25" fmla="*/ 23 h 1033"/>
                <a:gd name="T26" fmla="*/ 5 w 695"/>
                <a:gd name="T27" fmla="*/ 24 h 1033"/>
                <a:gd name="T28" fmla="*/ 5 w 695"/>
                <a:gd name="T29" fmla="*/ 26 h 1033"/>
                <a:gd name="T30" fmla="*/ 4 w 695"/>
                <a:gd name="T31" fmla="*/ 29 h 1033"/>
                <a:gd name="T32" fmla="*/ 4 w 695"/>
                <a:gd name="T33" fmla="*/ 31 h 1033"/>
                <a:gd name="T34" fmla="*/ 5 w 695"/>
                <a:gd name="T35" fmla="*/ 31 h 1033"/>
                <a:gd name="T36" fmla="*/ 5 w 695"/>
                <a:gd name="T37" fmla="*/ 31 h 1033"/>
                <a:gd name="T38" fmla="*/ 5 w 695"/>
                <a:gd name="T39" fmla="*/ 32 h 1033"/>
                <a:gd name="T40" fmla="*/ 6 w 695"/>
                <a:gd name="T41" fmla="*/ 32 h 1033"/>
                <a:gd name="T42" fmla="*/ 7 w 695"/>
                <a:gd name="T43" fmla="*/ 32 h 1033"/>
                <a:gd name="T44" fmla="*/ 7 w 695"/>
                <a:gd name="T45" fmla="*/ 32 h 1033"/>
                <a:gd name="T46" fmla="*/ 8 w 695"/>
                <a:gd name="T47" fmla="*/ 32 h 1033"/>
                <a:gd name="T48" fmla="*/ 9 w 695"/>
                <a:gd name="T49" fmla="*/ 32 h 1033"/>
                <a:gd name="T50" fmla="*/ 9 w 695"/>
                <a:gd name="T51" fmla="*/ 33 h 1033"/>
                <a:gd name="T52" fmla="*/ 10 w 695"/>
                <a:gd name="T53" fmla="*/ 33 h 1033"/>
                <a:gd name="T54" fmla="*/ 11 w 695"/>
                <a:gd name="T55" fmla="*/ 33 h 1033"/>
                <a:gd name="T56" fmla="*/ 11 w 695"/>
                <a:gd name="T57" fmla="*/ 33 h 1033"/>
                <a:gd name="T58" fmla="*/ 12 w 695"/>
                <a:gd name="T59" fmla="*/ 32 h 1033"/>
                <a:gd name="T60" fmla="*/ 12 w 695"/>
                <a:gd name="T61" fmla="*/ 32 h 1033"/>
                <a:gd name="T62" fmla="*/ 12 w 695"/>
                <a:gd name="T63" fmla="*/ 32 h 1033"/>
                <a:gd name="T64" fmla="*/ 13 w 695"/>
                <a:gd name="T65" fmla="*/ 30 h 1033"/>
                <a:gd name="T66" fmla="*/ 13 w 695"/>
                <a:gd name="T67" fmla="*/ 28 h 1033"/>
                <a:gd name="T68" fmla="*/ 14 w 695"/>
                <a:gd name="T69" fmla="*/ 26 h 1033"/>
                <a:gd name="T70" fmla="*/ 14 w 695"/>
                <a:gd name="T71" fmla="*/ 25 h 1033"/>
                <a:gd name="T72" fmla="*/ 15 w 695"/>
                <a:gd name="T73" fmla="*/ 24 h 1033"/>
                <a:gd name="T74" fmla="*/ 15 w 695"/>
                <a:gd name="T75" fmla="*/ 23 h 1033"/>
                <a:gd name="T76" fmla="*/ 15 w 695"/>
                <a:gd name="T77" fmla="*/ 23 h 1033"/>
                <a:gd name="T78" fmla="*/ 16 w 695"/>
                <a:gd name="T79" fmla="*/ 22 h 1033"/>
                <a:gd name="T80" fmla="*/ 17 w 695"/>
                <a:gd name="T81" fmla="*/ 21 h 1033"/>
                <a:gd name="T82" fmla="*/ 19 w 695"/>
                <a:gd name="T83" fmla="*/ 18 h 1033"/>
                <a:gd name="T84" fmla="*/ 20 w 695"/>
                <a:gd name="T85" fmla="*/ 15 h 1033"/>
                <a:gd name="T86" fmla="*/ 21 w 695"/>
                <a:gd name="T87" fmla="*/ 11 h 1033"/>
                <a:gd name="T88" fmla="*/ 21 w 695"/>
                <a:gd name="T89" fmla="*/ 8 h 1033"/>
                <a:gd name="T90" fmla="*/ 20 w 695"/>
                <a:gd name="T91" fmla="*/ 6 h 1033"/>
                <a:gd name="T92" fmla="*/ 19 w 695"/>
                <a:gd name="T93" fmla="*/ 4 h 1033"/>
                <a:gd name="T94" fmla="*/ 17 w 695"/>
                <a:gd name="T95" fmla="*/ 3 h 1033"/>
                <a:gd name="T96" fmla="*/ 15 w 695"/>
                <a:gd name="T97" fmla="*/ 2 h 1033"/>
                <a:gd name="T98" fmla="*/ 13 w 695"/>
                <a:gd name="T99" fmla="*/ 1 h 1033"/>
                <a:gd name="T100" fmla="*/ 11 w 695"/>
                <a:gd name="T101" fmla="*/ 1 h 1033"/>
                <a:gd name="T102" fmla="*/ 9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46" name="Freeform 208">
              <a:extLst>
                <a:ext uri="{FF2B5EF4-FFF2-40B4-BE49-F238E27FC236}">
                  <a16:creationId xmlns:a16="http://schemas.microsoft.com/office/drawing/2014/main" id="{574898B7-45EE-4714-9E9F-3ACBF62120B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05" y="2205"/>
              <a:ext cx="324" cy="510"/>
            </a:xfrm>
            <a:custGeom>
              <a:avLst/>
              <a:gdLst>
                <a:gd name="T0" fmla="*/ 7 w 647"/>
                <a:gd name="T1" fmla="*/ 1 h 1019"/>
                <a:gd name="T2" fmla="*/ 5 w 647"/>
                <a:gd name="T3" fmla="*/ 2 h 1019"/>
                <a:gd name="T4" fmla="*/ 3 w 647"/>
                <a:gd name="T5" fmla="*/ 3 h 1019"/>
                <a:gd name="T6" fmla="*/ 2 w 647"/>
                <a:gd name="T7" fmla="*/ 5 h 1019"/>
                <a:gd name="T8" fmla="*/ 1 w 647"/>
                <a:gd name="T9" fmla="*/ 7 h 1019"/>
                <a:gd name="T10" fmla="*/ 0 w 647"/>
                <a:gd name="T11" fmla="*/ 9 h 1019"/>
                <a:gd name="T12" fmla="*/ 1 w 647"/>
                <a:gd name="T13" fmla="*/ 11 h 1019"/>
                <a:gd name="T14" fmla="*/ 2 w 647"/>
                <a:gd name="T15" fmla="*/ 14 h 1019"/>
                <a:gd name="T16" fmla="*/ 3 w 647"/>
                <a:gd name="T17" fmla="*/ 16 h 1019"/>
                <a:gd name="T18" fmla="*/ 4 w 647"/>
                <a:gd name="T19" fmla="*/ 18 h 1019"/>
                <a:gd name="T20" fmla="*/ 4 w 647"/>
                <a:gd name="T21" fmla="*/ 19 h 1019"/>
                <a:gd name="T22" fmla="*/ 5 w 647"/>
                <a:gd name="T23" fmla="*/ 21 h 1019"/>
                <a:gd name="T24" fmla="*/ 5 w 647"/>
                <a:gd name="T25" fmla="*/ 22 h 1019"/>
                <a:gd name="T26" fmla="*/ 5 w 647"/>
                <a:gd name="T27" fmla="*/ 23 h 1019"/>
                <a:gd name="T28" fmla="*/ 5 w 647"/>
                <a:gd name="T29" fmla="*/ 25 h 1019"/>
                <a:gd name="T30" fmla="*/ 5 w 647"/>
                <a:gd name="T31" fmla="*/ 28 h 1019"/>
                <a:gd name="T32" fmla="*/ 5 w 647"/>
                <a:gd name="T33" fmla="*/ 30 h 1019"/>
                <a:gd name="T34" fmla="*/ 6 w 647"/>
                <a:gd name="T35" fmla="*/ 31 h 1019"/>
                <a:gd name="T36" fmla="*/ 7 w 647"/>
                <a:gd name="T37" fmla="*/ 32 h 1019"/>
                <a:gd name="T38" fmla="*/ 8 w 647"/>
                <a:gd name="T39" fmla="*/ 32 h 1019"/>
                <a:gd name="T40" fmla="*/ 9 w 647"/>
                <a:gd name="T41" fmla="*/ 32 h 1019"/>
                <a:gd name="T42" fmla="*/ 11 w 647"/>
                <a:gd name="T43" fmla="*/ 32 h 1019"/>
                <a:gd name="T44" fmla="*/ 11 w 647"/>
                <a:gd name="T45" fmla="*/ 32 h 1019"/>
                <a:gd name="T46" fmla="*/ 12 w 647"/>
                <a:gd name="T47" fmla="*/ 32 h 1019"/>
                <a:gd name="T48" fmla="*/ 12 w 647"/>
                <a:gd name="T49" fmla="*/ 32 h 1019"/>
                <a:gd name="T50" fmla="*/ 12 w 647"/>
                <a:gd name="T51" fmla="*/ 31 h 1019"/>
                <a:gd name="T52" fmla="*/ 13 w 647"/>
                <a:gd name="T53" fmla="*/ 30 h 1019"/>
                <a:gd name="T54" fmla="*/ 13 w 647"/>
                <a:gd name="T55" fmla="*/ 27 h 1019"/>
                <a:gd name="T56" fmla="*/ 14 w 647"/>
                <a:gd name="T57" fmla="*/ 25 h 1019"/>
                <a:gd name="T58" fmla="*/ 14 w 647"/>
                <a:gd name="T59" fmla="*/ 24 h 1019"/>
                <a:gd name="T60" fmla="*/ 14 w 647"/>
                <a:gd name="T61" fmla="*/ 23 h 1019"/>
                <a:gd name="T62" fmla="*/ 15 w 647"/>
                <a:gd name="T63" fmla="*/ 23 h 1019"/>
                <a:gd name="T64" fmla="*/ 15 w 647"/>
                <a:gd name="T65" fmla="*/ 22 h 1019"/>
                <a:gd name="T66" fmla="*/ 16 w 647"/>
                <a:gd name="T67" fmla="*/ 22 h 1019"/>
                <a:gd name="T68" fmla="*/ 16 w 647"/>
                <a:gd name="T69" fmla="*/ 21 h 1019"/>
                <a:gd name="T70" fmla="*/ 18 w 647"/>
                <a:gd name="T71" fmla="*/ 18 h 1019"/>
                <a:gd name="T72" fmla="*/ 20 w 647"/>
                <a:gd name="T73" fmla="*/ 15 h 1019"/>
                <a:gd name="T74" fmla="*/ 21 w 647"/>
                <a:gd name="T75" fmla="*/ 11 h 1019"/>
                <a:gd name="T76" fmla="*/ 21 w 647"/>
                <a:gd name="T77" fmla="*/ 7 h 1019"/>
                <a:gd name="T78" fmla="*/ 20 w 647"/>
                <a:gd name="T79" fmla="*/ 6 h 1019"/>
                <a:gd name="T80" fmla="*/ 19 w 647"/>
                <a:gd name="T81" fmla="*/ 4 h 1019"/>
                <a:gd name="T82" fmla="*/ 17 w 647"/>
                <a:gd name="T83" fmla="*/ 3 h 1019"/>
                <a:gd name="T84" fmla="*/ 15 w 647"/>
                <a:gd name="T85" fmla="*/ 2 h 1019"/>
                <a:gd name="T86" fmla="*/ 13 w 647"/>
                <a:gd name="T87" fmla="*/ 1 h 1019"/>
                <a:gd name="T88" fmla="*/ 11 w 647"/>
                <a:gd name="T89" fmla="*/ 1 h 1019"/>
                <a:gd name="T90" fmla="*/ 9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47" name="Freeform 209">
              <a:extLst>
                <a:ext uri="{FF2B5EF4-FFF2-40B4-BE49-F238E27FC236}">
                  <a16:creationId xmlns:a16="http://schemas.microsoft.com/office/drawing/2014/main" id="{23815C7A-6E81-46E5-BF4F-5214DD38D2D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16" y="2212"/>
              <a:ext cx="300" cy="503"/>
            </a:xfrm>
            <a:custGeom>
              <a:avLst/>
              <a:gdLst>
                <a:gd name="T0" fmla="*/ 6 w 601"/>
                <a:gd name="T1" fmla="*/ 1 h 1006"/>
                <a:gd name="T2" fmla="*/ 3 w 601"/>
                <a:gd name="T3" fmla="*/ 2 h 1006"/>
                <a:gd name="T4" fmla="*/ 2 w 601"/>
                <a:gd name="T5" fmla="*/ 3 h 1006"/>
                <a:gd name="T6" fmla="*/ 0 w 601"/>
                <a:gd name="T7" fmla="*/ 5 h 1006"/>
                <a:gd name="T8" fmla="*/ 0 w 601"/>
                <a:gd name="T9" fmla="*/ 6 h 1006"/>
                <a:gd name="T10" fmla="*/ 0 w 601"/>
                <a:gd name="T11" fmla="*/ 9 h 1006"/>
                <a:gd name="T12" fmla="*/ 0 w 601"/>
                <a:gd name="T13" fmla="*/ 11 h 1006"/>
                <a:gd name="T14" fmla="*/ 1 w 601"/>
                <a:gd name="T15" fmla="*/ 13 h 1006"/>
                <a:gd name="T16" fmla="*/ 2 w 601"/>
                <a:gd name="T17" fmla="*/ 15 h 1006"/>
                <a:gd name="T18" fmla="*/ 3 w 601"/>
                <a:gd name="T19" fmla="*/ 17 h 1006"/>
                <a:gd name="T20" fmla="*/ 3 w 601"/>
                <a:gd name="T21" fmla="*/ 19 h 1006"/>
                <a:gd name="T22" fmla="*/ 3 w 601"/>
                <a:gd name="T23" fmla="*/ 21 h 1006"/>
                <a:gd name="T24" fmla="*/ 4 w 601"/>
                <a:gd name="T25" fmla="*/ 22 h 1006"/>
                <a:gd name="T26" fmla="*/ 4 w 601"/>
                <a:gd name="T27" fmla="*/ 23 h 1006"/>
                <a:gd name="T28" fmla="*/ 4 w 601"/>
                <a:gd name="T29" fmla="*/ 25 h 1006"/>
                <a:gd name="T30" fmla="*/ 4 w 601"/>
                <a:gd name="T31" fmla="*/ 28 h 1006"/>
                <a:gd name="T32" fmla="*/ 4 w 601"/>
                <a:gd name="T33" fmla="*/ 30 h 1006"/>
                <a:gd name="T34" fmla="*/ 4 w 601"/>
                <a:gd name="T35" fmla="*/ 31 h 1006"/>
                <a:gd name="T36" fmla="*/ 5 w 601"/>
                <a:gd name="T37" fmla="*/ 31 h 1006"/>
                <a:gd name="T38" fmla="*/ 6 w 601"/>
                <a:gd name="T39" fmla="*/ 32 h 1006"/>
                <a:gd name="T40" fmla="*/ 8 w 601"/>
                <a:gd name="T41" fmla="*/ 32 h 1006"/>
                <a:gd name="T42" fmla="*/ 9 w 601"/>
                <a:gd name="T43" fmla="*/ 32 h 1006"/>
                <a:gd name="T44" fmla="*/ 10 w 601"/>
                <a:gd name="T45" fmla="*/ 32 h 1006"/>
                <a:gd name="T46" fmla="*/ 10 w 601"/>
                <a:gd name="T47" fmla="*/ 31 h 1006"/>
                <a:gd name="T48" fmla="*/ 10 w 601"/>
                <a:gd name="T49" fmla="*/ 31 h 1006"/>
                <a:gd name="T50" fmla="*/ 10 w 601"/>
                <a:gd name="T51" fmla="*/ 31 h 1006"/>
                <a:gd name="T52" fmla="*/ 11 w 601"/>
                <a:gd name="T53" fmla="*/ 30 h 1006"/>
                <a:gd name="T54" fmla="*/ 11 w 601"/>
                <a:gd name="T55" fmla="*/ 27 h 1006"/>
                <a:gd name="T56" fmla="*/ 12 w 601"/>
                <a:gd name="T57" fmla="*/ 25 h 1006"/>
                <a:gd name="T58" fmla="*/ 12 w 601"/>
                <a:gd name="T59" fmla="*/ 24 h 1006"/>
                <a:gd name="T60" fmla="*/ 12 w 601"/>
                <a:gd name="T61" fmla="*/ 23 h 1006"/>
                <a:gd name="T62" fmla="*/ 13 w 601"/>
                <a:gd name="T63" fmla="*/ 23 h 1006"/>
                <a:gd name="T64" fmla="*/ 13 w 601"/>
                <a:gd name="T65" fmla="*/ 22 h 1006"/>
                <a:gd name="T66" fmla="*/ 13 w 601"/>
                <a:gd name="T67" fmla="*/ 21 h 1006"/>
                <a:gd name="T68" fmla="*/ 14 w 601"/>
                <a:gd name="T69" fmla="*/ 20 h 1006"/>
                <a:gd name="T70" fmla="*/ 16 w 601"/>
                <a:gd name="T71" fmla="*/ 18 h 1006"/>
                <a:gd name="T72" fmla="*/ 17 w 601"/>
                <a:gd name="T73" fmla="*/ 15 h 1006"/>
                <a:gd name="T74" fmla="*/ 18 w 601"/>
                <a:gd name="T75" fmla="*/ 11 h 1006"/>
                <a:gd name="T76" fmla="*/ 18 w 601"/>
                <a:gd name="T77" fmla="*/ 7 h 1006"/>
                <a:gd name="T78" fmla="*/ 18 w 601"/>
                <a:gd name="T79" fmla="*/ 5 h 1006"/>
                <a:gd name="T80" fmla="*/ 17 w 601"/>
                <a:gd name="T81" fmla="*/ 4 h 1006"/>
                <a:gd name="T82" fmla="*/ 15 w 601"/>
                <a:gd name="T83" fmla="*/ 3 h 1006"/>
                <a:gd name="T84" fmla="*/ 14 w 601"/>
                <a:gd name="T85" fmla="*/ 2 h 1006"/>
                <a:gd name="T86" fmla="*/ 12 w 601"/>
                <a:gd name="T87" fmla="*/ 1 h 1006"/>
                <a:gd name="T88" fmla="*/ 10 w 601"/>
                <a:gd name="T89" fmla="*/ 1 h 1006"/>
                <a:gd name="T90" fmla="*/ 8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48" name="Freeform 210">
              <a:extLst>
                <a:ext uri="{FF2B5EF4-FFF2-40B4-BE49-F238E27FC236}">
                  <a16:creationId xmlns:a16="http://schemas.microsoft.com/office/drawing/2014/main" id="{6F2BFF0D-BB5A-4280-B5B6-464BF108A7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27" y="2218"/>
              <a:ext cx="278" cy="496"/>
            </a:xfrm>
            <a:custGeom>
              <a:avLst/>
              <a:gdLst>
                <a:gd name="T0" fmla="*/ 6 w 556"/>
                <a:gd name="T1" fmla="*/ 1 h 992"/>
                <a:gd name="T2" fmla="*/ 4 w 556"/>
                <a:gd name="T3" fmla="*/ 2 h 992"/>
                <a:gd name="T4" fmla="*/ 3 w 556"/>
                <a:gd name="T5" fmla="*/ 3 h 992"/>
                <a:gd name="T6" fmla="*/ 1 w 556"/>
                <a:gd name="T7" fmla="*/ 4 h 992"/>
                <a:gd name="T8" fmla="*/ 1 w 556"/>
                <a:gd name="T9" fmla="*/ 6 h 992"/>
                <a:gd name="T10" fmla="*/ 1 w 556"/>
                <a:gd name="T11" fmla="*/ 8 h 992"/>
                <a:gd name="T12" fmla="*/ 1 w 556"/>
                <a:gd name="T13" fmla="*/ 10 h 992"/>
                <a:gd name="T14" fmla="*/ 2 w 556"/>
                <a:gd name="T15" fmla="*/ 12 h 992"/>
                <a:gd name="T16" fmla="*/ 3 w 556"/>
                <a:gd name="T17" fmla="*/ 14 h 992"/>
                <a:gd name="T18" fmla="*/ 3 w 556"/>
                <a:gd name="T19" fmla="*/ 16 h 992"/>
                <a:gd name="T20" fmla="*/ 4 w 556"/>
                <a:gd name="T21" fmla="*/ 18 h 992"/>
                <a:gd name="T22" fmla="*/ 4 w 556"/>
                <a:gd name="T23" fmla="*/ 20 h 992"/>
                <a:gd name="T24" fmla="*/ 4 w 556"/>
                <a:gd name="T25" fmla="*/ 22 h 992"/>
                <a:gd name="T26" fmla="*/ 4 w 556"/>
                <a:gd name="T27" fmla="*/ 23 h 992"/>
                <a:gd name="T28" fmla="*/ 4 w 556"/>
                <a:gd name="T29" fmla="*/ 25 h 992"/>
                <a:gd name="T30" fmla="*/ 4 w 556"/>
                <a:gd name="T31" fmla="*/ 28 h 992"/>
                <a:gd name="T32" fmla="*/ 4 w 556"/>
                <a:gd name="T33" fmla="*/ 30 h 992"/>
                <a:gd name="T34" fmla="*/ 5 w 556"/>
                <a:gd name="T35" fmla="*/ 31 h 992"/>
                <a:gd name="T36" fmla="*/ 6 w 556"/>
                <a:gd name="T37" fmla="*/ 31 h 992"/>
                <a:gd name="T38" fmla="*/ 7 w 556"/>
                <a:gd name="T39" fmla="*/ 31 h 992"/>
                <a:gd name="T40" fmla="*/ 8 w 556"/>
                <a:gd name="T41" fmla="*/ 31 h 992"/>
                <a:gd name="T42" fmla="*/ 9 w 556"/>
                <a:gd name="T43" fmla="*/ 31 h 992"/>
                <a:gd name="T44" fmla="*/ 10 w 556"/>
                <a:gd name="T45" fmla="*/ 31 h 992"/>
                <a:gd name="T46" fmla="*/ 10 w 556"/>
                <a:gd name="T47" fmla="*/ 31 h 992"/>
                <a:gd name="T48" fmla="*/ 11 w 556"/>
                <a:gd name="T49" fmla="*/ 29 h 992"/>
                <a:gd name="T50" fmla="*/ 11 w 556"/>
                <a:gd name="T51" fmla="*/ 27 h 992"/>
                <a:gd name="T52" fmla="*/ 11 w 556"/>
                <a:gd name="T53" fmla="*/ 25 h 992"/>
                <a:gd name="T54" fmla="*/ 12 w 556"/>
                <a:gd name="T55" fmla="*/ 24 h 992"/>
                <a:gd name="T56" fmla="*/ 12 w 556"/>
                <a:gd name="T57" fmla="*/ 23 h 992"/>
                <a:gd name="T58" fmla="*/ 13 w 556"/>
                <a:gd name="T59" fmla="*/ 22 h 992"/>
                <a:gd name="T60" fmla="*/ 13 w 556"/>
                <a:gd name="T61" fmla="*/ 22 h 992"/>
                <a:gd name="T62" fmla="*/ 13 w 556"/>
                <a:gd name="T63" fmla="*/ 21 h 992"/>
                <a:gd name="T64" fmla="*/ 14 w 556"/>
                <a:gd name="T65" fmla="*/ 20 h 992"/>
                <a:gd name="T66" fmla="*/ 15 w 556"/>
                <a:gd name="T67" fmla="*/ 17 h 992"/>
                <a:gd name="T68" fmla="*/ 17 w 556"/>
                <a:gd name="T69" fmla="*/ 14 h 992"/>
                <a:gd name="T70" fmla="*/ 18 w 556"/>
                <a:gd name="T71" fmla="*/ 10 h 992"/>
                <a:gd name="T72" fmla="*/ 18 w 556"/>
                <a:gd name="T73" fmla="*/ 7 h 992"/>
                <a:gd name="T74" fmla="*/ 18 w 556"/>
                <a:gd name="T75" fmla="*/ 5 h 992"/>
                <a:gd name="T76" fmla="*/ 17 w 556"/>
                <a:gd name="T77" fmla="*/ 4 h 992"/>
                <a:gd name="T78" fmla="*/ 15 w 556"/>
                <a:gd name="T79" fmla="*/ 3 h 992"/>
                <a:gd name="T80" fmla="*/ 14 w 556"/>
                <a:gd name="T81" fmla="*/ 2 h 992"/>
                <a:gd name="T82" fmla="*/ 12 w 556"/>
                <a:gd name="T83" fmla="*/ 1 h 992"/>
                <a:gd name="T84" fmla="*/ 10 w 556"/>
                <a:gd name="T85" fmla="*/ 1 h 992"/>
                <a:gd name="T86" fmla="*/ 9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49" name="Freeform 211">
              <a:extLst>
                <a:ext uri="{FF2B5EF4-FFF2-40B4-BE49-F238E27FC236}">
                  <a16:creationId xmlns:a16="http://schemas.microsoft.com/office/drawing/2014/main" id="{3047DA6C-9329-4727-8AEC-99C9B998BB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38" y="2225"/>
              <a:ext cx="256" cy="488"/>
            </a:xfrm>
            <a:custGeom>
              <a:avLst/>
              <a:gdLst>
                <a:gd name="T0" fmla="*/ 6 w 512"/>
                <a:gd name="T1" fmla="*/ 0 h 977"/>
                <a:gd name="T2" fmla="*/ 4 w 512"/>
                <a:gd name="T3" fmla="*/ 1 h 977"/>
                <a:gd name="T4" fmla="*/ 2 w 512"/>
                <a:gd name="T5" fmla="*/ 2 h 977"/>
                <a:gd name="T6" fmla="*/ 1 w 512"/>
                <a:gd name="T7" fmla="*/ 3 h 977"/>
                <a:gd name="T8" fmla="*/ 1 w 512"/>
                <a:gd name="T9" fmla="*/ 5 h 977"/>
                <a:gd name="T10" fmla="*/ 1 w 512"/>
                <a:gd name="T11" fmla="*/ 7 h 977"/>
                <a:gd name="T12" fmla="*/ 1 w 512"/>
                <a:gd name="T13" fmla="*/ 8 h 977"/>
                <a:gd name="T14" fmla="*/ 2 w 512"/>
                <a:gd name="T15" fmla="*/ 10 h 977"/>
                <a:gd name="T16" fmla="*/ 3 w 512"/>
                <a:gd name="T17" fmla="*/ 13 h 977"/>
                <a:gd name="T18" fmla="*/ 4 w 512"/>
                <a:gd name="T19" fmla="*/ 18 h 977"/>
                <a:gd name="T20" fmla="*/ 4 w 512"/>
                <a:gd name="T21" fmla="*/ 20 h 977"/>
                <a:gd name="T22" fmla="*/ 4 w 512"/>
                <a:gd name="T23" fmla="*/ 21 h 977"/>
                <a:gd name="T24" fmla="*/ 4 w 512"/>
                <a:gd name="T25" fmla="*/ 23 h 977"/>
                <a:gd name="T26" fmla="*/ 4 w 512"/>
                <a:gd name="T27" fmla="*/ 26 h 977"/>
                <a:gd name="T28" fmla="*/ 4 w 512"/>
                <a:gd name="T29" fmla="*/ 28 h 977"/>
                <a:gd name="T30" fmla="*/ 4 w 512"/>
                <a:gd name="T31" fmla="*/ 29 h 977"/>
                <a:gd name="T32" fmla="*/ 5 w 512"/>
                <a:gd name="T33" fmla="*/ 30 h 977"/>
                <a:gd name="T34" fmla="*/ 6 w 512"/>
                <a:gd name="T35" fmla="*/ 30 h 977"/>
                <a:gd name="T36" fmla="*/ 7 w 512"/>
                <a:gd name="T37" fmla="*/ 30 h 977"/>
                <a:gd name="T38" fmla="*/ 8 w 512"/>
                <a:gd name="T39" fmla="*/ 30 h 977"/>
                <a:gd name="T40" fmla="*/ 9 w 512"/>
                <a:gd name="T41" fmla="*/ 30 h 977"/>
                <a:gd name="T42" fmla="*/ 9 w 512"/>
                <a:gd name="T43" fmla="*/ 29 h 977"/>
                <a:gd name="T44" fmla="*/ 10 w 512"/>
                <a:gd name="T45" fmla="*/ 28 h 977"/>
                <a:gd name="T46" fmla="*/ 10 w 512"/>
                <a:gd name="T47" fmla="*/ 25 h 977"/>
                <a:gd name="T48" fmla="*/ 10 w 512"/>
                <a:gd name="T49" fmla="*/ 23 h 977"/>
                <a:gd name="T50" fmla="*/ 11 w 512"/>
                <a:gd name="T51" fmla="*/ 22 h 977"/>
                <a:gd name="T52" fmla="*/ 11 w 512"/>
                <a:gd name="T53" fmla="*/ 21 h 977"/>
                <a:gd name="T54" fmla="*/ 11 w 512"/>
                <a:gd name="T55" fmla="*/ 21 h 977"/>
                <a:gd name="T56" fmla="*/ 12 w 512"/>
                <a:gd name="T57" fmla="*/ 20 h 977"/>
                <a:gd name="T58" fmla="*/ 12 w 512"/>
                <a:gd name="T59" fmla="*/ 20 h 977"/>
                <a:gd name="T60" fmla="*/ 13 w 512"/>
                <a:gd name="T61" fmla="*/ 18 h 977"/>
                <a:gd name="T62" fmla="*/ 14 w 512"/>
                <a:gd name="T63" fmla="*/ 16 h 977"/>
                <a:gd name="T64" fmla="*/ 15 w 512"/>
                <a:gd name="T65" fmla="*/ 13 h 977"/>
                <a:gd name="T66" fmla="*/ 16 w 512"/>
                <a:gd name="T67" fmla="*/ 9 h 977"/>
                <a:gd name="T68" fmla="*/ 16 w 512"/>
                <a:gd name="T69" fmla="*/ 6 h 977"/>
                <a:gd name="T70" fmla="*/ 16 w 512"/>
                <a:gd name="T71" fmla="*/ 4 h 977"/>
                <a:gd name="T72" fmla="*/ 16 w 512"/>
                <a:gd name="T73" fmla="*/ 3 h 977"/>
                <a:gd name="T74" fmla="*/ 15 w 512"/>
                <a:gd name="T75" fmla="*/ 2 h 977"/>
                <a:gd name="T76" fmla="*/ 13 w 512"/>
                <a:gd name="T77" fmla="*/ 1 h 977"/>
                <a:gd name="T78" fmla="*/ 12 w 512"/>
                <a:gd name="T79" fmla="*/ 0 h 977"/>
                <a:gd name="T80" fmla="*/ 10 w 512"/>
                <a:gd name="T81" fmla="*/ 0 h 977"/>
                <a:gd name="T82" fmla="*/ 8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50" name="Freeform 212">
              <a:extLst>
                <a:ext uri="{FF2B5EF4-FFF2-40B4-BE49-F238E27FC236}">
                  <a16:creationId xmlns:a16="http://schemas.microsoft.com/office/drawing/2014/main" id="{1E022F3E-5ECD-4677-8151-375F6C27E6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9" y="2231"/>
              <a:ext cx="234" cy="482"/>
            </a:xfrm>
            <a:custGeom>
              <a:avLst/>
              <a:gdLst>
                <a:gd name="T0" fmla="*/ 5 w 469"/>
                <a:gd name="T1" fmla="*/ 1 h 964"/>
                <a:gd name="T2" fmla="*/ 3 w 469"/>
                <a:gd name="T3" fmla="*/ 2 h 964"/>
                <a:gd name="T4" fmla="*/ 1 w 469"/>
                <a:gd name="T5" fmla="*/ 3 h 964"/>
                <a:gd name="T6" fmla="*/ 0 w 469"/>
                <a:gd name="T7" fmla="*/ 4 h 964"/>
                <a:gd name="T8" fmla="*/ 0 w 469"/>
                <a:gd name="T9" fmla="*/ 6 h 964"/>
                <a:gd name="T10" fmla="*/ 0 w 469"/>
                <a:gd name="T11" fmla="*/ 7 h 964"/>
                <a:gd name="T12" fmla="*/ 0 w 469"/>
                <a:gd name="T13" fmla="*/ 9 h 964"/>
                <a:gd name="T14" fmla="*/ 1 w 469"/>
                <a:gd name="T15" fmla="*/ 10 h 964"/>
                <a:gd name="T16" fmla="*/ 2 w 469"/>
                <a:gd name="T17" fmla="*/ 14 h 964"/>
                <a:gd name="T18" fmla="*/ 3 w 469"/>
                <a:gd name="T19" fmla="*/ 18 h 964"/>
                <a:gd name="T20" fmla="*/ 3 w 469"/>
                <a:gd name="T21" fmla="*/ 21 h 964"/>
                <a:gd name="T22" fmla="*/ 3 w 469"/>
                <a:gd name="T23" fmla="*/ 22 h 964"/>
                <a:gd name="T24" fmla="*/ 3 w 469"/>
                <a:gd name="T25" fmla="*/ 24 h 964"/>
                <a:gd name="T26" fmla="*/ 3 w 469"/>
                <a:gd name="T27" fmla="*/ 27 h 964"/>
                <a:gd name="T28" fmla="*/ 3 w 469"/>
                <a:gd name="T29" fmla="*/ 29 h 964"/>
                <a:gd name="T30" fmla="*/ 3 w 469"/>
                <a:gd name="T31" fmla="*/ 30 h 964"/>
                <a:gd name="T32" fmla="*/ 4 w 469"/>
                <a:gd name="T33" fmla="*/ 30 h 964"/>
                <a:gd name="T34" fmla="*/ 4 w 469"/>
                <a:gd name="T35" fmla="*/ 30 h 964"/>
                <a:gd name="T36" fmla="*/ 5 w 469"/>
                <a:gd name="T37" fmla="*/ 30 h 964"/>
                <a:gd name="T38" fmla="*/ 6 w 469"/>
                <a:gd name="T39" fmla="*/ 31 h 964"/>
                <a:gd name="T40" fmla="*/ 7 w 469"/>
                <a:gd name="T41" fmla="*/ 30 h 964"/>
                <a:gd name="T42" fmla="*/ 7 w 469"/>
                <a:gd name="T43" fmla="*/ 30 h 964"/>
                <a:gd name="T44" fmla="*/ 8 w 469"/>
                <a:gd name="T45" fmla="*/ 28 h 964"/>
                <a:gd name="T46" fmla="*/ 8 w 469"/>
                <a:gd name="T47" fmla="*/ 26 h 964"/>
                <a:gd name="T48" fmla="*/ 8 w 469"/>
                <a:gd name="T49" fmla="*/ 24 h 964"/>
                <a:gd name="T50" fmla="*/ 9 w 469"/>
                <a:gd name="T51" fmla="*/ 23 h 964"/>
                <a:gd name="T52" fmla="*/ 9 w 469"/>
                <a:gd name="T53" fmla="*/ 22 h 964"/>
                <a:gd name="T54" fmla="*/ 9 w 469"/>
                <a:gd name="T55" fmla="*/ 21 h 964"/>
                <a:gd name="T56" fmla="*/ 10 w 469"/>
                <a:gd name="T57" fmla="*/ 21 h 964"/>
                <a:gd name="T58" fmla="*/ 10 w 469"/>
                <a:gd name="T59" fmla="*/ 20 h 964"/>
                <a:gd name="T60" fmla="*/ 11 w 469"/>
                <a:gd name="T61" fmla="*/ 19 h 964"/>
                <a:gd name="T62" fmla="*/ 12 w 469"/>
                <a:gd name="T63" fmla="*/ 17 h 964"/>
                <a:gd name="T64" fmla="*/ 13 w 469"/>
                <a:gd name="T65" fmla="*/ 14 h 964"/>
                <a:gd name="T66" fmla="*/ 14 w 469"/>
                <a:gd name="T67" fmla="*/ 10 h 964"/>
                <a:gd name="T68" fmla="*/ 14 w 469"/>
                <a:gd name="T69" fmla="*/ 7 h 964"/>
                <a:gd name="T70" fmla="*/ 14 w 469"/>
                <a:gd name="T71" fmla="*/ 5 h 964"/>
                <a:gd name="T72" fmla="*/ 14 w 469"/>
                <a:gd name="T73" fmla="*/ 4 h 964"/>
                <a:gd name="T74" fmla="*/ 13 w 469"/>
                <a:gd name="T75" fmla="*/ 3 h 964"/>
                <a:gd name="T76" fmla="*/ 12 w 469"/>
                <a:gd name="T77" fmla="*/ 2 h 964"/>
                <a:gd name="T78" fmla="*/ 10 w 469"/>
                <a:gd name="T79" fmla="*/ 1 h 964"/>
                <a:gd name="T80" fmla="*/ 8 w 469"/>
                <a:gd name="T81" fmla="*/ 1 h 964"/>
                <a:gd name="T82" fmla="*/ 7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51" name="Freeform 213">
              <a:extLst>
                <a:ext uri="{FF2B5EF4-FFF2-40B4-BE49-F238E27FC236}">
                  <a16:creationId xmlns:a16="http://schemas.microsoft.com/office/drawing/2014/main" id="{2F942365-9730-4BDF-B40A-0DBDC86B6F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60" y="2237"/>
              <a:ext cx="214" cy="475"/>
            </a:xfrm>
            <a:custGeom>
              <a:avLst/>
              <a:gdLst>
                <a:gd name="T0" fmla="*/ 5 w 429"/>
                <a:gd name="T1" fmla="*/ 0 h 951"/>
                <a:gd name="T2" fmla="*/ 2 w 429"/>
                <a:gd name="T3" fmla="*/ 1 h 951"/>
                <a:gd name="T4" fmla="*/ 1 w 429"/>
                <a:gd name="T5" fmla="*/ 2 h 951"/>
                <a:gd name="T6" fmla="*/ 0 w 429"/>
                <a:gd name="T7" fmla="*/ 3 h 951"/>
                <a:gd name="T8" fmla="*/ 0 w 429"/>
                <a:gd name="T9" fmla="*/ 4 h 951"/>
                <a:gd name="T10" fmla="*/ 0 w 429"/>
                <a:gd name="T11" fmla="*/ 6 h 951"/>
                <a:gd name="T12" fmla="*/ 0 w 429"/>
                <a:gd name="T13" fmla="*/ 7 h 951"/>
                <a:gd name="T14" fmla="*/ 1 w 429"/>
                <a:gd name="T15" fmla="*/ 9 h 951"/>
                <a:gd name="T16" fmla="*/ 2 w 429"/>
                <a:gd name="T17" fmla="*/ 12 h 951"/>
                <a:gd name="T18" fmla="*/ 2 w 429"/>
                <a:gd name="T19" fmla="*/ 17 h 951"/>
                <a:gd name="T20" fmla="*/ 2 w 429"/>
                <a:gd name="T21" fmla="*/ 20 h 951"/>
                <a:gd name="T22" fmla="*/ 3 w 429"/>
                <a:gd name="T23" fmla="*/ 21 h 951"/>
                <a:gd name="T24" fmla="*/ 2 w 429"/>
                <a:gd name="T25" fmla="*/ 23 h 951"/>
                <a:gd name="T26" fmla="*/ 2 w 429"/>
                <a:gd name="T27" fmla="*/ 26 h 951"/>
                <a:gd name="T28" fmla="*/ 2 w 429"/>
                <a:gd name="T29" fmla="*/ 28 h 951"/>
                <a:gd name="T30" fmla="*/ 2 w 429"/>
                <a:gd name="T31" fmla="*/ 28 h 951"/>
                <a:gd name="T32" fmla="*/ 3 w 429"/>
                <a:gd name="T33" fmla="*/ 29 h 951"/>
                <a:gd name="T34" fmla="*/ 4 w 429"/>
                <a:gd name="T35" fmla="*/ 29 h 951"/>
                <a:gd name="T36" fmla="*/ 5 w 429"/>
                <a:gd name="T37" fmla="*/ 29 h 951"/>
                <a:gd name="T38" fmla="*/ 5 w 429"/>
                <a:gd name="T39" fmla="*/ 29 h 951"/>
                <a:gd name="T40" fmla="*/ 6 w 429"/>
                <a:gd name="T41" fmla="*/ 29 h 951"/>
                <a:gd name="T42" fmla="*/ 6 w 429"/>
                <a:gd name="T43" fmla="*/ 28 h 951"/>
                <a:gd name="T44" fmla="*/ 7 w 429"/>
                <a:gd name="T45" fmla="*/ 27 h 951"/>
                <a:gd name="T46" fmla="*/ 7 w 429"/>
                <a:gd name="T47" fmla="*/ 24 h 951"/>
                <a:gd name="T48" fmla="*/ 7 w 429"/>
                <a:gd name="T49" fmla="*/ 23 h 951"/>
                <a:gd name="T50" fmla="*/ 8 w 429"/>
                <a:gd name="T51" fmla="*/ 21 h 951"/>
                <a:gd name="T52" fmla="*/ 8 w 429"/>
                <a:gd name="T53" fmla="*/ 20 h 951"/>
                <a:gd name="T54" fmla="*/ 9 w 429"/>
                <a:gd name="T55" fmla="*/ 19 h 951"/>
                <a:gd name="T56" fmla="*/ 9 w 429"/>
                <a:gd name="T57" fmla="*/ 18 h 951"/>
                <a:gd name="T58" fmla="*/ 10 w 429"/>
                <a:gd name="T59" fmla="*/ 15 h 951"/>
                <a:gd name="T60" fmla="*/ 11 w 429"/>
                <a:gd name="T61" fmla="*/ 12 h 951"/>
                <a:gd name="T62" fmla="*/ 12 w 429"/>
                <a:gd name="T63" fmla="*/ 8 h 951"/>
                <a:gd name="T64" fmla="*/ 13 w 429"/>
                <a:gd name="T65" fmla="*/ 5 h 951"/>
                <a:gd name="T66" fmla="*/ 13 w 429"/>
                <a:gd name="T67" fmla="*/ 4 h 951"/>
                <a:gd name="T68" fmla="*/ 13 w 429"/>
                <a:gd name="T69" fmla="*/ 3 h 951"/>
                <a:gd name="T70" fmla="*/ 12 w 429"/>
                <a:gd name="T71" fmla="*/ 2 h 951"/>
                <a:gd name="T72" fmla="*/ 11 w 429"/>
                <a:gd name="T73" fmla="*/ 1 h 951"/>
                <a:gd name="T74" fmla="*/ 9 w 429"/>
                <a:gd name="T75" fmla="*/ 0 h 951"/>
                <a:gd name="T76" fmla="*/ 8 w 429"/>
                <a:gd name="T77" fmla="*/ 0 h 951"/>
                <a:gd name="T78" fmla="*/ 6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52" name="Freeform 214">
              <a:extLst>
                <a:ext uri="{FF2B5EF4-FFF2-40B4-BE49-F238E27FC236}">
                  <a16:creationId xmlns:a16="http://schemas.microsoft.com/office/drawing/2014/main" id="{7D670BD8-1081-4B2B-AD31-CEB826758BF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71" y="2243"/>
              <a:ext cx="195" cy="469"/>
            </a:xfrm>
            <a:custGeom>
              <a:avLst/>
              <a:gdLst>
                <a:gd name="T0" fmla="*/ 5 w 389"/>
                <a:gd name="T1" fmla="*/ 1 h 936"/>
                <a:gd name="T2" fmla="*/ 3 w 389"/>
                <a:gd name="T3" fmla="*/ 1 h 936"/>
                <a:gd name="T4" fmla="*/ 2 w 389"/>
                <a:gd name="T5" fmla="*/ 2 h 936"/>
                <a:gd name="T6" fmla="*/ 1 w 389"/>
                <a:gd name="T7" fmla="*/ 4 h 936"/>
                <a:gd name="T8" fmla="*/ 0 w 389"/>
                <a:gd name="T9" fmla="*/ 5 h 936"/>
                <a:gd name="T10" fmla="*/ 1 w 389"/>
                <a:gd name="T11" fmla="*/ 6 h 936"/>
                <a:gd name="T12" fmla="*/ 1 w 389"/>
                <a:gd name="T13" fmla="*/ 7 h 936"/>
                <a:gd name="T14" fmla="*/ 2 w 389"/>
                <a:gd name="T15" fmla="*/ 9 h 936"/>
                <a:gd name="T16" fmla="*/ 3 w 389"/>
                <a:gd name="T17" fmla="*/ 12 h 936"/>
                <a:gd name="T18" fmla="*/ 3 w 389"/>
                <a:gd name="T19" fmla="*/ 17 h 936"/>
                <a:gd name="T20" fmla="*/ 3 w 389"/>
                <a:gd name="T21" fmla="*/ 21 h 936"/>
                <a:gd name="T22" fmla="*/ 3 w 389"/>
                <a:gd name="T23" fmla="*/ 22 h 936"/>
                <a:gd name="T24" fmla="*/ 3 w 389"/>
                <a:gd name="T25" fmla="*/ 24 h 936"/>
                <a:gd name="T26" fmla="*/ 3 w 389"/>
                <a:gd name="T27" fmla="*/ 26 h 936"/>
                <a:gd name="T28" fmla="*/ 3 w 389"/>
                <a:gd name="T29" fmla="*/ 28 h 936"/>
                <a:gd name="T30" fmla="*/ 3 w 389"/>
                <a:gd name="T31" fmla="*/ 29 h 936"/>
                <a:gd name="T32" fmla="*/ 3 w 389"/>
                <a:gd name="T33" fmla="*/ 29 h 936"/>
                <a:gd name="T34" fmla="*/ 4 w 389"/>
                <a:gd name="T35" fmla="*/ 30 h 936"/>
                <a:gd name="T36" fmla="*/ 5 w 389"/>
                <a:gd name="T37" fmla="*/ 30 h 936"/>
                <a:gd name="T38" fmla="*/ 5 w 389"/>
                <a:gd name="T39" fmla="*/ 30 h 936"/>
                <a:gd name="T40" fmla="*/ 6 w 389"/>
                <a:gd name="T41" fmla="*/ 29 h 936"/>
                <a:gd name="T42" fmla="*/ 6 w 389"/>
                <a:gd name="T43" fmla="*/ 29 h 936"/>
                <a:gd name="T44" fmla="*/ 7 w 389"/>
                <a:gd name="T45" fmla="*/ 27 h 936"/>
                <a:gd name="T46" fmla="*/ 7 w 389"/>
                <a:gd name="T47" fmla="*/ 25 h 936"/>
                <a:gd name="T48" fmla="*/ 7 w 389"/>
                <a:gd name="T49" fmla="*/ 23 h 936"/>
                <a:gd name="T50" fmla="*/ 8 w 389"/>
                <a:gd name="T51" fmla="*/ 22 h 936"/>
                <a:gd name="T52" fmla="*/ 8 w 389"/>
                <a:gd name="T53" fmla="*/ 21 h 936"/>
                <a:gd name="T54" fmla="*/ 9 w 389"/>
                <a:gd name="T55" fmla="*/ 20 h 936"/>
                <a:gd name="T56" fmla="*/ 9 w 389"/>
                <a:gd name="T57" fmla="*/ 18 h 936"/>
                <a:gd name="T58" fmla="*/ 10 w 389"/>
                <a:gd name="T59" fmla="*/ 16 h 936"/>
                <a:gd name="T60" fmla="*/ 11 w 389"/>
                <a:gd name="T61" fmla="*/ 13 h 936"/>
                <a:gd name="T62" fmla="*/ 12 w 389"/>
                <a:gd name="T63" fmla="*/ 9 h 936"/>
                <a:gd name="T64" fmla="*/ 12 w 389"/>
                <a:gd name="T65" fmla="*/ 6 h 936"/>
                <a:gd name="T66" fmla="*/ 13 w 389"/>
                <a:gd name="T67" fmla="*/ 5 h 936"/>
                <a:gd name="T68" fmla="*/ 12 w 389"/>
                <a:gd name="T69" fmla="*/ 4 h 936"/>
                <a:gd name="T70" fmla="*/ 12 w 389"/>
                <a:gd name="T71" fmla="*/ 3 h 936"/>
                <a:gd name="T72" fmla="*/ 11 w 389"/>
                <a:gd name="T73" fmla="*/ 2 h 936"/>
                <a:gd name="T74" fmla="*/ 10 w 389"/>
                <a:gd name="T75" fmla="*/ 1 h 936"/>
                <a:gd name="T76" fmla="*/ 9 w 389"/>
                <a:gd name="T77" fmla="*/ 1 h 936"/>
                <a:gd name="T78" fmla="*/ 7 w 389"/>
                <a:gd name="T79" fmla="*/ 1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53" name="Freeform 215">
              <a:extLst>
                <a:ext uri="{FF2B5EF4-FFF2-40B4-BE49-F238E27FC236}">
                  <a16:creationId xmlns:a16="http://schemas.microsoft.com/office/drawing/2014/main" id="{9FBAFA1E-6EF8-4912-9D33-37E125C32B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1" y="2250"/>
              <a:ext cx="177" cy="461"/>
            </a:xfrm>
            <a:custGeom>
              <a:avLst/>
              <a:gdLst>
                <a:gd name="T0" fmla="*/ 5 w 352"/>
                <a:gd name="T1" fmla="*/ 0 h 923"/>
                <a:gd name="T2" fmla="*/ 3 w 352"/>
                <a:gd name="T3" fmla="*/ 0 h 923"/>
                <a:gd name="T4" fmla="*/ 2 w 352"/>
                <a:gd name="T5" fmla="*/ 1 h 923"/>
                <a:gd name="T6" fmla="*/ 1 w 352"/>
                <a:gd name="T7" fmla="*/ 2 h 923"/>
                <a:gd name="T8" fmla="*/ 0 w 352"/>
                <a:gd name="T9" fmla="*/ 4 h 923"/>
                <a:gd name="T10" fmla="*/ 1 w 352"/>
                <a:gd name="T11" fmla="*/ 5 h 923"/>
                <a:gd name="T12" fmla="*/ 1 w 352"/>
                <a:gd name="T13" fmla="*/ 6 h 923"/>
                <a:gd name="T14" fmla="*/ 3 w 352"/>
                <a:gd name="T15" fmla="*/ 7 h 923"/>
                <a:gd name="T16" fmla="*/ 3 w 352"/>
                <a:gd name="T17" fmla="*/ 10 h 923"/>
                <a:gd name="T18" fmla="*/ 3 w 352"/>
                <a:gd name="T19" fmla="*/ 16 h 923"/>
                <a:gd name="T20" fmla="*/ 3 w 352"/>
                <a:gd name="T21" fmla="*/ 19 h 923"/>
                <a:gd name="T22" fmla="*/ 3 w 352"/>
                <a:gd name="T23" fmla="*/ 20 h 923"/>
                <a:gd name="T24" fmla="*/ 3 w 352"/>
                <a:gd name="T25" fmla="*/ 22 h 923"/>
                <a:gd name="T26" fmla="*/ 2 w 352"/>
                <a:gd name="T27" fmla="*/ 25 h 923"/>
                <a:gd name="T28" fmla="*/ 2 w 352"/>
                <a:gd name="T29" fmla="*/ 27 h 923"/>
                <a:gd name="T30" fmla="*/ 3 w 352"/>
                <a:gd name="T31" fmla="*/ 28 h 923"/>
                <a:gd name="T32" fmla="*/ 3 w 352"/>
                <a:gd name="T33" fmla="*/ 28 h 923"/>
                <a:gd name="T34" fmla="*/ 3 w 352"/>
                <a:gd name="T35" fmla="*/ 28 h 923"/>
                <a:gd name="T36" fmla="*/ 4 w 352"/>
                <a:gd name="T37" fmla="*/ 28 h 923"/>
                <a:gd name="T38" fmla="*/ 5 w 352"/>
                <a:gd name="T39" fmla="*/ 28 h 923"/>
                <a:gd name="T40" fmla="*/ 5 w 352"/>
                <a:gd name="T41" fmla="*/ 28 h 923"/>
                <a:gd name="T42" fmla="*/ 5 w 352"/>
                <a:gd name="T43" fmla="*/ 28 h 923"/>
                <a:gd name="T44" fmla="*/ 6 w 352"/>
                <a:gd name="T45" fmla="*/ 26 h 923"/>
                <a:gd name="T46" fmla="*/ 6 w 352"/>
                <a:gd name="T47" fmla="*/ 24 h 923"/>
                <a:gd name="T48" fmla="*/ 6 w 352"/>
                <a:gd name="T49" fmla="*/ 22 h 923"/>
                <a:gd name="T50" fmla="*/ 7 w 352"/>
                <a:gd name="T51" fmla="*/ 21 h 923"/>
                <a:gd name="T52" fmla="*/ 7 w 352"/>
                <a:gd name="T53" fmla="*/ 20 h 923"/>
                <a:gd name="T54" fmla="*/ 7 w 352"/>
                <a:gd name="T55" fmla="*/ 19 h 923"/>
                <a:gd name="T56" fmla="*/ 8 w 352"/>
                <a:gd name="T57" fmla="*/ 17 h 923"/>
                <a:gd name="T58" fmla="*/ 9 w 352"/>
                <a:gd name="T59" fmla="*/ 15 h 923"/>
                <a:gd name="T60" fmla="*/ 9 w 352"/>
                <a:gd name="T61" fmla="*/ 12 h 923"/>
                <a:gd name="T62" fmla="*/ 10 w 352"/>
                <a:gd name="T63" fmla="*/ 8 h 923"/>
                <a:gd name="T64" fmla="*/ 11 w 352"/>
                <a:gd name="T65" fmla="*/ 5 h 923"/>
                <a:gd name="T66" fmla="*/ 12 w 352"/>
                <a:gd name="T67" fmla="*/ 4 h 923"/>
                <a:gd name="T68" fmla="*/ 12 w 352"/>
                <a:gd name="T69" fmla="*/ 3 h 923"/>
                <a:gd name="T70" fmla="*/ 11 w 352"/>
                <a:gd name="T71" fmla="*/ 2 h 923"/>
                <a:gd name="T72" fmla="*/ 10 w 352"/>
                <a:gd name="T73" fmla="*/ 1 h 923"/>
                <a:gd name="T74" fmla="*/ 9 w 352"/>
                <a:gd name="T75" fmla="*/ 0 h 923"/>
                <a:gd name="T76" fmla="*/ 8 w 352"/>
                <a:gd name="T77" fmla="*/ 0 h 923"/>
                <a:gd name="T78" fmla="*/ 7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54" name="Freeform 216">
              <a:extLst>
                <a:ext uri="{FF2B5EF4-FFF2-40B4-BE49-F238E27FC236}">
                  <a16:creationId xmlns:a16="http://schemas.microsoft.com/office/drawing/2014/main" id="{58B63B63-3964-4721-9C20-769E19FBBA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2" y="2255"/>
              <a:ext cx="159" cy="456"/>
            </a:xfrm>
            <a:custGeom>
              <a:avLst/>
              <a:gdLst>
                <a:gd name="T0" fmla="*/ 4 w 319"/>
                <a:gd name="T1" fmla="*/ 1 h 910"/>
                <a:gd name="T2" fmla="*/ 2 w 319"/>
                <a:gd name="T3" fmla="*/ 1 h 910"/>
                <a:gd name="T4" fmla="*/ 0 w 319"/>
                <a:gd name="T5" fmla="*/ 2 h 910"/>
                <a:gd name="T6" fmla="*/ 0 w 319"/>
                <a:gd name="T7" fmla="*/ 3 h 910"/>
                <a:gd name="T8" fmla="*/ 0 w 319"/>
                <a:gd name="T9" fmla="*/ 4 h 910"/>
                <a:gd name="T10" fmla="*/ 0 w 319"/>
                <a:gd name="T11" fmla="*/ 5 h 910"/>
                <a:gd name="T12" fmla="*/ 1 w 319"/>
                <a:gd name="T13" fmla="*/ 6 h 910"/>
                <a:gd name="T14" fmla="*/ 2 w 319"/>
                <a:gd name="T15" fmla="*/ 7 h 910"/>
                <a:gd name="T16" fmla="*/ 2 w 319"/>
                <a:gd name="T17" fmla="*/ 10 h 910"/>
                <a:gd name="T18" fmla="*/ 2 w 319"/>
                <a:gd name="T19" fmla="*/ 16 h 910"/>
                <a:gd name="T20" fmla="*/ 2 w 319"/>
                <a:gd name="T21" fmla="*/ 20 h 910"/>
                <a:gd name="T22" fmla="*/ 2 w 319"/>
                <a:gd name="T23" fmla="*/ 21 h 910"/>
                <a:gd name="T24" fmla="*/ 1 w 319"/>
                <a:gd name="T25" fmla="*/ 23 h 910"/>
                <a:gd name="T26" fmla="*/ 1 w 319"/>
                <a:gd name="T27" fmla="*/ 26 h 910"/>
                <a:gd name="T28" fmla="*/ 1 w 319"/>
                <a:gd name="T29" fmla="*/ 28 h 910"/>
                <a:gd name="T30" fmla="*/ 1 w 319"/>
                <a:gd name="T31" fmla="*/ 28 h 910"/>
                <a:gd name="T32" fmla="*/ 1 w 319"/>
                <a:gd name="T33" fmla="*/ 29 h 910"/>
                <a:gd name="T34" fmla="*/ 2 w 319"/>
                <a:gd name="T35" fmla="*/ 29 h 910"/>
                <a:gd name="T36" fmla="*/ 2 w 319"/>
                <a:gd name="T37" fmla="*/ 29 h 910"/>
                <a:gd name="T38" fmla="*/ 3 w 319"/>
                <a:gd name="T39" fmla="*/ 29 h 910"/>
                <a:gd name="T40" fmla="*/ 3 w 319"/>
                <a:gd name="T41" fmla="*/ 29 h 910"/>
                <a:gd name="T42" fmla="*/ 3 w 319"/>
                <a:gd name="T43" fmla="*/ 28 h 910"/>
                <a:gd name="T44" fmla="*/ 4 w 319"/>
                <a:gd name="T45" fmla="*/ 27 h 910"/>
                <a:gd name="T46" fmla="*/ 4 w 319"/>
                <a:gd name="T47" fmla="*/ 24 h 910"/>
                <a:gd name="T48" fmla="*/ 4 w 319"/>
                <a:gd name="T49" fmla="*/ 22 h 910"/>
                <a:gd name="T50" fmla="*/ 5 w 319"/>
                <a:gd name="T51" fmla="*/ 21 h 910"/>
                <a:gd name="T52" fmla="*/ 5 w 319"/>
                <a:gd name="T53" fmla="*/ 20 h 910"/>
                <a:gd name="T54" fmla="*/ 5 w 319"/>
                <a:gd name="T55" fmla="*/ 19 h 910"/>
                <a:gd name="T56" fmla="*/ 6 w 319"/>
                <a:gd name="T57" fmla="*/ 18 h 910"/>
                <a:gd name="T58" fmla="*/ 6 w 319"/>
                <a:gd name="T59" fmla="*/ 15 h 910"/>
                <a:gd name="T60" fmla="*/ 7 w 319"/>
                <a:gd name="T61" fmla="*/ 12 h 910"/>
                <a:gd name="T62" fmla="*/ 8 w 319"/>
                <a:gd name="T63" fmla="*/ 9 h 910"/>
                <a:gd name="T64" fmla="*/ 9 w 319"/>
                <a:gd name="T65" fmla="*/ 6 h 910"/>
                <a:gd name="T66" fmla="*/ 9 w 319"/>
                <a:gd name="T67" fmla="*/ 5 h 910"/>
                <a:gd name="T68" fmla="*/ 9 w 319"/>
                <a:gd name="T69" fmla="*/ 4 h 910"/>
                <a:gd name="T70" fmla="*/ 9 w 319"/>
                <a:gd name="T71" fmla="*/ 3 h 910"/>
                <a:gd name="T72" fmla="*/ 9 w 319"/>
                <a:gd name="T73" fmla="*/ 2 h 910"/>
                <a:gd name="T74" fmla="*/ 8 w 319"/>
                <a:gd name="T75" fmla="*/ 1 h 910"/>
                <a:gd name="T76" fmla="*/ 7 w 319"/>
                <a:gd name="T77" fmla="*/ 1 h 910"/>
                <a:gd name="T78" fmla="*/ 6 w 319"/>
                <a:gd name="T79" fmla="*/ 1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55" name="Freeform 217">
              <a:extLst>
                <a:ext uri="{FF2B5EF4-FFF2-40B4-BE49-F238E27FC236}">
                  <a16:creationId xmlns:a16="http://schemas.microsoft.com/office/drawing/2014/main" id="{99681847-19C6-4DEB-AEB1-CC5F994B24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02" y="2262"/>
              <a:ext cx="143" cy="448"/>
            </a:xfrm>
            <a:custGeom>
              <a:avLst/>
              <a:gdLst>
                <a:gd name="T0" fmla="*/ 6 w 286"/>
                <a:gd name="T1" fmla="*/ 0 h 896"/>
                <a:gd name="T2" fmla="*/ 4 w 286"/>
                <a:gd name="T3" fmla="*/ 1 h 896"/>
                <a:gd name="T4" fmla="*/ 3 w 286"/>
                <a:gd name="T5" fmla="*/ 1 h 896"/>
                <a:gd name="T6" fmla="*/ 3 w 286"/>
                <a:gd name="T7" fmla="*/ 1 h 896"/>
                <a:gd name="T8" fmla="*/ 2 w 286"/>
                <a:gd name="T9" fmla="*/ 2 h 896"/>
                <a:gd name="T10" fmla="*/ 1 w 286"/>
                <a:gd name="T11" fmla="*/ 2 h 896"/>
                <a:gd name="T12" fmla="*/ 1 w 286"/>
                <a:gd name="T13" fmla="*/ 2 h 896"/>
                <a:gd name="T14" fmla="*/ 1 w 286"/>
                <a:gd name="T15" fmla="*/ 3 h 896"/>
                <a:gd name="T16" fmla="*/ 0 w 286"/>
                <a:gd name="T17" fmla="*/ 3 h 896"/>
                <a:gd name="T18" fmla="*/ 0 w 286"/>
                <a:gd name="T19" fmla="*/ 4 h 896"/>
                <a:gd name="T20" fmla="*/ 1 w 286"/>
                <a:gd name="T21" fmla="*/ 4 h 896"/>
                <a:gd name="T22" fmla="*/ 1 w 286"/>
                <a:gd name="T23" fmla="*/ 5 h 896"/>
                <a:gd name="T24" fmla="*/ 1 w 286"/>
                <a:gd name="T25" fmla="*/ 5 h 896"/>
                <a:gd name="T26" fmla="*/ 2 w 286"/>
                <a:gd name="T27" fmla="*/ 6 h 896"/>
                <a:gd name="T28" fmla="*/ 2 w 286"/>
                <a:gd name="T29" fmla="*/ 6 h 896"/>
                <a:gd name="T30" fmla="*/ 3 w 286"/>
                <a:gd name="T31" fmla="*/ 6 h 896"/>
                <a:gd name="T32" fmla="*/ 3 w 286"/>
                <a:gd name="T33" fmla="*/ 6 h 896"/>
                <a:gd name="T34" fmla="*/ 2 w 286"/>
                <a:gd name="T35" fmla="*/ 19 h 896"/>
                <a:gd name="T36" fmla="*/ 2 w 286"/>
                <a:gd name="T37" fmla="*/ 21 h 896"/>
                <a:gd name="T38" fmla="*/ 2 w 286"/>
                <a:gd name="T39" fmla="*/ 27 h 896"/>
                <a:gd name="T40" fmla="*/ 2 w 286"/>
                <a:gd name="T41" fmla="*/ 28 h 896"/>
                <a:gd name="T42" fmla="*/ 3 w 286"/>
                <a:gd name="T43" fmla="*/ 28 h 896"/>
                <a:gd name="T44" fmla="*/ 4 w 286"/>
                <a:gd name="T45" fmla="*/ 27 h 896"/>
                <a:gd name="T46" fmla="*/ 4 w 286"/>
                <a:gd name="T47" fmla="*/ 23 h 896"/>
                <a:gd name="T48" fmla="*/ 5 w 286"/>
                <a:gd name="T49" fmla="*/ 20 h 896"/>
                <a:gd name="T50" fmla="*/ 5 w 286"/>
                <a:gd name="T51" fmla="*/ 18 h 896"/>
                <a:gd name="T52" fmla="*/ 6 w 286"/>
                <a:gd name="T53" fmla="*/ 17 h 896"/>
                <a:gd name="T54" fmla="*/ 6 w 286"/>
                <a:gd name="T55" fmla="*/ 16 h 896"/>
                <a:gd name="T56" fmla="*/ 6 w 286"/>
                <a:gd name="T57" fmla="*/ 15 h 896"/>
                <a:gd name="T58" fmla="*/ 6 w 286"/>
                <a:gd name="T59" fmla="*/ 14 h 896"/>
                <a:gd name="T60" fmla="*/ 6 w 286"/>
                <a:gd name="T61" fmla="*/ 12 h 896"/>
                <a:gd name="T62" fmla="*/ 7 w 286"/>
                <a:gd name="T63" fmla="*/ 10 h 896"/>
                <a:gd name="T64" fmla="*/ 7 w 286"/>
                <a:gd name="T65" fmla="*/ 8 h 896"/>
                <a:gd name="T66" fmla="*/ 8 w 286"/>
                <a:gd name="T67" fmla="*/ 6 h 896"/>
                <a:gd name="T68" fmla="*/ 9 w 286"/>
                <a:gd name="T69" fmla="*/ 5 h 896"/>
                <a:gd name="T70" fmla="*/ 9 w 286"/>
                <a:gd name="T71" fmla="*/ 4 h 896"/>
                <a:gd name="T72" fmla="*/ 9 w 286"/>
                <a:gd name="T73" fmla="*/ 4 h 896"/>
                <a:gd name="T74" fmla="*/ 9 w 286"/>
                <a:gd name="T75" fmla="*/ 3 h 896"/>
                <a:gd name="T76" fmla="*/ 9 w 286"/>
                <a:gd name="T77" fmla="*/ 2 h 896"/>
                <a:gd name="T78" fmla="*/ 8 w 286"/>
                <a:gd name="T79" fmla="*/ 1 h 896"/>
                <a:gd name="T80" fmla="*/ 7 w 286"/>
                <a:gd name="T81" fmla="*/ 1 h 896"/>
                <a:gd name="T82" fmla="*/ 6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56" name="Freeform 218">
              <a:extLst>
                <a:ext uri="{FF2B5EF4-FFF2-40B4-BE49-F238E27FC236}">
                  <a16:creationId xmlns:a16="http://schemas.microsoft.com/office/drawing/2014/main" id="{E08690B2-1B26-4BB5-9082-712A0B09FD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58" y="2176"/>
              <a:ext cx="173" cy="240"/>
            </a:xfrm>
            <a:custGeom>
              <a:avLst/>
              <a:gdLst>
                <a:gd name="T0" fmla="*/ 9 w 346"/>
                <a:gd name="T1" fmla="*/ 0 h 480"/>
                <a:gd name="T2" fmla="*/ 8 w 346"/>
                <a:gd name="T3" fmla="*/ 1 h 480"/>
                <a:gd name="T4" fmla="*/ 7 w 346"/>
                <a:gd name="T5" fmla="*/ 1 h 480"/>
                <a:gd name="T6" fmla="*/ 6 w 346"/>
                <a:gd name="T7" fmla="*/ 2 h 480"/>
                <a:gd name="T8" fmla="*/ 5 w 346"/>
                <a:gd name="T9" fmla="*/ 2 h 480"/>
                <a:gd name="T10" fmla="*/ 4 w 346"/>
                <a:gd name="T11" fmla="*/ 3 h 480"/>
                <a:gd name="T12" fmla="*/ 3 w 346"/>
                <a:gd name="T13" fmla="*/ 4 h 480"/>
                <a:gd name="T14" fmla="*/ 3 w 346"/>
                <a:gd name="T15" fmla="*/ 5 h 480"/>
                <a:gd name="T16" fmla="*/ 2 w 346"/>
                <a:gd name="T17" fmla="*/ 6 h 480"/>
                <a:gd name="T18" fmla="*/ 1 w 346"/>
                <a:gd name="T19" fmla="*/ 7 h 480"/>
                <a:gd name="T20" fmla="*/ 1 w 346"/>
                <a:gd name="T21" fmla="*/ 8 h 480"/>
                <a:gd name="T22" fmla="*/ 1 w 346"/>
                <a:gd name="T23" fmla="*/ 9 h 480"/>
                <a:gd name="T24" fmla="*/ 1 w 346"/>
                <a:gd name="T25" fmla="*/ 10 h 480"/>
                <a:gd name="T26" fmla="*/ 0 w 346"/>
                <a:gd name="T27" fmla="*/ 12 h 480"/>
                <a:gd name="T28" fmla="*/ 1 w 346"/>
                <a:gd name="T29" fmla="*/ 13 h 480"/>
                <a:gd name="T30" fmla="*/ 1 w 346"/>
                <a:gd name="T31" fmla="*/ 14 h 480"/>
                <a:gd name="T32" fmla="*/ 1 w 346"/>
                <a:gd name="T33" fmla="*/ 15 h 480"/>
                <a:gd name="T34" fmla="*/ 2 w 346"/>
                <a:gd name="T35" fmla="*/ 14 h 480"/>
                <a:gd name="T36" fmla="*/ 2 w 346"/>
                <a:gd name="T37" fmla="*/ 13 h 480"/>
                <a:gd name="T38" fmla="*/ 2 w 346"/>
                <a:gd name="T39" fmla="*/ 12 h 480"/>
                <a:gd name="T40" fmla="*/ 2 w 346"/>
                <a:gd name="T41" fmla="*/ 11 h 480"/>
                <a:gd name="T42" fmla="*/ 3 w 346"/>
                <a:gd name="T43" fmla="*/ 10 h 480"/>
                <a:gd name="T44" fmla="*/ 3 w 346"/>
                <a:gd name="T45" fmla="*/ 9 h 480"/>
                <a:gd name="T46" fmla="*/ 4 w 346"/>
                <a:gd name="T47" fmla="*/ 8 h 480"/>
                <a:gd name="T48" fmla="*/ 4 w 346"/>
                <a:gd name="T49" fmla="*/ 7 h 480"/>
                <a:gd name="T50" fmla="*/ 5 w 346"/>
                <a:gd name="T51" fmla="*/ 6 h 480"/>
                <a:gd name="T52" fmla="*/ 6 w 346"/>
                <a:gd name="T53" fmla="*/ 5 h 480"/>
                <a:gd name="T54" fmla="*/ 6 w 346"/>
                <a:gd name="T55" fmla="*/ 4 h 480"/>
                <a:gd name="T56" fmla="*/ 7 w 346"/>
                <a:gd name="T57" fmla="*/ 3 h 480"/>
                <a:gd name="T58" fmla="*/ 8 w 346"/>
                <a:gd name="T59" fmla="*/ 3 h 480"/>
                <a:gd name="T60" fmla="*/ 9 w 346"/>
                <a:gd name="T61" fmla="*/ 2 h 480"/>
                <a:gd name="T62" fmla="*/ 10 w 346"/>
                <a:gd name="T63" fmla="*/ 1 h 480"/>
                <a:gd name="T64" fmla="*/ 11 w 346"/>
                <a:gd name="T65" fmla="*/ 1 h 480"/>
                <a:gd name="T66" fmla="*/ 9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57" name="Freeform 219">
              <a:extLst>
                <a:ext uri="{FF2B5EF4-FFF2-40B4-BE49-F238E27FC236}">
                  <a16:creationId xmlns:a16="http://schemas.microsoft.com/office/drawing/2014/main" id="{F3A7D368-06D2-4A75-8160-73C5AFDECB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0" y="2178"/>
              <a:ext cx="169" cy="235"/>
            </a:xfrm>
            <a:custGeom>
              <a:avLst/>
              <a:gdLst>
                <a:gd name="T0" fmla="*/ 9 w 337"/>
                <a:gd name="T1" fmla="*/ 0 h 469"/>
                <a:gd name="T2" fmla="*/ 8 w 337"/>
                <a:gd name="T3" fmla="*/ 1 h 469"/>
                <a:gd name="T4" fmla="*/ 7 w 337"/>
                <a:gd name="T5" fmla="*/ 1 h 469"/>
                <a:gd name="T6" fmla="*/ 6 w 337"/>
                <a:gd name="T7" fmla="*/ 2 h 469"/>
                <a:gd name="T8" fmla="*/ 5 w 337"/>
                <a:gd name="T9" fmla="*/ 2 h 469"/>
                <a:gd name="T10" fmla="*/ 4 w 337"/>
                <a:gd name="T11" fmla="*/ 3 h 469"/>
                <a:gd name="T12" fmla="*/ 3 w 337"/>
                <a:gd name="T13" fmla="*/ 4 h 469"/>
                <a:gd name="T14" fmla="*/ 3 w 337"/>
                <a:gd name="T15" fmla="*/ 5 h 469"/>
                <a:gd name="T16" fmla="*/ 2 w 337"/>
                <a:gd name="T17" fmla="*/ 6 h 469"/>
                <a:gd name="T18" fmla="*/ 1 w 337"/>
                <a:gd name="T19" fmla="*/ 7 h 469"/>
                <a:gd name="T20" fmla="*/ 1 w 337"/>
                <a:gd name="T21" fmla="*/ 8 h 469"/>
                <a:gd name="T22" fmla="*/ 1 w 337"/>
                <a:gd name="T23" fmla="*/ 9 h 469"/>
                <a:gd name="T24" fmla="*/ 1 w 337"/>
                <a:gd name="T25" fmla="*/ 10 h 469"/>
                <a:gd name="T26" fmla="*/ 0 w 337"/>
                <a:gd name="T27" fmla="*/ 11 h 469"/>
                <a:gd name="T28" fmla="*/ 1 w 337"/>
                <a:gd name="T29" fmla="*/ 13 h 469"/>
                <a:gd name="T30" fmla="*/ 1 w 337"/>
                <a:gd name="T31" fmla="*/ 14 h 469"/>
                <a:gd name="T32" fmla="*/ 1 w 337"/>
                <a:gd name="T33" fmla="*/ 15 h 469"/>
                <a:gd name="T34" fmla="*/ 2 w 337"/>
                <a:gd name="T35" fmla="*/ 14 h 469"/>
                <a:gd name="T36" fmla="*/ 2 w 337"/>
                <a:gd name="T37" fmla="*/ 13 h 469"/>
                <a:gd name="T38" fmla="*/ 2 w 337"/>
                <a:gd name="T39" fmla="*/ 12 h 469"/>
                <a:gd name="T40" fmla="*/ 2 w 337"/>
                <a:gd name="T41" fmla="*/ 11 h 469"/>
                <a:gd name="T42" fmla="*/ 3 w 337"/>
                <a:gd name="T43" fmla="*/ 10 h 469"/>
                <a:gd name="T44" fmla="*/ 3 w 337"/>
                <a:gd name="T45" fmla="*/ 9 h 469"/>
                <a:gd name="T46" fmla="*/ 4 w 337"/>
                <a:gd name="T47" fmla="*/ 8 h 469"/>
                <a:gd name="T48" fmla="*/ 4 w 337"/>
                <a:gd name="T49" fmla="*/ 7 h 469"/>
                <a:gd name="T50" fmla="*/ 5 w 337"/>
                <a:gd name="T51" fmla="*/ 6 h 469"/>
                <a:gd name="T52" fmla="*/ 6 w 337"/>
                <a:gd name="T53" fmla="*/ 5 h 469"/>
                <a:gd name="T54" fmla="*/ 6 w 337"/>
                <a:gd name="T55" fmla="*/ 4 h 469"/>
                <a:gd name="T56" fmla="*/ 7 w 337"/>
                <a:gd name="T57" fmla="*/ 3 h 469"/>
                <a:gd name="T58" fmla="*/ 8 w 337"/>
                <a:gd name="T59" fmla="*/ 2 h 469"/>
                <a:gd name="T60" fmla="*/ 9 w 337"/>
                <a:gd name="T61" fmla="*/ 2 h 469"/>
                <a:gd name="T62" fmla="*/ 10 w 337"/>
                <a:gd name="T63" fmla="*/ 1 h 469"/>
                <a:gd name="T64" fmla="*/ 11 w 337"/>
                <a:gd name="T65" fmla="*/ 1 h 469"/>
                <a:gd name="T66" fmla="*/ 11 w 337"/>
                <a:gd name="T67" fmla="*/ 1 h 469"/>
                <a:gd name="T68" fmla="*/ 10 w 337"/>
                <a:gd name="T69" fmla="*/ 1 h 469"/>
                <a:gd name="T70" fmla="*/ 10 w 337"/>
                <a:gd name="T71" fmla="*/ 1 h 469"/>
                <a:gd name="T72" fmla="*/ 10 w 337"/>
                <a:gd name="T73" fmla="*/ 1 h 469"/>
                <a:gd name="T74" fmla="*/ 10 w 337"/>
                <a:gd name="T75" fmla="*/ 1 h 469"/>
                <a:gd name="T76" fmla="*/ 9 w 337"/>
                <a:gd name="T77" fmla="*/ 1 h 469"/>
                <a:gd name="T78" fmla="*/ 9 w 337"/>
                <a:gd name="T79" fmla="*/ 0 h 469"/>
                <a:gd name="T80" fmla="*/ 9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58" name="Freeform 220">
              <a:extLst>
                <a:ext uri="{FF2B5EF4-FFF2-40B4-BE49-F238E27FC236}">
                  <a16:creationId xmlns:a16="http://schemas.microsoft.com/office/drawing/2014/main" id="{D512DF0E-82B8-4F6D-8B98-4719CA2931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1" y="2180"/>
              <a:ext cx="166" cy="229"/>
            </a:xfrm>
            <a:custGeom>
              <a:avLst/>
              <a:gdLst>
                <a:gd name="T0" fmla="*/ 8 w 332"/>
                <a:gd name="T1" fmla="*/ 0 h 458"/>
                <a:gd name="T2" fmla="*/ 7 w 332"/>
                <a:gd name="T3" fmla="*/ 1 h 458"/>
                <a:gd name="T4" fmla="*/ 7 w 332"/>
                <a:gd name="T5" fmla="*/ 1 h 458"/>
                <a:gd name="T6" fmla="*/ 6 w 332"/>
                <a:gd name="T7" fmla="*/ 2 h 458"/>
                <a:gd name="T8" fmla="*/ 5 w 332"/>
                <a:gd name="T9" fmla="*/ 2 h 458"/>
                <a:gd name="T10" fmla="*/ 4 w 332"/>
                <a:gd name="T11" fmla="*/ 3 h 458"/>
                <a:gd name="T12" fmla="*/ 3 w 332"/>
                <a:gd name="T13" fmla="*/ 4 h 458"/>
                <a:gd name="T14" fmla="*/ 3 w 332"/>
                <a:gd name="T15" fmla="*/ 5 h 458"/>
                <a:gd name="T16" fmla="*/ 2 w 332"/>
                <a:gd name="T17" fmla="*/ 6 h 458"/>
                <a:gd name="T18" fmla="*/ 1 w 332"/>
                <a:gd name="T19" fmla="*/ 7 h 458"/>
                <a:gd name="T20" fmla="*/ 1 w 332"/>
                <a:gd name="T21" fmla="*/ 8 h 458"/>
                <a:gd name="T22" fmla="*/ 1 w 332"/>
                <a:gd name="T23" fmla="*/ 9 h 458"/>
                <a:gd name="T24" fmla="*/ 1 w 332"/>
                <a:gd name="T25" fmla="*/ 10 h 458"/>
                <a:gd name="T26" fmla="*/ 0 w 332"/>
                <a:gd name="T27" fmla="*/ 11 h 458"/>
                <a:gd name="T28" fmla="*/ 1 w 332"/>
                <a:gd name="T29" fmla="*/ 12 h 458"/>
                <a:gd name="T30" fmla="*/ 1 w 332"/>
                <a:gd name="T31" fmla="*/ 13 h 458"/>
                <a:gd name="T32" fmla="*/ 1 w 332"/>
                <a:gd name="T33" fmla="*/ 15 h 458"/>
                <a:gd name="T34" fmla="*/ 1 w 332"/>
                <a:gd name="T35" fmla="*/ 14 h 458"/>
                <a:gd name="T36" fmla="*/ 2 w 332"/>
                <a:gd name="T37" fmla="*/ 13 h 458"/>
                <a:gd name="T38" fmla="*/ 2 w 332"/>
                <a:gd name="T39" fmla="*/ 11 h 458"/>
                <a:gd name="T40" fmla="*/ 2 w 332"/>
                <a:gd name="T41" fmla="*/ 10 h 458"/>
                <a:gd name="T42" fmla="*/ 3 w 332"/>
                <a:gd name="T43" fmla="*/ 9 h 458"/>
                <a:gd name="T44" fmla="*/ 3 w 332"/>
                <a:gd name="T45" fmla="*/ 8 h 458"/>
                <a:gd name="T46" fmla="*/ 4 w 332"/>
                <a:gd name="T47" fmla="*/ 7 h 458"/>
                <a:gd name="T48" fmla="*/ 4 w 332"/>
                <a:gd name="T49" fmla="*/ 6 h 458"/>
                <a:gd name="T50" fmla="*/ 5 w 332"/>
                <a:gd name="T51" fmla="*/ 5 h 458"/>
                <a:gd name="T52" fmla="*/ 5 w 332"/>
                <a:gd name="T53" fmla="*/ 5 h 458"/>
                <a:gd name="T54" fmla="*/ 6 w 332"/>
                <a:gd name="T55" fmla="*/ 4 h 458"/>
                <a:gd name="T56" fmla="*/ 7 w 332"/>
                <a:gd name="T57" fmla="*/ 3 h 458"/>
                <a:gd name="T58" fmla="*/ 8 w 332"/>
                <a:gd name="T59" fmla="*/ 2 h 458"/>
                <a:gd name="T60" fmla="*/ 9 w 332"/>
                <a:gd name="T61" fmla="*/ 2 h 458"/>
                <a:gd name="T62" fmla="*/ 10 w 332"/>
                <a:gd name="T63" fmla="*/ 1 h 458"/>
                <a:gd name="T64" fmla="*/ 11 w 332"/>
                <a:gd name="T65" fmla="*/ 1 h 458"/>
                <a:gd name="T66" fmla="*/ 11 w 332"/>
                <a:gd name="T67" fmla="*/ 1 h 458"/>
                <a:gd name="T68" fmla="*/ 10 w 332"/>
                <a:gd name="T69" fmla="*/ 1 h 458"/>
                <a:gd name="T70" fmla="*/ 10 w 332"/>
                <a:gd name="T71" fmla="*/ 1 h 458"/>
                <a:gd name="T72" fmla="*/ 10 w 332"/>
                <a:gd name="T73" fmla="*/ 1 h 458"/>
                <a:gd name="T74" fmla="*/ 9 w 332"/>
                <a:gd name="T75" fmla="*/ 1 h 458"/>
                <a:gd name="T76" fmla="*/ 9 w 332"/>
                <a:gd name="T77" fmla="*/ 1 h 458"/>
                <a:gd name="T78" fmla="*/ 9 w 332"/>
                <a:gd name="T79" fmla="*/ 0 h 458"/>
                <a:gd name="T80" fmla="*/ 8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59" name="Freeform 221">
              <a:extLst>
                <a:ext uri="{FF2B5EF4-FFF2-40B4-BE49-F238E27FC236}">
                  <a16:creationId xmlns:a16="http://schemas.microsoft.com/office/drawing/2014/main" id="{4E4BA4E8-AB43-445F-9133-76FECF1AC4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3" y="2181"/>
              <a:ext cx="161" cy="225"/>
            </a:xfrm>
            <a:custGeom>
              <a:avLst/>
              <a:gdLst>
                <a:gd name="T0" fmla="*/ 7 w 324"/>
                <a:gd name="T1" fmla="*/ 0 h 451"/>
                <a:gd name="T2" fmla="*/ 6 w 324"/>
                <a:gd name="T3" fmla="*/ 0 h 451"/>
                <a:gd name="T4" fmla="*/ 5 w 324"/>
                <a:gd name="T5" fmla="*/ 0 h 451"/>
                <a:gd name="T6" fmla="*/ 5 w 324"/>
                <a:gd name="T7" fmla="*/ 1 h 451"/>
                <a:gd name="T8" fmla="*/ 4 w 324"/>
                <a:gd name="T9" fmla="*/ 2 h 451"/>
                <a:gd name="T10" fmla="*/ 3 w 324"/>
                <a:gd name="T11" fmla="*/ 2 h 451"/>
                <a:gd name="T12" fmla="*/ 2 w 324"/>
                <a:gd name="T13" fmla="*/ 3 h 451"/>
                <a:gd name="T14" fmla="*/ 2 w 324"/>
                <a:gd name="T15" fmla="*/ 4 h 451"/>
                <a:gd name="T16" fmla="*/ 1 w 324"/>
                <a:gd name="T17" fmla="*/ 5 h 451"/>
                <a:gd name="T18" fmla="*/ 0 w 324"/>
                <a:gd name="T19" fmla="*/ 6 h 451"/>
                <a:gd name="T20" fmla="*/ 0 w 324"/>
                <a:gd name="T21" fmla="*/ 7 h 451"/>
                <a:gd name="T22" fmla="*/ 0 w 324"/>
                <a:gd name="T23" fmla="*/ 8 h 451"/>
                <a:gd name="T24" fmla="*/ 0 w 324"/>
                <a:gd name="T25" fmla="*/ 9 h 451"/>
                <a:gd name="T26" fmla="*/ 0 w 324"/>
                <a:gd name="T27" fmla="*/ 10 h 451"/>
                <a:gd name="T28" fmla="*/ 0 w 324"/>
                <a:gd name="T29" fmla="*/ 11 h 451"/>
                <a:gd name="T30" fmla="*/ 0 w 324"/>
                <a:gd name="T31" fmla="*/ 12 h 451"/>
                <a:gd name="T32" fmla="*/ 0 w 324"/>
                <a:gd name="T33" fmla="*/ 14 h 451"/>
                <a:gd name="T34" fmla="*/ 0 w 324"/>
                <a:gd name="T35" fmla="*/ 12 h 451"/>
                <a:gd name="T36" fmla="*/ 1 w 324"/>
                <a:gd name="T37" fmla="*/ 11 h 451"/>
                <a:gd name="T38" fmla="*/ 1 w 324"/>
                <a:gd name="T39" fmla="*/ 10 h 451"/>
                <a:gd name="T40" fmla="*/ 1 w 324"/>
                <a:gd name="T41" fmla="*/ 9 h 451"/>
                <a:gd name="T42" fmla="*/ 2 w 324"/>
                <a:gd name="T43" fmla="*/ 8 h 451"/>
                <a:gd name="T44" fmla="*/ 2 w 324"/>
                <a:gd name="T45" fmla="*/ 7 h 451"/>
                <a:gd name="T46" fmla="*/ 2 w 324"/>
                <a:gd name="T47" fmla="*/ 6 h 451"/>
                <a:gd name="T48" fmla="*/ 3 w 324"/>
                <a:gd name="T49" fmla="*/ 5 h 451"/>
                <a:gd name="T50" fmla="*/ 4 w 324"/>
                <a:gd name="T51" fmla="*/ 4 h 451"/>
                <a:gd name="T52" fmla="*/ 4 w 324"/>
                <a:gd name="T53" fmla="*/ 3 h 451"/>
                <a:gd name="T54" fmla="*/ 5 w 324"/>
                <a:gd name="T55" fmla="*/ 3 h 451"/>
                <a:gd name="T56" fmla="*/ 6 w 324"/>
                <a:gd name="T57" fmla="*/ 2 h 451"/>
                <a:gd name="T58" fmla="*/ 7 w 324"/>
                <a:gd name="T59" fmla="*/ 1 h 451"/>
                <a:gd name="T60" fmla="*/ 8 w 324"/>
                <a:gd name="T61" fmla="*/ 1 h 451"/>
                <a:gd name="T62" fmla="*/ 9 w 324"/>
                <a:gd name="T63" fmla="*/ 0 h 451"/>
                <a:gd name="T64" fmla="*/ 10 w 324"/>
                <a:gd name="T65" fmla="*/ 0 h 451"/>
                <a:gd name="T66" fmla="*/ 9 w 324"/>
                <a:gd name="T67" fmla="*/ 0 h 451"/>
                <a:gd name="T68" fmla="*/ 9 w 324"/>
                <a:gd name="T69" fmla="*/ 0 h 451"/>
                <a:gd name="T70" fmla="*/ 9 w 324"/>
                <a:gd name="T71" fmla="*/ 0 h 451"/>
                <a:gd name="T72" fmla="*/ 8 w 324"/>
                <a:gd name="T73" fmla="*/ 0 h 451"/>
                <a:gd name="T74" fmla="*/ 8 w 324"/>
                <a:gd name="T75" fmla="*/ 0 h 451"/>
                <a:gd name="T76" fmla="*/ 8 w 324"/>
                <a:gd name="T77" fmla="*/ 0 h 451"/>
                <a:gd name="T78" fmla="*/ 7 w 324"/>
                <a:gd name="T79" fmla="*/ 0 h 451"/>
                <a:gd name="T80" fmla="*/ 7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60" name="Freeform 222">
              <a:extLst>
                <a:ext uri="{FF2B5EF4-FFF2-40B4-BE49-F238E27FC236}">
                  <a16:creationId xmlns:a16="http://schemas.microsoft.com/office/drawing/2014/main" id="{14D6076A-F574-4E5B-A531-32BAEBC8252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4" y="2183"/>
              <a:ext cx="158" cy="220"/>
            </a:xfrm>
            <a:custGeom>
              <a:avLst/>
              <a:gdLst>
                <a:gd name="T0" fmla="*/ 8 w 316"/>
                <a:gd name="T1" fmla="*/ 0 h 440"/>
                <a:gd name="T2" fmla="*/ 7 w 316"/>
                <a:gd name="T3" fmla="*/ 1 h 440"/>
                <a:gd name="T4" fmla="*/ 6 w 316"/>
                <a:gd name="T5" fmla="*/ 1 h 440"/>
                <a:gd name="T6" fmla="*/ 5 w 316"/>
                <a:gd name="T7" fmla="*/ 2 h 440"/>
                <a:gd name="T8" fmla="*/ 5 w 316"/>
                <a:gd name="T9" fmla="*/ 2 h 440"/>
                <a:gd name="T10" fmla="*/ 4 w 316"/>
                <a:gd name="T11" fmla="*/ 3 h 440"/>
                <a:gd name="T12" fmla="*/ 3 w 316"/>
                <a:gd name="T13" fmla="*/ 4 h 440"/>
                <a:gd name="T14" fmla="*/ 3 w 316"/>
                <a:gd name="T15" fmla="*/ 5 h 440"/>
                <a:gd name="T16" fmla="*/ 2 w 316"/>
                <a:gd name="T17" fmla="*/ 5 h 440"/>
                <a:gd name="T18" fmla="*/ 1 w 316"/>
                <a:gd name="T19" fmla="*/ 6 h 440"/>
                <a:gd name="T20" fmla="*/ 1 w 316"/>
                <a:gd name="T21" fmla="*/ 7 h 440"/>
                <a:gd name="T22" fmla="*/ 1 w 316"/>
                <a:gd name="T23" fmla="*/ 8 h 440"/>
                <a:gd name="T24" fmla="*/ 1 w 316"/>
                <a:gd name="T25" fmla="*/ 9 h 440"/>
                <a:gd name="T26" fmla="*/ 0 w 316"/>
                <a:gd name="T27" fmla="*/ 11 h 440"/>
                <a:gd name="T28" fmla="*/ 1 w 316"/>
                <a:gd name="T29" fmla="*/ 12 h 440"/>
                <a:gd name="T30" fmla="*/ 1 w 316"/>
                <a:gd name="T31" fmla="*/ 13 h 440"/>
                <a:gd name="T32" fmla="*/ 1 w 316"/>
                <a:gd name="T33" fmla="*/ 14 h 440"/>
                <a:gd name="T34" fmla="*/ 1 w 316"/>
                <a:gd name="T35" fmla="*/ 13 h 440"/>
                <a:gd name="T36" fmla="*/ 2 w 316"/>
                <a:gd name="T37" fmla="*/ 12 h 440"/>
                <a:gd name="T38" fmla="*/ 2 w 316"/>
                <a:gd name="T39" fmla="*/ 11 h 440"/>
                <a:gd name="T40" fmla="*/ 2 w 316"/>
                <a:gd name="T41" fmla="*/ 10 h 440"/>
                <a:gd name="T42" fmla="*/ 2 w 316"/>
                <a:gd name="T43" fmla="*/ 9 h 440"/>
                <a:gd name="T44" fmla="*/ 3 w 316"/>
                <a:gd name="T45" fmla="*/ 8 h 440"/>
                <a:gd name="T46" fmla="*/ 3 w 316"/>
                <a:gd name="T47" fmla="*/ 7 h 440"/>
                <a:gd name="T48" fmla="*/ 4 w 316"/>
                <a:gd name="T49" fmla="*/ 6 h 440"/>
                <a:gd name="T50" fmla="*/ 4 w 316"/>
                <a:gd name="T51" fmla="*/ 5 h 440"/>
                <a:gd name="T52" fmla="*/ 5 w 316"/>
                <a:gd name="T53" fmla="*/ 4 h 440"/>
                <a:gd name="T54" fmla="*/ 6 w 316"/>
                <a:gd name="T55" fmla="*/ 3 h 440"/>
                <a:gd name="T56" fmla="*/ 7 w 316"/>
                <a:gd name="T57" fmla="*/ 3 h 440"/>
                <a:gd name="T58" fmla="*/ 7 w 316"/>
                <a:gd name="T59" fmla="*/ 2 h 440"/>
                <a:gd name="T60" fmla="*/ 8 w 316"/>
                <a:gd name="T61" fmla="*/ 2 h 440"/>
                <a:gd name="T62" fmla="*/ 9 w 316"/>
                <a:gd name="T63" fmla="*/ 1 h 440"/>
                <a:gd name="T64" fmla="*/ 10 w 316"/>
                <a:gd name="T65" fmla="*/ 0 h 440"/>
                <a:gd name="T66" fmla="*/ 10 w 316"/>
                <a:gd name="T67" fmla="*/ 0 h 440"/>
                <a:gd name="T68" fmla="*/ 10 w 316"/>
                <a:gd name="T69" fmla="*/ 0 h 440"/>
                <a:gd name="T70" fmla="*/ 9 w 316"/>
                <a:gd name="T71" fmla="*/ 0 h 440"/>
                <a:gd name="T72" fmla="*/ 9 w 316"/>
                <a:gd name="T73" fmla="*/ 0 h 440"/>
                <a:gd name="T74" fmla="*/ 9 w 316"/>
                <a:gd name="T75" fmla="*/ 0 h 440"/>
                <a:gd name="T76" fmla="*/ 9 w 316"/>
                <a:gd name="T77" fmla="*/ 0 h 440"/>
                <a:gd name="T78" fmla="*/ 8 w 316"/>
                <a:gd name="T79" fmla="*/ 0 h 440"/>
                <a:gd name="T80" fmla="*/ 8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61" name="Freeform 223">
              <a:extLst>
                <a:ext uri="{FF2B5EF4-FFF2-40B4-BE49-F238E27FC236}">
                  <a16:creationId xmlns:a16="http://schemas.microsoft.com/office/drawing/2014/main" id="{6BD3B3DA-1B87-4E2A-B776-F7645F774E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5" y="2184"/>
              <a:ext cx="155" cy="215"/>
            </a:xfrm>
            <a:custGeom>
              <a:avLst/>
              <a:gdLst>
                <a:gd name="T0" fmla="*/ 8 w 310"/>
                <a:gd name="T1" fmla="*/ 0 h 431"/>
                <a:gd name="T2" fmla="*/ 7 w 310"/>
                <a:gd name="T3" fmla="*/ 0 h 431"/>
                <a:gd name="T4" fmla="*/ 6 w 310"/>
                <a:gd name="T5" fmla="*/ 0 h 431"/>
                <a:gd name="T6" fmla="*/ 5 w 310"/>
                <a:gd name="T7" fmla="*/ 1 h 431"/>
                <a:gd name="T8" fmla="*/ 5 w 310"/>
                <a:gd name="T9" fmla="*/ 2 h 431"/>
                <a:gd name="T10" fmla="*/ 4 w 310"/>
                <a:gd name="T11" fmla="*/ 2 h 431"/>
                <a:gd name="T12" fmla="*/ 3 w 310"/>
                <a:gd name="T13" fmla="*/ 3 h 431"/>
                <a:gd name="T14" fmla="*/ 3 w 310"/>
                <a:gd name="T15" fmla="*/ 4 h 431"/>
                <a:gd name="T16" fmla="*/ 2 w 310"/>
                <a:gd name="T17" fmla="*/ 4 h 431"/>
                <a:gd name="T18" fmla="*/ 1 w 310"/>
                <a:gd name="T19" fmla="*/ 5 h 431"/>
                <a:gd name="T20" fmla="*/ 1 w 310"/>
                <a:gd name="T21" fmla="*/ 6 h 431"/>
                <a:gd name="T22" fmla="*/ 1 w 310"/>
                <a:gd name="T23" fmla="*/ 7 h 431"/>
                <a:gd name="T24" fmla="*/ 1 w 310"/>
                <a:gd name="T25" fmla="*/ 8 h 431"/>
                <a:gd name="T26" fmla="*/ 0 w 310"/>
                <a:gd name="T27" fmla="*/ 9 h 431"/>
                <a:gd name="T28" fmla="*/ 1 w 310"/>
                <a:gd name="T29" fmla="*/ 10 h 431"/>
                <a:gd name="T30" fmla="*/ 1 w 310"/>
                <a:gd name="T31" fmla="*/ 12 h 431"/>
                <a:gd name="T32" fmla="*/ 1 w 310"/>
                <a:gd name="T33" fmla="*/ 13 h 431"/>
                <a:gd name="T34" fmla="*/ 1 w 310"/>
                <a:gd name="T35" fmla="*/ 12 h 431"/>
                <a:gd name="T36" fmla="*/ 1 w 310"/>
                <a:gd name="T37" fmla="*/ 11 h 431"/>
                <a:gd name="T38" fmla="*/ 2 w 310"/>
                <a:gd name="T39" fmla="*/ 10 h 431"/>
                <a:gd name="T40" fmla="*/ 2 w 310"/>
                <a:gd name="T41" fmla="*/ 9 h 431"/>
                <a:gd name="T42" fmla="*/ 2 w 310"/>
                <a:gd name="T43" fmla="*/ 8 h 431"/>
                <a:gd name="T44" fmla="*/ 3 w 310"/>
                <a:gd name="T45" fmla="*/ 7 h 431"/>
                <a:gd name="T46" fmla="*/ 3 w 310"/>
                <a:gd name="T47" fmla="*/ 6 h 431"/>
                <a:gd name="T48" fmla="*/ 4 w 310"/>
                <a:gd name="T49" fmla="*/ 5 h 431"/>
                <a:gd name="T50" fmla="*/ 4 w 310"/>
                <a:gd name="T51" fmla="*/ 4 h 431"/>
                <a:gd name="T52" fmla="*/ 5 w 310"/>
                <a:gd name="T53" fmla="*/ 3 h 431"/>
                <a:gd name="T54" fmla="*/ 6 w 310"/>
                <a:gd name="T55" fmla="*/ 2 h 431"/>
                <a:gd name="T56" fmla="*/ 6 w 310"/>
                <a:gd name="T57" fmla="*/ 2 h 431"/>
                <a:gd name="T58" fmla="*/ 7 w 310"/>
                <a:gd name="T59" fmla="*/ 1 h 431"/>
                <a:gd name="T60" fmla="*/ 8 w 310"/>
                <a:gd name="T61" fmla="*/ 0 h 431"/>
                <a:gd name="T62" fmla="*/ 9 w 310"/>
                <a:gd name="T63" fmla="*/ 0 h 431"/>
                <a:gd name="T64" fmla="*/ 10 w 310"/>
                <a:gd name="T65" fmla="*/ 0 h 431"/>
                <a:gd name="T66" fmla="*/ 10 w 310"/>
                <a:gd name="T67" fmla="*/ 0 h 431"/>
                <a:gd name="T68" fmla="*/ 10 w 310"/>
                <a:gd name="T69" fmla="*/ 0 h 431"/>
                <a:gd name="T70" fmla="*/ 9 w 310"/>
                <a:gd name="T71" fmla="*/ 0 h 431"/>
                <a:gd name="T72" fmla="*/ 9 w 310"/>
                <a:gd name="T73" fmla="*/ 0 h 431"/>
                <a:gd name="T74" fmla="*/ 9 w 310"/>
                <a:gd name="T75" fmla="*/ 0 h 431"/>
                <a:gd name="T76" fmla="*/ 8 w 310"/>
                <a:gd name="T77" fmla="*/ 0 h 431"/>
                <a:gd name="T78" fmla="*/ 8 w 310"/>
                <a:gd name="T79" fmla="*/ 0 h 431"/>
                <a:gd name="T80" fmla="*/ 8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62" name="Freeform 224">
              <a:extLst>
                <a:ext uri="{FF2B5EF4-FFF2-40B4-BE49-F238E27FC236}">
                  <a16:creationId xmlns:a16="http://schemas.microsoft.com/office/drawing/2014/main" id="{CA1D6E2D-EF07-4164-9B0B-682FF0661C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7" y="2185"/>
              <a:ext cx="151" cy="211"/>
            </a:xfrm>
            <a:custGeom>
              <a:avLst/>
              <a:gdLst>
                <a:gd name="T0" fmla="*/ 8 w 302"/>
                <a:gd name="T1" fmla="*/ 0 h 423"/>
                <a:gd name="T2" fmla="*/ 7 w 302"/>
                <a:gd name="T3" fmla="*/ 0 h 423"/>
                <a:gd name="T4" fmla="*/ 6 w 302"/>
                <a:gd name="T5" fmla="*/ 0 h 423"/>
                <a:gd name="T6" fmla="*/ 5 w 302"/>
                <a:gd name="T7" fmla="*/ 1 h 423"/>
                <a:gd name="T8" fmla="*/ 5 w 302"/>
                <a:gd name="T9" fmla="*/ 2 h 423"/>
                <a:gd name="T10" fmla="*/ 4 w 302"/>
                <a:gd name="T11" fmla="*/ 2 h 423"/>
                <a:gd name="T12" fmla="*/ 3 w 302"/>
                <a:gd name="T13" fmla="*/ 3 h 423"/>
                <a:gd name="T14" fmla="*/ 3 w 302"/>
                <a:gd name="T15" fmla="*/ 4 h 423"/>
                <a:gd name="T16" fmla="*/ 2 w 302"/>
                <a:gd name="T17" fmla="*/ 4 h 423"/>
                <a:gd name="T18" fmla="*/ 1 w 302"/>
                <a:gd name="T19" fmla="*/ 5 h 423"/>
                <a:gd name="T20" fmla="*/ 1 w 302"/>
                <a:gd name="T21" fmla="*/ 6 h 423"/>
                <a:gd name="T22" fmla="*/ 1 w 302"/>
                <a:gd name="T23" fmla="*/ 7 h 423"/>
                <a:gd name="T24" fmla="*/ 1 w 302"/>
                <a:gd name="T25" fmla="*/ 8 h 423"/>
                <a:gd name="T26" fmla="*/ 0 w 302"/>
                <a:gd name="T27" fmla="*/ 9 h 423"/>
                <a:gd name="T28" fmla="*/ 1 w 302"/>
                <a:gd name="T29" fmla="*/ 10 h 423"/>
                <a:gd name="T30" fmla="*/ 1 w 302"/>
                <a:gd name="T31" fmla="*/ 11 h 423"/>
                <a:gd name="T32" fmla="*/ 1 w 302"/>
                <a:gd name="T33" fmla="*/ 13 h 423"/>
                <a:gd name="T34" fmla="*/ 1 w 302"/>
                <a:gd name="T35" fmla="*/ 12 h 423"/>
                <a:gd name="T36" fmla="*/ 1 w 302"/>
                <a:gd name="T37" fmla="*/ 10 h 423"/>
                <a:gd name="T38" fmla="*/ 2 w 302"/>
                <a:gd name="T39" fmla="*/ 9 h 423"/>
                <a:gd name="T40" fmla="*/ 2 w 302"/>
                <a:gd name="T41" fmla="*/ 8 h 423"/>
                <a:gd name="T42" fmla="*/ 2 w 302"/>
                <a:gd name="T43" fmla="*/ 7 h 423"/>
                <a:gd name="T44" fmla="*/ 3 w 302"/>
                <a:gd name="T45" fmla="*/ 6 h 423"/>
                <a:gd name="T46" fmla="*/ 3 w 302"/>
                <a:gd name="T47" fmla="*/ 5 h 423"/>
                <a:gd name="T48" fmla="*/ 4 w 302"/>
                <a:gd name="T49" fmla="*/ 5 h 423"/>
                <a:gd name="T50" fmla="*/ 4 w 302"/>
                <a:gd name="T51" fmla="*/ 4 h 423"/>
                <a:gd name="T52" fmla="*/ 5 w 302"/>
                <a:gd name="T53" fmla="*/ 3 h 423"/>
                <a:gd name="T54" fmla="*/ 5 w 302"/>
                <a:gd name="T55" fmla="*/ 2 h 423"/>
                <a:gd name="T56" fmla="*/ 6 w 302"/>
                <a:gd name="T57" fmla="*/ 2 h 423"/>
                <a:gd name="T58" fmla="*/ 7 w 302"/>
                <a:gd name="T59" fmla="*/ 1 h 423"/>
                <a:gd name="T60" fmla="*/ 8 w 302"/>
                <a:gd name="T61" fmla="*/ 0 h 423"/>
                <a:gd name="T62" fmla="*/ 9 w 302"/>
                <a:gd name="T63" fmla="*/ 0 h 423"/>
                <a:gd name="T64" fmla="*/ 10 w 302"/>
                <a:gd name="T65" fmla="*/ 0 h 423"/>
                <a:gd name="T66" fmla="*/ 10 w 302"/>
                <a:gd name="T67" fmla="*/ 0 h 423"/>
                <a:gd name="T68" fmla="*/ 9 w 302"/>
                <a:gd name="T69" fmla="*/ 0 h 423"/>
                <a:gd name="T70" fmla="*/ 9 w 302"/>
                <a:gd name="T71" fmla="*/ 0 h 423"/>
                <a:gd name="T72" fmla="*/ 9 w 302"/>
                <a:gd name="T73" fmla="*/ 0 h 423"/>
                <a:gd name="T74" fmla="*/ 8 w 302"/>
                <a:gd name="T75" fmla="*/ 0 h 423"/>
                <a:gd name="T76" fmla="*/ 8 w 302"/>
                <a:gd name="T77" fmla="*/ 0 h 423"/>
                <a:gd name="T78" fmla="*/ 8 w 302"/>
                <a:gd name="T79" fmla="*/ 0 h 423"/>
                <a:gd name="T80" fmla="*/ 8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63" name="Freeform 225">
              <a:extLst>
                <a:ext uri="{FF2B5EF4-FFF2-40B4-BE49-F238E27FC236}">
                  <a16:creationId xmlns:a16="http://schemas.microsoft.com/office/drawing/2014/main" id="{2AB4A9D0-4F11-4973-B76A-651EDC41E2F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8" y="2185"/>
              <a:ext cx="147" cy="207"/>
            </a:xfrm>
            <a:custGeom>
              <a:avLst/>
              <a:gdLst>
                <a:gd name="T0" fmla="*/ 6 w 295"/>
                <a:gd name="T1" fmla="*/ 1 h 414"/>
                <a:gd name="T2" fmla="*/ 6 w 295"/>
                <a:gd name="T3" fmla="*/ 1 h 414"/>
                <a:gd name="T4" fmla="*/ 5 w 295"/>
                <a:gd name="T5" fmla="*/ 2 h 414"/>
                <a:gd name="T6" fmla="*/ 4 w 295"/>
                <a:gd name="T7" fmla="*/ 2 h 414"/>
                <a:gd name="T8" fmla="*/ 3 w 295"/>
                <a:gd name="T9" fmla="*/ 3 h 414"/>
                <a:gd name="T10" fmla="*/ 3 w 295"/>
                <a:gd name="T11" fmla="*/ 3 h 414"/>
                <a:gd name="T12" fmla="*/ 2 w 295"/>
                <a:gd name="T13" fmla="*/ 4 h 414"/>
                <a:gd name="T14" fmla="*/ 2 w 295"/>
                <a:gd name="T15" fmla="*/ 5 h 414"/>
                <a:gd name="T16" fmla="*/ 1 w 295"/>
                <a:gd name="T17" fmla="*/ 5 h 414"/>
                <a:gd name="T18" fmla="*/ 1 w 295"/>
                <a:gd name="T19" fmla="*/ 6 h 414"/>
                <a:gd name="T20" fmla="*/ 0 w 295"/>
                <a:gd name="T21" fmla="*/ 7 h 414"/>
                <a:gd name="T22" fmla="*/ 0 w 295"/>
                <a:gd name="T23" fmla="*/ 8 h 414"/>
                <a:gd name="T24" fmla="*/ 0 w 295"/>
                <a:gd name="T25" fmla="*/ 9 h 414"/>
                <a:gd name="T26" fmla="*/ 0 w 295"/>
                <a:gd name="T27" fmla="*/ 10 h 414"/>
                <a:gd name="T28" fmla="*/ 0 w 295"/>
                <a:gd name="T29" fmla="*/ 11 h 414"/>
                <a:gd name="T30" fmla="*/ 0 w 295"/>
                <a:gd name="T31" fmla="*/ 12 h 414"/>
                <a:gd name="T32" fmla="*/ 0 w 295"/>
                <a:gd name="T33" fmla="*/ 13 h 414"/>
                <a:gd name="T34" fmla="*/ 0 w 295"/>
                <a:gd name="T35" fmla="*/ 12 h 414"/>
                <a:gd name="T36" fmla="*/ 0 w 295"/>
                <a:gd name="T37" fmla="*/ 11 h 414"/>
                <a:gd name="T38" fmla="*/ 1 w 295"/>
                <a:gd name="T39" fmla="*/ 10 h 414"/>
                <a:gd name="T40" fmla="*/ 1 w 295"/>
                <a:gd name="T41" fmla="*/ 9 h 414"/>
                <a:gd name="T42" fmla="*/ 1 w 295"/>
                <a:gd name="T43" fmla="*/ 8 h 414"/>
                <a:gd name="T44" fmla="*/ 2 w 295"/>
                <a:gd name="T45" fmla="*/ 7 h 414"/>
                <a:gd name="T46" fmla="*/ 2 w 295"/>
                <a:gd name="T47" fmla="*/ 6 h 414"/>
                <a:gd name="T48" fmla="*/ 2 w 295"/>
                <a:gd name="T49" fmla="*/ 5 h 414"/>
                <a:gd name="T50" fmla="*/ 3 w 295"/>
                <a:gd name="T51" fmla="*/ 5 h 414"/>
                <a:gd name="T52" fmla="*/ 4 w 295"/>
                <a:gd name="T53" fmla="*/ 4 h 414"/>
                <a:gd name="T54" fmla="*/ 4 w 295"/>
                <a:gd name="T55" fmla="*/ 3 h 414"/>
                <a:gd name="T56" fmla="*/ 5 w 295"/>
                <a:gd name="T57" fmla="*/ 3 h 414"/>
                <a:gd name="T58" fmla="*/ 6 w 295"/>
                <a:gd name="T59" fmla="*/ 2 h 414"/>
                <a:gd name="T60" fmla="*/ 7 w 295"/>
                <a:gd name="T61" fmla="*/ 1 h 414"/>
                <a:gd name="T62" fmla="*/ 8 w 295"/>
                <a:gd name="T63" fmla="*/ 1 h 414"/>
                <a:gd name="T64" fmla="*/ 9 w 295"/>
                <a:gd name="T65" fmla="*/ 0 h 414"/>
                <a:gd name="T66" fmla="*/ 8 w 295"/>
                <a:gd name="T67" fmla="*/ 0 h 414"/>
                <a:gd name="T68" fmla="*/ 8 w 295"/>
                <a:gd name="T69" fmla="*/ 1 h 414"/>
                <a:gd name="T70" fmla="*/ 8 w 295"/>
                <a:gd name="T71" fmla="*/ 1 h 414"/>
                <a:gd name="T72" fmla="*/ 8 w 295"/>
                <a:gd name="T73" fmla="*/ 1 h 414"/>
                <a:gd name="T74" fmla="*/ 7 w 295"/>
                <a:gd name="T75" fmla="*/ 1 h 414"/>
                <a:gd name="T76" fmla="*/ 7 w 295"/>
                <a:gd name="T77" fmla="*/ 1 h 414"/>
                <a:gd name="T78" fmla="*/ 7 w 295"/>
                <a:gd name="T79" fmla="*/ 1 h 414"/>
                <a:gd name="T80" fmla="*/ 6 w 295"/>
                <a:gd name="T81" fmla="*/ 1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64" name="Freeform 226">
              <a:extLst>
                <a:ext uri="{FF2B5EF4-FFF2-40B4-BE49-F238E27FC236}">
                  <a16:creationId xmlns:a16="http://schemas.microsoft.com/office/drawing/2014/main" id="{39E85B5D-EE32-4CFC-A09C-9D5B296D64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9" y="2186"/>
              <a:ext cx="144" cy="203"/>
            </a:xfrm>
            <a:custGeom>
              <a:avLst/>
              <a:gdLst>
                <a:gd name="T0" fmla="*/ 7 w 288"/>
                <a:gd name="T1" fmla="*/ 1 h 405"/>
                <a:gd name="T2" fmla="*/ 6 w 288"/>
                <a:gd name="T3" fmla="*/ 1 h 405"/>
                <a:gd name="T4" fmla="*/ 6 w 288"/>
                <a:gd name="T5" fmla="*/ 2 h 405"/>
                <a:gd name="T6" fmla="*/ 5 w 288"/>
                <a:gd name="T7" fmla="*/ 2 h 405"/>
                <a:gd name="T8" fmla="*/ 4 w 288"/>
                <a:gd name="T9" fmla="*/ 3 h 405"/>
                <a:gd name="T10" fmla="*/ 4 w 288"/>
                <a:gd name="T11" fmla="*/ 3 h 405"/>
                <a:gd name="T12" fmla="*/ 3 w 288"/>
                <a:gd name="T13" fmla="*/ 4 h 405"/>
                <a:gd name="T14" fmla="*/ 2 w 288"/>
                <a:gd name="T15" fmla="*/ 5 h 405"/>
                <a:gd name="T16" fmla="*/ 2 w 288"/>
                <a:gd name="T17" fmla="*/ 5 h 405"/>
                <a:gd name="T18" fmla="*/ 1 w 288"/>
                <a:gd name="T19" fmla="*/ 6 h 405"/>
                <a:gd name="T20" fmla="*/ 1 w 288"/>
                <a:gd name="T21" fmla="*/ 7 h 405"/>
                <a:gd name="T22" fmla="*/ 1 w 288"/>
                <a:gd name="T23" fmla="*/ 8 h 405"/>
                <a:gd name="T24" fmla="*/ 1 w 288"/>
                <a:gd name="T25" fmla="*/ 9 h 405"/>
                <a:gd name="T26" fmla="*/ 0 w 288"/>
                <a:gd name="T27" fmla="*/ 10 h 405"/>
                <a:gd name="T28" fmla="*/ 1 w 288"/>
                <a:gd name="T29" fmla="*/ 11 h 405"/>
                <a:gd name="T30" fmla="*/ 1 w 288"/>
                <a:gd name="T31" fmla="*/ 12 h 405"/>
                <a:gd name="T32" fmla="*/ 1 w 288"/>
                <a:gd name="T33" fmla="*/ 13 h 405"/>
                <a:gd name="T34" fmla="*/ 1 w 288"/>
                <a:gd name="T35" fmla="*/ 12 h 405"/>
                <a:gd name="T36" fmla="*/ 1 w 288"/>
                <a:gd name="T37" fmla="*/ 11 h 405"/>
                <a:gd name="T38" fmla="*/ 2 w 288"/>
                <a:gd name="T39" fmla="*/ 10 h 405"/>
                <a:gd name="T40" fmla="*/ 2 w 288"/>
                <a:gd name="T41" fmla="*/ 9 h 405"/>
                <a:gd name="T42" fmla="*/ 2 w 288"/>
                <a:gd name="T43" fmla="*/ 8 h 405"/>
                <a:gd name="T44" fmla="*/ 2 w 288"/>
                <a:gd name="T45" fmla="*/ 7 h 405"/>
                <a:gd name="T46" fmla="*/ 3 w 288"/>
                <a:gd name="T47" fmla="*/ 6 h 405"/>
                <a:gd name="T48" fmla="*/ 3 w 288"/>
                <a:gd name="T49" fmla="*/ 5 h 405"/>
                <a:gd name="T50" fmla="*/ 4 w 288"/>
                <a:gd name="T51" fmla="*/ 4 h 405"/>
                <a:gd name="T52" fmla="*/ 4 w 288"/>
                <a:gd name="T53" fmla="*/ 4 h 405"/>
                <a:gd name="T54" fmla="*/ 5 w 288"/>
                <a:gd name="T55" fmla="*/ 3 h 405"/>
                <a:gd name="T56" fmla="*/ 6 w 288"/>
                <a:gd name="T57" fmla="*/ 2 h 405"/>
                <a:gd name="T58" fmla="*/ 7 w 288"/>
                <a:gd name="T59" fmla="*/ 2 h 405"/>
                <a:gd name="T60" fmla="*/ 7 w 288"/>
                <a:gd name="T61" fmla="*/ 1 h 405"/>
                <a:gd name="T62" fmla="*/ 8 w 288"/>
                <a:gd name="T63" fmla="*/ 1 h 405"/>
                <a:gd name="T64" fmla="*/ 9 w 288"/>
                <a:gd name="T65" fmla="*/ 0 h 405"/>
                <a:gd name="T66" fmla="*/ 9 w 288"/>
                <a:gd name="T67" fmla="*/ 0 h 405"/>
                <a:gd name="T68" fmla="*/ 9 w 288"/>
                <a:gd name="T69" fmla="*/ 1 h 405"/>
                <a:gd name="T70" fmla="*/ 9 w 288"/>
                <a:gd name="T71" fmla="*/ 1 h 405"/>
                <a:gd name="T72" fmla="*/ 8 w 288"/>
                <a:gd name="T73" fmla="*/ 1 h 405"/>
                <a:gd name="T74" fmla="*/ 8 w 288"/>
                <a:gd name="T75" fmla="*/ 1 h 405"/>
                <a:gd name="T76" fmla="*/ 8 w 288"/>
                <a:gd name="T77" fmla="*/ 1 h 405"/>
                <a:gd name="T78" fmla="*/ 8 w 288"/>
                <a:gd name="T79" fmla="*/ 1 h 405"/>
                <a:gd name="T80" fmla="*/ 7 w 288"/>
                <a:gd name="T81" fmla="*/ 1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65" name="Freeform 227">
              <a:extLst>
                <a:ext uri="{FF2B5EF4-FFF2-40B4-BE49-F238E27FC236}">
                  <a16:creationId xmlns:a16="http://schemas.microsoft.com/office/drawing/2014/main" id="{F11E9609-03DE-4E4E-91EC-A66D0B9B28A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71" y="2187"/>
              <a:ext cx="140" cy="199"/>
            </a:xfrm>
            <a:custGeom>
              <a:avLst/>
              <a:gdLst>
                <a:gd name="T0" fmla="*/ 7 w 280"/>
                <a:gd name="T1" fmla="*/ 1 h 397"/>
                <a:gd name="T2" fmla="*/ 6 w 280"/>
                <a:gd name="T3" fmla="*/ 1 h 397"/>
                <a:gd name="T4" fmla="*/ 6 w 280"/>
                <a:gd name="T5" fmla="*/ 2 h 397"/>
                <a:gd name="T6" fmla="*/ 5 w 280"/>
                <a:gd name="T7" fmla="*/ 2 h 397"/>
                <a:gd name="T8" fmla="*/ 4 w 280"/>
                <a:gd name="T9" fmla="*/ 3 h 397"/>
                <a:gd name="T10" fmla="*/ 4 w 280"/>
                <a:gd name="T11" fmla="*/ 3 h 397"/>
                <a:gd name="T12" fmla="*/ 3 w 280"/>
                <a:gd name="T13" fmla="*/ 4 h 397"/>
                <a:gd name="T14" fmla="*/ 2 w 280"/>
                <a:gd name="T15" fmla="*/ 5 h 397"/>
                <a:gd name="T16" fmla="*/ 2 w 280"/>
                <a:gd name="T17" fmla="*/ 5 h 397"/>
                <a:gd name="T18" fmla="*/ 1 w 280"/>
                <a:gd name="T19" fmla="*/ 6 h 397"/>
                <a:gd name="T20" fmla="*/ 1 w 280"/>
                <a:gd name="T21" fmla="*/ 7 h 397"/>
                <a:gd name="T22" fmla="*/ 1 w 280"/>
                <a:gd name="T23" fmla="*/ 8 h 397"/>
                <a:gd name="T24" fmla="*/ 1 w 280"/>
                <a:gd name="T25" fmla="*/ 8 h 397"/>
                <a:gd name="T26" fmla="*/ 0 w 280"/>
                <a:gd name="T27" fmla="*/ 9 h 397"/>
                <a:gd name="T28" fmla="*/ 0 w 280"/>
                <a:gd name="T29" fmla="*/ 11 h 397"/>
                <a:gd name="T30" fmla="*/ 1 w 280"/>
                <a:gd name="T31" fmla="*/ 12 h 397"/>
                <a:gd name="T32" fmla="*/ 1 w 280"/>
                <a:gd name="T33" fmla="*/ 13 h 397"/>
                <a:gd name="T34" fmla="*/ 1 w 280"/>
                <a:gd name="T35" fmla="*/ 12 h 397"/>
                <a:gd name="T36" fmla="*/ 1 w 280"/>
                <a:gd name="T37" fmla="*/ 11 h 397"/>
                <a:gd name="T38" fmla="*/ 1 w 280"/>
                <a:gd name="T39" fmla="*/ 10 h 397"/>
                <a:gd name="T40" fmla="*/ 2 w 280"/>
                <a:gd name="T41" fmla="*/ 9 h 397"/>
                <a:gd name="T42" fmla="*/ 2 w 280"/>
                <a:gd name="T43" fmla="*/ 8 h 397"/>
                <a:gd name="T44" fmla="*/ 2 w 280"/>
                <a:gd name="T45" fmla="*/ 7 h 397"/>
                <a:gd name="T46" fmla="*/ 3 w 280"/>
                <a:gd name="T47" fmla="*/ 6 h 397"/>
                <a:gd name="T48" fmla="*/ 3 w 280"/>
                <a:gd name="T49" fmla="*/ 5 h 397"/>
                <a:gd name="T50" fmla="*/ 4 w 280"/>
                <a:gd name="T51" fmla="*/ 4 h 397"/>
                <a:gd name="T52" fmla="*/ 4 w 280"/>
                <a:gd name="T53" fmla="*/ 4 h 397"/>
                <a:gd name="T54" fmla="*/ 5 w 280"/>
                <a:gd name="T55" fmla="*/ 3 h 397"/>
                <a:gd name="T56" fmla="*/ 6 w 280"/>
                <a:gd name="T57" fmla="*/ 2 h 397"/>
                <a:gd name="T58" fmla="*/ 6 w 280"/>
                <a:gd name="T59" fmla="*/ 2 h 397"/>
                <a:gd name="T60" fmla="*/ 7 w 280"/>
                <a:gd name="T61" fmla="*/ 1 h 397"/>
                <a:gd name="T62" fmla="*/ 8 w 280"/>
                <a:gd name="T63" fmla="*/ 1 h 397"/>
                <a:gd name="T64" fmla="*/ 9 w 280"/>
                <a:gd name="T65" fmla="*/ 0 h 397"/>
                <a:gd name="T66" fmla="*/ 9 w 280"/>
                <a:gd name="T67" fmla="*/ 1 h 397"/>
                <a:gd name="T68" fmla="*/ 9 w 280"/>
                <a:gd name="T69" fmla="*/ 1 h 397"/>
                <a:gd name="T70" fmla="*/ 8 w 280"/>
                <a:gd name="T71" fmla="*/ 1 h 397"/>
                <a:gd name="T72" fmla="*/ 8 w 280"/>
                <a:gd name="T73" fmla="*/ 1 h 397"/>
                <a:gd name="T74" fmla="*/ 8 w 280"/>
                <a:gd name="T75" fmla="*/ 1 h 397"/>
                <a:gd name="T76" fmla="*/ 8 w 280"/>
                <a:gd name="T77" fmla="*/ 1 h 397"/>
                <a:gd name="T78" fmla="*/ 7 w 280"/>
                <a:gd name="T79" fmla="*/ 1 h 397"/>
                <a:gd name="T80" fmla="*/ 7 w 280"/>
                <a:gd name="T81" fmla="*/ 1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66" name="Freeform 228">
              <a:extLst>
                <a:ext uri="{FF2B5EF4-FFF2-40B4-BE49-F238E27FC236}">
                  <a16:creationId xmlns:a16="http://schemas.microsoft.com/office/drawing/2014/main" id="{0047202A-7CE7-426F-A3CC-14B68A0D50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72" y="2187"/>
              <a:ext cx="136" cy="195"/>
            </a:xfrm>
            <a:custGeom>
              <a:avLst/>
              <a:gdLst>
                <a:gd name="T0" fmla="*/ 6 w 273"/>
                <a:gd name="T1" fmla="*/ 1 h 389"/>
                <a:gd name="T2" fmla="*/ 5 w 273"/>
                <a:gd name="T3" fmla="*/ 1 h 389"/>
                <a:gd name="T4" fmla="*/ 5 w 273"/>
                <a:gd name="T5" fmla="*/ 2 h 389"/>
                <a:gd name="T6" fmla="*/ 4 w 273"/>
                <a:gd name="T7" fmla="*/ 2 h 389"/>
                <a:gd name="T8" fmla="*/ 3 w 273"/>
                <a:gd name="T9" fmla="*/ 3 h 389"/>
                <a:gd name="T10" fmla="*/ 3 w 273"/>
                <a:gd name="T11" fmla="*/ 3 h 389"/>
                <a:gd name="T12" fmla="*/ 2 w 273"/>
                <a:gd name="T13" fmla="*/ 4 h 389"/>
                <a:gd name="T14" fmla="*/ 1 w 273"/>
                <a:gd name="T15" fmla="*/ 5 h 389"/>
                <a:gd name="T16" fmla="*/ 1 w 273"/>
                <a:gd name="T17" fmla="*/ 5 h 389"/>
                <a:gd name="T18" fmla="*/ 1 w 273"/>
                <a:gd name="T19" fmla="*/ 6 h 389"/>
                <a:gd name="T20" fmla="*/ 0 w 273"/>
                <a:gd name="T21" fmla="*/ 7 h 389"/>
                <a:gd name="T22" fmla="*/ 0 w 273"/>
                <a:gd name="T23" fmla="*/ 7 h 389"/>
                <a:gd name="T24" fmla="*/ 0 w 273"/>
                <a:gd name="T25" fmla="*/ 8 h 389"/>
                <a:gd name="T26" fmla="*/ 0 w 273"/>
                <a:gd name="T27" fmla="*/ 9 h 389"/>
                <a:gd name="T28" fmla="*/ 0 w 273"/>
                <a:gd name="T29" fmla="*/ 10 h 389"/>
                <a:gd name="T30" fmla="*/ 0 w 273"/>
                <a:gd name="T31" fmla="*/ 11 h 389"/>
                <a:gd name="T32" fmla="*/ 0 w 273"/>
                <a:gd name="T33" fmla="*/ 13 h 389"/>
                <a:gd name="T34" fmla="*/ 0 w 273"/>
                <a:gd name="T35" fmla="*/ 11 h 389"/>
                <a:gd name="T36" fmla="*/ 0 w 273"/>
                <a:gd name="T37" fmla="*/ 10 h 389"/>
                <a:gd name="T38" fmla="*/ 0 w 273"/>
                <a:gd name="T39" fmla="*/ 9 h 389"/>
                <a:gd name="T40" fmla="*/ 1 w 273"/>
                <a:gd name="T41" fmla="*/ 8 h 389"/>
                <a:gd name="T42" fmla="*/ 1 w 273"/>
                <a:gd name="T43" fmla="*/ 7 h 389"/>
                <a:gd name="T44" fmla="*/ 1 w 273"/>
                <a:gd name="T45" fmla="*/ 6 h 389"/>
                <a:gd name="T46" fmla="*/ 2 w 273"/>
                <a:gd name="T47" fmla="*/ 6 h 389"/>
                <a:gd name="T48" fmla="*/ 2 w 273"/>
                <a:gd name="T49" fmla="*/ 5 h 389"/>
                <a:gd name="T50" fmla="*/ 2 w 273"/>
                <a:gd name="T51" fmla="*/ 4 h 389"/>
                <a:gd name="T52" fmla="*/ 3 w 273"/>
                <a:gd name="T53" fmla="*/ 3 h 389"/>
                <a:gd name="T54" fmla="*/ 4 w 273"/>
                <a:gd name="T55" fmla="*/ 3 h 389"/>
                <a:gd name="T56" fmla="*/ 4 w 273"/>
                <a:gd name="T57" fmla="*/ 2 h 389"/>
                <a:gd name="T58" fmla="*/ 5 w 273"/>
                <a:gd name="T59" fmla="*/ 2 h 389"/>
                <a:gd name="T60" fmla="*/ 6 w 273"/>
                <a:gd name="T61" fmla="*/ 1 h 389"/>
                <a:gd name="T62" fmla="*/ 7 w 273"/>
                <a:gd name="T63" fmla="*/ 1 h 389"/>
                <a:gd name="T64" fmla="*/ 8 w 273"/>
                <a:gd name="T65" fmla="*/ 0 h 389"/>
                <a:gd name="T66" fmla="*/ 8 w 273"/>
                <a:gd name="T67" fmla="*/ 1 h 389"/>
                <a:gd name="T68" fmla="*/ 7 w 273"/>
                <a:gd name="T69" fmla="*/ 1 h 389"/>
                <a:gd name="T70" fmla="*/ 7 w 273"/>
                <a:gd name="T71" fmla="*/ 1 h 389"/>
                <a:gd name="T72" fmla="*/ 7 w 273"/>
                <a:gd name="T73" fmla="*/ 1 h 389"/>
                <a:gd name="T74" fmla="*/ 7 w 273"/>
                <a:gd name="T75" fmla="*/ 1 h 389"/>
                <a:gd name="T76" fmla="*/ 6 w 273"/>
                <a:gd name="T77" fmla="*/ 1 h 389"/>
                <a:gd name="T78" fmla="*/ 6 w 273"/>
                <a:gd name="T79" fmla="*/ 1 h 389"/>
                <a:gd name="T80" fmla="*/ 6 w 273"/>
                <a:gd name="T81" fmla="*/ 1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67" name="Freeform 229">
              <a:extLst>
                <a:ext uri="{FF2B5EF4-FFF2-40B4-BE49-F238E27FC236}">
                  <a16:creationId xmlns:a16="http://schemas.microsoft.com/office/drawing/2014/main" id="{85D5D074-5150-4B28-B634-651AB342DDD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73" y="2189"/>
              <a:ext cx="134" cy="190"/>
            </a:xfrm>
            <a:custGeom>
              <a:avLst/>
              <a:gdLst>
                <a:gd name="T0" fmla="*/ 7 w 267"/>
                <a:gd name="T1" fmla="*/ 1 h 380"/>
                <a:gd name="T2" fmla="*/ 6 w 267"/>
                <a:gd name="T3" fmla="*/ 1 h 380"/>
                <a:gd name="T4" fmla="*/ 5 w 267"/>
                <a:gd name="T5" fmla="*/ 2 h 380"/>
                <a:gd name="T6" fmla="*/ 5 w 267"/>
                <a:gd name="T7" fmla="*/ 2 h 380"/>
                <a:gd name="T8" fmla="*/ 4 w 267"/>
                <a:gd name="T9" fmla="*/ 3 h 380"/>
                <a:gd name="T10" fmla="*/ 4 w 267"/>
                <a:gd name="T11" fmla="*/ 3 h 380"/>
                <a:gd name="T12" fmla="*/ 3 w 267"/>
                <a:gd name="T13" fmla="*/ 4 h 380"/>
                <a:gd name="T14" fmla="*/ 2 w 267"/>
                <a:gd name="T15" fmla="*/ 4 h 380"/>
                <a:gd name="T16" fmla="*/ 2 w 267"/>
                <a:gd name="T17" fmla="*/ 5 h 380"/>
                <a:gd name="T18" fmla="*/ 1 w 267"/>
                <a:gd name="T19" fmla="*/ 6 h 380"/>
                <a:gd name="T20" fmla="*/ 1 w 267"/>
                <a:gd name="T21" fmla="*/ 7 h 380"/>
                <a:gd name="T22" fmla="*/ 1 w 267"/>
                <a:gd name="T23" fmla="*/ 7 h 380"/>
                <a:gd name="T24" fmla="*/ 1 w 267"/>
                <a:gd name="T25" fmla="*/ 8 h 380"/>
                <a:gd name="T26" fmla="*/ 1 w 267"/>
                <a:gd name="T27" fmla="*/ 9 h 380"/>
                <a:gd name="T28" fmla="*/ 0 w 267"/>
                <a:gd name="T29" fmla="*/ 10 h 380"/>
                <a:gd name="T30" fmla="*/ 1 w 267"/>
                <a:gd name="T31" fmla="*/ 11 h 380"/>
                <a:gd name="T32" fmla="*/ 1 w 267"/>
                <a:gd name="T33" fmla="*/ 12 h 380"/>
                <a:gd name="T34" fmla="*/ 1 w 267"/>
                <a:gd name="T35" fmla="*/ 11 h 380"/>
                <a:gd name="T36" fmla="*/ 1 w 267"/>
                <a:gd name="T37" fmla="*/ 10 h 380"/>
                <a:gd name="T38" fmla="*/ 1 w 267"/>
                <a:gd name="T39" fmla="*/ 9 h 380"/>
                <a:gd name="T40" fmla="*/ 2 w 267"/>
                <a:gd name="T41" fmla="*/ 8 h 380"/>
                <a:gd name="T42" fmla="*/ 2 w 267"/>
                <a:gd name="T43" fmla="*/ 7 h 380"/>
                <a:gd name="T44" fmla="*/ 2 w 267"/>
                <a:gd name="T45" fmla="*/ 6 h 380"/>
                <a:gd name="T46" fmla="*/ 2 w 267"/>
                <a:gd name="T47" fmla="*/ 5 h 380"/>
                <a:gd name="T48" fmla="*/ 3 w 267"/>
                <a:gd name="T49" fmla="*/ 5 h 380"/>
                <a:gd name="T50" fmla="*/ 3 w 267"/>
                <a:gd name="T51" fmla="*/ 4 h 380"/>
                <a:gd name="T52" fmla="*/ 4 w 267"/>
                <a:gd name="T53" fmla="*/ 3 h 380"/>
                <a:gd name="T54" fmla="*/ 4 w 267"/>
                <a:gd name="T55" fmla="*/ 3 h 380"/>
                <a:gd name="T56" fmla="*/ 5 w 267"/>
                <a:gd name="T57" fmla="*/ 2 h 380"/>
                <a:gd name="T58" fmla="*/ 6 w 267"/>
                <a:gd name="T59" fmla="*/ 2 h 380"/>
                <a:gd name="T60" fmla="*/ 7 w 267"/>
                <a:gd name="T61" fmla="*/ 1 h 380"/>
                <a:gd name="T62" fmla="*/ 8 w 267"/>
                <a:gd name="T63" fmla="*/ 1 h 380"/>
                <a:gd name="T64" fmla="*/ 9 w 267"/>
                <a:gd name="T65" fmla="*/ 0 h 380"/>
                <a:gd name="T66" fmla="*/ 9 w 267"/>
                <a:gd name="T67" fmla="*/ 1 h 380"/>
                <a:gd name="T68" fmla="*/ 8 w 267"/>
                <a:gd name="T69" fmla="*/ 1 h 380"/>
                <a:gd name="T70" fmla="*/ 8 w 267"/>
                <a:gd name="T71" fmla="*/ 1 h 380"/>
                <a:gd name="T72" fmla="*/ 8 w 267"/>
                <a:gd name="T73" fmla="*/ 1 h 380"/>
                <a:gd name="T74" fmla="*/ 7 w 267"/>
                <a:gd name="T75" fmla="*/ 1 h 380"/>
                <a:gd name="T76" fmla="*/ 7 w 267"/>
                <a:gd name="T77" fmla="*/ 1 h 380"/>
                <a:gd name="T78" fmla="*/ 7 w 267"/>
                <a:gd name="T79" fmla="*/ 1 h 380"/>
                <a:gd name="T80" fmla="*/ 7 w 267"/>
                <a:gd name="T81" fmla="*/ 1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68" name="Freeform 230">
              <a:extLst>
                <a:ext uri="{FF2B5EF4-FFF2-40B4-BE49-F238E27FC236}">
                  <a16:creationId xmlns:a16="http://schemas.microsoft.com/office/drawing/2014/main" id="{69530474-975C-4E7D-9012-65DF1FDB73F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74" y="2189"/>
              <a:ext cx="130" cy="186"/>
            </a:xfrm>
            <a:custGeom>
              <a:avLst/>
              <a:gdLst>
                <a:gd name="T0" fmla="*/ 6 w 261"/>
                <a:gd name="T1" fmla="*/ 0 h 373"/>
                <a:gd name="T2" fmla="*/ 5 w 261"/>
                <a:gd name="T3" fmla="*/ 0 h 373"/>
                <a:gd name="T4" fmla="*/ 4 w 261"/>
                <a:gd name="T5" fmla="*/ 1 h 373"/>
                <a:gd name="T6" fmla="*/ 4 w 261"/>
                <a:gd name="T7" fmla="*/ 1 h 373"/>
                <a:gd name="T8" fmla="*/ 3 w 261"/>
                <a:gd name="T9" fmla="*/ 2 h 373"/>
                <a:gd name="T10" fmla="*/ 3 w 261"/>
                <a:gd name="T11" fmla="*/ 2 h 373"/>
                <a:gd name="T12" fmla="*/ 2 w 261"/>
                <a:gd name="T13" fmla="*/ 3 h 373"/>
                <a:gd name="T14" fmla="*/ 1 w 261"/>
                <a:gd name="T15" fmla="*/ 3 h 373"/>
                <a:gd name="T16" fmla="*/ 1 w 261"/>
                <a:gd name="T17" fmla="*/ 4 h 373"/>
                <a:gd name="T18" fmla="*/ 1 w 261"/>
                <a:gd name="T19" fmla="*/ 5 h 373"/>
                <a:gd name="T20" fmla="*/ 0 w 261"/>
                <a:gd name="T21" fmla="*/ 5 h 373"/>
                <a:gd name="T22" fmla="*/ 0 w 261"/>
                <a:gd name="T23" fmla="*/ 6 h 373"/>
                <a:gd name="T24" fmla="*/ 0 w 261"/>
                <a:gd name="T25" fmla="*/ 7 h 373"/>
                <a:gd name="T26" fmla="*/ 0 w 261"/>
                <a:gd name="T27" fmla="*/ 8 h 373"/>
                <a:gd name="T28" fmla="*/ 0 w 261"/>
                <a:gd name="T29" fmla="*/ 9 h 373"/>
                <a:gd name="T30" fmla="*/ 0 w 261"/>
                <a:gd name="T31" fmla="*/ 10 h 373"/>
                <a:gd name="T32" fmla="*/ 0 w 261"/>
                <a:gd name="T33" fmla="*/ 11 h 373"/>
                <a:gd name="T34" fmla="*/ 0 w 261"/>
                <a:gd name="T35" fmla="*/ 10 h 373"/>
                <a:gd name="T36" fmla="*/ 0 w 261"/>
                <a:gd name="T37" fmla="*/ 9 h 373"/>
                <a:gd name="T38" fmla="*/ 0 w 261"/>
                <a:gd name="T39" fmla="*/ 8 h 373"/>
                <a:gd name="T40" fmla="*/ 0 w 261"/>
                <a:gd name="T41" fmla="*/ 7 h 373"/>
                <a:gd name="T42" fmla="*/ 1 w 261"/>
                <a:gd name="T43" fmla="*/ 6 h 373"/>
                <a:gd name="T44" fmla="*/ 1 w 261"/>
                <a:gd name="T45" fmla="*/ 5 h 373"/>
                <a:gd name="T46" fmla="*/ 1 w 261"/>
                <a:gd name="T47" fmla="*/ 4 h 373"/>
                <a:gd name="T48" fmla="*/ 2 w 261"/>
                <a:gd name="T49" fmla="*/ 4 h 373"/>
                <a:gd name="T50" fmla="*/ 2 w 261"/>
                <a:gd name="T51" fmla="*/ 3 h 373"/>
                <a:gd name="T52" fmla="*/ 3 w 261"/>
                <a:gd name="T53" fmla="*/ 2 h 373"/>
                <a:gd name="T54" fmla="*/ 3 w 261"/>
                <a:gd name="T55" fmla="*/ 2 h 373"/>
                <a:gd name="T56" fmla="*/ 4 w 261"/>
                <a:gd name="T57" fmla="*/ 1 h 373"/>
                <a:gd name="T58" fmla="*/ 5 w 261"/>
                <a:gd name="T59" fmla="*/ 1 h 373"/>
                <a:gd name="T60" fmla="*/ 6 w 261"/>
                <a:gd name="T61" fmla="*/ 0 h 373"/>
                <a:gd name="T62" fmla="*/ 7 w 261"/>
                <a:gd name="T63" fmla="*/ 0 h 373"/>
                <a:gd name="T64" fmla="*/ 8 w 261"/>
                <a:gd name="T65" fmla="*/ 0 h 373"/>
                <a:gd name="T66" fmla="*/ 6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69" name="Freeform 231">
              <a:extLst>
                <a:ext uri="{FF2B5EF4-FFF2-40B4-BE49-F238E27FC236}">
                  <a16:creationId xmlns:a16="http://schemas.microsoft.com/office/drawing/2014/main" id="{8A0F2AC5-4DEE-4389-B49A-B8C2C45CD1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74" y="2340"/>
              <a:ext cx="96" cy="206"/>
            </a:xfrm>
            <a:custGeom>
              <a:avLst/>
              <a:gdLst>
                <a:gd name="T0" fmla="*/ 6 w 194"/>
                <a:gd name="T1" fmla="*/ 2 h 413"/>
                <a:gd name="T2" fmla="*/ 6 w 194"/>
                <a:gd name="T3" fmla="*/ 2 h 413"/>
                <a:gd name="T4" fmla="*/ 6 w 194"/>
                <a:gd name="T5" fmla="*/ 3 h 413"/>
                <a:gd name="T6" fmla="*/ 6 w 194"/>
                <a:gd name="T7" fmla="*/ 4 h 413"/>
                <a:gd name="T8" fmla="*/ 5 w 194"/>
                <a:gd name="T9" fmla="*/ 4 h 413"/>
                <a:gd name="T10" fmla="*/ 5 w 194"/>
                <a:gd name="T11" fmla="*/ 5 h 413"/>
                <a:gd name="T12" fmla="*/ 5 w 194"/>
                <a:gd name="T13" fmla="*/ 5 h 413"/>
                <a:gd name="T14" fmla="*/ 5 w 194"/>
                <a:gd name="T15" fmla="*/ 6 h 413"/>
                <a:gd name="T16" fmla="*/ 5 w 194"/>
                <a:gd name="T17" fmla="*/ 7 h 413"/>
                <a:gd name="T18" fmla="*/ 4 w 194"/>
                <a:gd name="T19" fmla="*/ 7 h 413"/>
                <a:gd name="T20" fmla="*/ 4 w 194"/>
                <a:gd name="T21" fmla="*/ 8 h 413"/>
                <a:gd name="T22" fmla="*/ 4 w 194"/>
                <a:gd name="T23" fmla="*/ 9 h 413"/>
                <a:gd name="T24" fmla="*/ 3 w 194"/>
                <a:gd name="T25" fmla="*/ 10 h 413"/>
                <a:gd name="T26" fmla="*/ 2 w 194"/>
                <a:gd name="T27" fmla="*/ 10 h 413"/>
                <a:gd name="T28" fmla="*/ 1 w 194"/>
                <a:gd name="T29" fmla="*/ 11 h 413"/>
                <a:gd name="T30" fmla="*/ 1 w 194"/>
                <a:gd name="T31" fmla="*/ 12 h 413"/>
                <a:gd name="T32" fmla="*/ 0 w 194"/>
                <a:gd name="T33" fmla="*/ 12 h 413"/>
                <a:gd name="T34" fmla="*/ 0 w 194"/>
                <a:gd name="T35" fmla="*/ 11 h 413"/>
                <a:gd name="T36" fmla="*/ 1 w 194"/>
                <a:gd name="T37" fmla="*/ 9 h 413"/>
                <a:gd name="T38" fmla="*/ 2 w 194"/>
                <a:gd name="T39" fmla="*/ 8 h 413"/>
                <a:gd name="T40" fmla="*/ 3 w 194"/>
                <a:gd name="T41" fmla="*/ 6 h 413"/>
                <a:gd name="T42" fmla="*/ 3 w 194"/>
                <a:gd name="T43" fmla="*/ 4 h 413"/>
                <a:gd name="T44" fmla="*/ 4 w 194"/>
                <a:gd name="T45" fmla="*/ 3 h 413"/>
                <a:gd name="T46" fmla="*/ 5 w 194"/>
                <a:gd name="T47" fmla="*/ 1 h 413"/>
                <a:gd name="T48" fmla="*/ 5 w 194"/>
                <a:gd name="T49" fmla="*/ 0 h 413"/>
                <a:gd name="T50" fmla="*/ 6 w 194"/>
                <a:gd name="T51" fmla="*/ 2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70" name="Freeform 232">
              <a:extLst>
                <a:ext uri="{FF2B5EF4-FFF2-40B4-BE49-F238E27FC236}">
                  <a16:creationId xmlns:a16="http://schemas.microsoft.com/office/drawing/2014/main" id="{A70FEC5C-62E8-481C-98A4-F7937E0957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77" y="2344"/>
              <a:ext cx="93" cy="199"/>
            </a:xfrm>
            <a:custGeom>
              <a:avLst/>
              <a:gdLst>
                <a:gd name="T0" fmla="*/ 5 w 187"/>
                <a:gd name="T1" fmla="*/ 3 h 398"/>
                <a:gd name="T2" fmla="*/ 5 w 187"/>
                <a:gd name="T3" fmla="*/ 3 h 398"/>
                <a:gd name="T4" fmla="*/ 5 w 187"/>
                <a:gd name="T5" fmla="*/ 4 h 398"/>
                <a:gd name="T6" fmla="*/ 5 w 187"/>
                <a:gd name="T7" fmla="*/ 4 h 398"/>
                <a:gd name="T8" fmla="*/ 5 w 187"/>
                <a:gd name="T9" fmla="*/ 5 h 398"/>
                <a:gd name="T10" fmla="*/ 5 w 187"/>
                <a:gd name="T11" fmla="*/ 6 h 398"/>
                <a:gd name="T12" fmla="*/ 5 w 187"/>
                <a:gd name="T13" fmla="*/ 6 h 398"/>
                <a:gd name="T14" fmla="*/ 5 w 187"/>
                <a:gd name="T15" fmla="*/ 7 h 398"/>
                <a:gd name="T16" fmla="*/ 5 w 187"/>
                <a:gd name="T17" fmla="*/ 7 h 398"/>
                <a:gd name="T18" fmla="*/ 4 w 187"/>
                <a:gd name="T19" fmla="*/ 8 h 398"/>
                <a:gd name="T20" fmla="*/ 4 w 187"/>
                <a:gd name="T21" fmla="*/ 9 h 398"/>
                <a:gd name="T22" fmla="*/ 3 w 187"/>
                <a:gd name="T23" fmla="*/ 9 h 398"/>
                <a:gd name="T24" fmla="*/ 3 w 187"/>
                <a:gd name="T25" fmla="*/ 10 h 398"/>
                <a:gd name="T26" fmla="*/ 2 w 187"/>
                <a:gd name="T27" fmla="*/ 11 h 398"/>
                <a:gd name="T28" fmla="*/ 1 w 187"/>
                <a:gd name="T29" fmla="*/ 12 h 398"/>
                <a:gd name="T30" fmla="*/ 0 w 187"/>
                <a:gd name="T31" fmla="*/ 12 h 398"/>
                <a:gd name="T32" fmla="*/ 0 w 187"/>
                <a:gd name="T33" fmla="*/ 13 h 398"/>
                <a:gd name="T34" fmla="*/ 0 w 187"/>
                <a:gd name="T35" fmla="*/ 12 h 398"/>
                <a:gd name="T36" fmla="*/ 1 w 187"/>
                <a:gd name="T37" fmla="*/ 10 h 398"/>
                <a:gd name="T38" fmla="*/ 2 w 187"/>
                <a:gd name="T39" fmla="*/ 8 h 398"/>
                <a:gd name="T40" fmla="*/ 3 w 187"/>
                <a:gd name="T41" fmla="*/ 7 h 398"/>
                <a:gd name="T42" fmla="*/ 3 w 187"/>
                <a:gd name="T43" fmla="*/ 5 h 398"/>
                <a:gd name="T44" fmla="*/ 4 w 187"/>
                <a:gd name="T45" fmla="*/ 3 h 398"/>
                <a:gd name="T46" fmla="*/ 4 w 187"/>
                <a:gd name="T47" fmla="*/ 2 h 398"/>
                <a:gd name="T48" fmla="*/ 5 w 187"/>
                <a:gd name="T49" fmla="*/ 0 h 398"/>
                <a:gd name="T50" fmla="*/ 5 w 187"/>
                <a:gd name="T51" fmla="*/ 1 h 398"/>
                <a:gd name="T52" fmla="*/ 5 w 187"/>
                <a:gd name="T53" fmla="*/ 2 h 398"/>
                <a:gd name="T54" fmla="*/ 5 w 187"/>
                <a:gd name="T55" fmla="*/ 2 h 398"/>
                <a:gd name="T56" fmla="*/ 5 w 187"/>
                <a:gd name="T57" fmla="*/ 3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71" name="Freeform 233">
              <a:extLst>
                <a:ext uri="{FF2B5EF4-FFF2-40B4-BE49-F238E27FC236}">
                  <a16:creationId xmlns:a16="http://schemas.microsoft.com/office/drawing/2014/main" id="{57CD682F-0EFE-47D0-A152-C9372B6547A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0" y="2348"/>
              <a:ext cx="88" cy="191"/>
            </a:xfrm>
            <a:custGeom>
              <a:avLst/>
              <a:gdLst>
                <a:gd name="T0" fmla="*/ 6 w 176"/>
                <a:gd name="T1" fmla="*/ 1 h 383"/>
                <a:gd name="T2" fmla="*/ 6 w 176"/>
                <a:gd name="T3" fmla="*/ 3 h 383"/>
                <a:gd name="T4" fmla="*/ 6 w 176"/>
                <a:gd name="T5" fmla="*/ 4 h 383"/>
                <a:gd name="T6" fmla="*/ 6 w 176"/>
                <a:gd name="T7" fmla="*/ 5 h 383"/>
                <a:gd name="T8" fmla="*/ 5 w 176"/>
                <a:gd name="T9" fmla="*/ 6 h 383"/>
                <a:gd name="T10" fmla="*/ 5 w 176"/>
                <a:gd name="T11" fmla="*/ 8 h 383"/>
                <a:gd name="T12" fmla="*/ 4 w 176"/>
                <a:gd name="T13" fmla="*/ 9 h 383"/>
                <a:gd name="T14" fmla="*/ 2 w 176"/>
                <a:gd name="T15" fmla="*/ 10 h 383"/>
                <a:gd name="T16" fmla="*/ 0 w 176"/>
                <a:gd name="T17" fmla="*/ 11 h 383"/>
                <a:gd name="T18" fmla="*/ 1 w 176"/>
                <a:gd name="T19" fmla="*/ 10 h 383"/>
                <a:gd name="T20" fmla="*/ 2 w 176"/>
                <a:gd name="T21" fmla="*/ 9 h 383"/>
                <a:gd name="T22" fmla="*/ 3 w 176"/>
                <a:gd name="T23" fmla="*/ 7 h 383"/>
                <a:gd name="T24" fmla="*/ 3 w 176"/>
                <a:gd name="T25" fmla="*/ 6 h 383"/>
                <a:gd name="T26" fmla="*/ 4 w 176"/>
                <a:gd name="T27" fmla="*/ 4 h 383"/>
                <a:gd name="T28" fmla="*/ 5 w 176"/>
                <a:gd name="T29" fmla="*/ 2 h 383"/>
                <a:gd name="T30" fmla="*/ 5 w 176"/>
                <a:gd name="T31" fmla="*/ 1 h 383"/>
                <a:gd name="T32" fmla="*/ 6 w 176"/>
                <a:gd name="T33" fmla="*/ 0 h 383"/>
                <a:gd name="T34" fmla="*/ 6 w 176"/>
                <a:gd name="T35" fmla="*/ 0 h 383"/>
                <a:gd name="T36" fmla="*/ 6 w 176"/>
                <a:gd name="T37" fmla="*/ 0 h 383"/>
                <a:gd name="T38" fmla="*/ 6 w 176"/>
                <a:gd name="T39" fmla="*/ 1 h 383"/>
                <a:gd name="T40" fmla="*/ 6 w 176"/>
                <a:gd name="T41" fmla="*/ 1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72" name="Freeform 234">
              <a:extLst>
                <a:ext uri="{FF2B5EF4-FFF2-40B4-BE49-F238E27FC236}">
                  <a16:creationId xmlns:a16="http://schemas.microsoft.com/office/drawing/2014/main" id="{B056E77D-9627-4D77-8D81-5B59CC60A7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3" y="2353"/>
              <a:ext cx="85" cy="182"/>
            </a:xfrm>
            <a:custGeom>
              <a:avLst/>
              <a:gdLst>
                <a:gd name="T0" fmla="*/ 6 w 169"/>
                <a:gd name="T1" fmla="*/ 1 h 365"/>
                <a:gd name="T2" fmla="*/ 6 w 169"/>
                <a:gd name="T3" fmla="*/ 2 h 365"/>
                <a:gd name="T4" fmla="*/ 6 w 169"/>
                <a:gd name="T5" fmla="*/ 4 h 365"/>
                <a:gd name="T6" fmla="*/ 5 w 169"/>
                <a:gd name="T7" fmla="*/ 5 h 365"/>
                <a:gd name="T8" fmla="*/ 5 w 169"/>
                <a:gd name="T9" fmla="*/ 6 h 365"/>
                <a:gd name="T10" fmla="*/ 4 w 169"/>
                <a:gd name="T11" fmla="*/ 7 h 365"/>
                <a:gd name="T12" fmla="*/ 3 w 169"/>
                <a:gd name="T13" fmla="*/ 8 h 365"/>
                <a:gd name="T14" fmla="*/ 2 w 169"/>
                <a:gd name="T15" fmla="*/ 10 h 365"/>
                <a:gd name="T16" fmla="*/ 0 w 169"/>
                <a:gd name="T17" fmla="*/ 11 h 365"/>
                <a:gd name="T18" fmla="*/ 1 w 169"/>
                <a:gd name="T19" fmla="*/ 10 h 365"/>
                <a:gd name="T20" fmla="*/ 2 w 169"/>
                <a:gd name="T21" fmla="*/ 8 h 365"/>
                <a:gd name="T22" fmla="*/ 3 w 169"/>
                <a:gd name="T23" fmla="*/ 7 h 365"/>
                <a:gd name="T24" fmla="*/ 3 w 169"/>
                <a:gd name="T25" fmla="*/ 5 h 365"/>
                <a:gd name="T26" fmla="*/ 4 w 169"/>
                <a:gd name="T27" fmla="*/ 4 h 365"/>
                <a:gd name="T28" fmla="*/ 4 w 169"/>
                <a:gd name="T29" fmla="*/ 2 h 365"/>
                <a:gd name="T30" fmla="*/ 5 w 169"/>
                <a:gd name="T31" fmla="*/ 1 h 365"/>
                <a:gd name="T32" fmla="*/ 5 w 169"/>
                <a:gd name="T33" fmla="*/ 0 h 365"/>
                <a:gd name="T34" fmla="*/ 5 w 169"/>
                <a:gd name="T35" fmla="*/ 0 h 365"/>
                <a:gd name="T36" fmla="*/ 6 w 169"/>
                <a:gd name="T37" fmla="*/ 0 h 365"/>
                <a:gd name="T38" fmla="*/ 6 w 169"/>
                <a:gd name="T39" fmla="*/ 1 h 365"/>
                <a:gd name="T40" fmla="*/ 6 w 169"/>
                <a:gd name="T41" fmla="*/ 1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73" name="Freeform 235">
              <a:extLst>
                <a:ext uri="{FF2B5EF4-FFF2-40B4-BE49-F238E27FC236}">
                  <a16:creationId xmlns:a16="http://schemas.microsoft.com/office/drawing/2014/main" id="{7A80CDCE-1BE4-4202-9ECC-D0EE39D0C1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6" y="2357"/>
              <a:ext cx="81" cy="176"/>
            </a:xfrm>
            <a:custGeom>
              <a:avLst/>
              <a:gdLst>
                <a:gd name="T0" fmla="*/ 6 w 162"/>
                <a:gd name="T1" fmla="*/ 2 h 351"/>
                <a:gd name="T2" fmla="*/ 6 w 162"/>
                <a:gd name="T3" fmla="*/ 3 h 351"/>
                <a:gd name="T4" fmla="*/ 5 w 162"/>
                <a:gd name="T5" fmla="*/ 4 h 351"/>
                <a:gd name="T6" fmla="*/ 5 w 162"/>
                <a:gd name="T7" fmla="*/ 5 h 351"/>
                <a:gd name="T8" fmla="*/ 5 w 162"/>
                <a:gd name="T9" fmla="*/ 7 h 351"/>
                <a:gd name="T10" fmla="*/ 4 w 162"/>
                <a:gd name="T11" fmla="*/ 8 h 351"/>
                <a:gd name="T12" fmla="*/ 3 w 162"/>
                <a:gd name="T13" fmla="*/ 9 h 351"/>
                <a:gd name="T14" fmla="*/ 2 w 162"/>
                <a:gd name="T15" fmla="*/ 10 h 351"/>
                <a:gd name="T16" fmla="*/ 0 w 162"/>
                <a:gd name="T17" fmla="*/ 11 h 351"/>
                <a:gd name="T18" fmla="*/ 1 w 162"/>
                <a:gd name="T19" fmla="*/ 10 h 351"/>
                <a:gd name="T20" fmla="*/ 2 w 162"/>
                <a:gd name="T21" fmla="*/ 9 h 351"/>
                <a:gd name="T22" fmla="*/ 3 w 162"/>
                <a:gd name="T23" fmla="*/ 8 h 351"/>
                <a:gd name="T24" fmla="*/ 3 w 162"/>
                <a:gd name="T25" fmla="*/ 6 h 351"/>
                <a:gd name="T26" fmla="*/ 4 w 162"/>
                <a:gd name="T27" fmla="*/ 5 h 351"/>
                <a:gd name="T28" fmla="*/ 4 w 162"/>
                <a:gd name="T29" fmla="*/ 3 h 351"/>
                <a:gd name="T30" fmla="*/ 5 w 162"/>
                <a:gd name="T31" fmla="*/ 2 h 351"/>
                <a:gd name="T32" fmla="*/ 5 w 162"/>
                <a:gd name="T33" fmla="*/ 0 h 351"/>
                <a:gd name="T34" fmla="*/ 5 w 162"/>
                <a:gd name="T35" fmla="*/ 1 h 351"/>
                <a:gd name="T36" fmla="*/ 5 w 162"/>
                <a:gd name="T37" fmla="*/ 1 h 351"/>
                <a:gd name="T38" fmla="*/ 5 w 162"/>
                <a:gd name="T39" fmla="*/ 2 h 351"/>
                <a:gd name="T40" fmla="*/ 6 w 162"/>
                <a:gd name="T41" fmla="*/ 2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74" name="Freeform 236">
              <a:extLst>
                <a:ext uri="{FF2B5EF4-FFF2-40B4-BE49-F238E27FC236}">
                  <a16:creationId xmlns:a16="http://schemas.microsoft.com/office/drawing/2014/main" id="{A6E7F797-BF0E-4B19-8B72-2274FD68390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9" y="2361"/>
              <a:ext cx="77" cy="169"/>
            </a:xfrm>
            <a:custGeom>
              <a:avLst/>
              <a:gdLst>
                <a:gd name="T0" fmla="*/ 4 w 156"/>
                <a:gd name="T1" fmla="*/ 2 h 336"/>
                <a:gd name="T2" fmla="*/ 4 w 156"/>
                <a:gd name="T3" fmla="*/ 3 h 336"/>
                <a:gd name="T4" fmla="*/ 4 w 156"/>
                <a:gd name="T5" fmla="*/ 4 h 336"/>
                <a:gd name="T6" fmla="*/ 4 w 156"/>
                <a:gd name="T7" fmla="*/ 5 h 336"/>
                <a:gd name="T8" fmla="*/ 3 w 156"/>
                <a:gd name="T9" fmla="*/ 6 h 336"/>
                <a:gd name="T10" fmla="*/ 3 w 156"/>
                <a:gd name="T11" fmla="*/ 8 h 336"/>
                <a:gd name="T12" fmla="*/ 2 w 156"/>
                <a:gd name="T13" fmla="*/ 9 h 336"/>
                <a:gd name="T14" fmla="*/ 1 w 156"/>
                <a:gd name="T15" fmla="*/ 10 h 336"/>
                <a:gd name="T16" fmla="*/ 0 w 156"/>
                <a:gd name="T17" fmla="*/ 11 h 336"/>
                <a:gd name="T18" fmla="*/ 0 w 156"/>
                <a:gd name="T19" fmla="*/ 10 h 336"/>
                <a:gd name="T20" fmla="*/ 1 w 156"/>
                <a:gd name="T21" fmla="*/ 9 h 336"/>
                <a:gd name="T22" fmla="*/ 1 w 156"/>
                <a:gd name="T23" fmla="*/ 7 h 336"/>
                <a:gd name="T24" fmla="*/ 2 w 156"/>
                <a:gd name="T25" fmla="*/ 6 h 336"/>
                <a:gd name="T26" fmla="*/ 3 w 156"/>
                <a:gd name="T27" fmla="*/ 4 h 336"/>
                <a:gd name="T28" fmla="*/ 3 w 156"/>
                <a:gd name="T29" fmla="*/ 3 h 336"/>
                <a:gd name="T30" fmla="*/ 4 w 156"/>
                <a:gd name="T31" fmla="*/ 2 h 336"/>
                <a:gd name="T32" fmla="*/ 4 w 156"/>
                <a:gd name="T33" fmla="*/ 0 h 336"/>
                <a:gd name="T34" fmla="*/ 4 w 156"/>
                <a:gd name="T35" fmla="*/ 1 h 336"/>
                <a:gd name="T36" fmla="*/ 4 w 156"/>
                <a:gd name="T37" fmla="*/ 1 h 336"/>
                <a:gd name="T38" fmla="*/ 4 w 156"/>
                <a:gd name="T39" fmla="*/ 2 h 336"/>
                <a:gd name="T40" fmla="*/ 4 w 156"/>
                <a:gd name="T41" fmla="*/ 2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75" name="Freeform 237">
              <a:extLst>
                <a:ext uri="{FF2B5EF4-FFF2-40B4-BE49-F238E27FC236}">
                  <a16:creationId xmlns:a16="http://schemas.microsoft.com/office/drawing/2014/main" id="{2BD964AF-0A20-4D38-BD23-E974DE144F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92" y="2365"/>
              <a:ext cx="74" cy="161"/>
            </a:xfrm>
            <a:custGeom>
              <a:avLst/>
              <a:gdLst>
                <a:gd name="T0" fmla="*/ 4 w 149"/>
                <a:gd name="T1" fmla="*/ 2 h 321"/>
                <a:gd name="T2" fmla="*/ 4 w 149"/>
                <a:gd name="T3" fmla="*/ 3 h 321"/>
                <a:gd name="T4" fmla="*/ 4 w 149"/>
                <a:gd name="T5" fmla="*/ 4 h 321"/>
                <a:gd name="T6" fmla="*/ 4 w 149"/>
                <a:gd name="T7" fmla="*/ 5 h 321"/>
                <a:gd name="T8" fmla="*/ 3 w 149"/>
                <a:gd name="T9" fmla="*/ 6 h 321"/>
                <a:gd name="T10" fmla="*/ 3 w 149"/>
                <a:gd name="T11" fmla="*/ 7 h 321"/>
                <a:gd name="T12" fmla="*/ 2 w 149"/>
                <a:gd name="T13" fmla="*/ 8 h 321"/>
                <a:gd name="T14" fmla="*/ 1 w 149"/>
                <a:gd name="T15" fmla="*/ 9 h 321"/>
                <a:gd name="T16" fmla="*/ 0 w 149"/>
                <a:gd name="T17" fmla="*/ 11 h 321"/>
                <a:gd name="T18" fmla="*/ 0 w 149"/>
                <a:gd name="T19" fmla="*/ 9 h 321"/>
                <a:gd name="T20" fmla="*/ 1 w 149"/>
                <a:gd name="T21" fmla="*/ 8 h 321"/>
                <a:gd name="T22" fmla="*/ 1 w 149"/>
                <a:gd name="T23" fmla="*/ 7 h 321"/>
                <a:gd name="T24" fmla="*/ 2 w 149"/>
                <a:gd name="T25" fmla="*/ 6 h 321"/>
                <a:gd name="T26" fmla="*/ 2 w 149"/>
                <a:gd name="T27" fmla="*/ 4 h 321"/>
                <a:gd name="T28" fmla="*/ 3 w 149"/>
                <a:gd name="T29" fmla="*/ 3 h 321"/>
                <a:gd name="T30" fmla="*/ 3 w 149"/>
                <a:gd name="T31" fmla="*/ 2 h 321"/>
                <a:gd name="T32" fmla="*/ 4 w 149"/>
                <a:gd name="T33" fmla="*/ 0 h 321"/>
                <a:gd name="T34" fmla="*/ 4 w 149"/>
                <a:gd name="T35" fmla="*/ 1 h 321"/>
                <a:gd name="T36" fmla="*/ 4 w 149"/>
                <a:gd name="T37" fmla="*/ 1 h 321"/>
                <a:gd name="T38" fmla="*/ 4 w 149"/>
                <a:gd name="T39" fmla="*/ 2 h 321"/>
                <a:gd name="T40" fmla="*/ 4 w 149"/>
                <a:gd name="T41" fmla="*/ 2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76" name="Freeform 238">
              <a:extLst>
                <a:ext uri="{FF2B5EF4-FFF2-40B4-BE49-F238E27FC236}">
                  <a16:creationId xmlns:a16="http://schemas.microsoft.com/office/drawing/2014/main" id="{40B910CC-C14E-424C-8AD5-101123678E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94" y="2370"/>
              <a:ext cx="71" cy="153"/>
            </a:xfrm>
            <a:custGeom>
              <a:avLst/>
              <a:gdLst>
                <a:gd name="T0" fmla="*/ 5 w 140"/>
                <a:gd name="T1" fmla="*/ 2 h 305"/>
                <a:gd name="T2" fmla="*/ 5 w 140"/>
                <a:gd name="T3" fmla="*/ 3 h 305"/>
                <a:gd name="T4" fmla="*/ 5 w 140"/>
                <a:gd name="T5" fmla="*/ 4 h 305"/>
                <a:gd name="T6" fmla="*/ 4 w 140"/>
                <a:gd name="T7" fmla="*/ 5 h 305"/>
                <a:gd name="T8" fmla="*/ 4 w 140"/>
                <a:gd name="T9" fmla="*/ 6 h 305"/>
                <a:gd name="T10" fmla="*/ 3 w 140"/>
                <a:gd name="T11" fmla="*/ 7 h 305"/>
                <a:gd name="T12" fmla="*/ 3 w 140"/>
                <a:gd name="T13" fmla="*/ 8 h 305"/>
                <a:gd name="T14" fmla="*/ 2 w 140"/>
                <a:gd name="T15" fmla="*/ 9 h 305"/>
                <a:gd name="T16" fmla="*/ 0 w 140"/>
                <a:gd name="T17" fmla="*/ 10 h 305"/>
                <a:gd name="T18" fmla="*/ 1 w 140"/>
                <a:gd name="T19" fmla="*/ 9 h 305"/>
                <a:gd name="T20" fmla="*/ 2 w 140"/>
                <a:gd name="T21" fmla="*/ 8 h 305"/>
                <a:gd name="T22" fmla="*/ 2 w 140"/>
                <a:gd name="T23" fmla="*/ 7 h 305"/>
                <a:gd name="T24" fmla="*/ 3 w 140"/>
                <a:gd name="T25" fmla="*/ 5 h 305"/>
                <a:gd name="T26" fmla="*/ 3 w 140"/>
                <a:gd name="T27" fmla="*/ 4 h 305"/>
                <a:gd name="T28" fmla="*/ 4 w 140"/>
                <a:gd name="T29" fmla="*/ 3 h 305"/>
                <a:gd name="T30" fmla="*/ 4 w 140"/>
                <a:gd name="T31" fmla="*/ 2 h 305"/>
                <a:gd name="T32" fmla="*/ 5 w 140"/>
                <a:gd name="T33" fmla="*/ 0 h 305"/>
                <a:gd name="T34" fmla="*/ 5 w 140"/>
                <a:gd name="T35" fmla="*/ 1 h 305"/>
                <a:gd name="T36" fmla="*/ 5 w 140"/>
                <a:gd name="T37" fmla="*/ 1 h 305"/>
                <a:gd name="T38" fmla="*/ 5 w 140"/>
                <a:gd name="T39" fmla="*/ 1 h 305"/>
                <a:gd name="T40" fmla="*/ 5 w 140"/>
                <a:gd name="T41" fmla="*/ 2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77" name="Freeform 239">
              <a:extLst>
                <a:ext uri="{FF2B5EF4-FFF2-40B4-BE49-F238E27FC236}">
                  <a16:creationId xmlns:a16="http://schemas.microsoft.com/office/drawing/2014/main" id="{A1915C22-7EE1-48A7-9F34-5CB0635E551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97" y="2374"/>
              <a:ext cx="67" cy="145"/>
            </a:xfrm>
            <a:custGeom>
              <a:avLst/>
              <a:gdLst>
                <a:gd name="T0" fmla="*/ 5 w 133"/>
                <a:gd name="T1" fmla="*/ 1 h 291"/>
                <a:gd name="T2" fmla="*/ 5 w 133"/>
                <a:gd name="T3" fmla="*/ 2 h 291"/>
                <a:gd name="T4" fmla="*/ 4 w 133"/>
                <a:gd name="T5" fmla="*/ 3 h 291"/>
                <a:gd name="T6" fmla="*/ 4 w 133"/>
                <a:gd name="T7" fmla="*/ 4 h 291"/>
                <a:gd name="T8" fmla="*/ 4 w 133"/>
                <a:gd name="T9" fmla="*/ 5 h 291"/>
                <a:gd name="T10" fmla="*/ 3 w 133"/>
                <a:gd name="T11" fmla="*/ 6 h 291"/>
                <a:gd name="T12" fmla="*/ 3 w 133"/>
                <a:gd name="T13" fmla="*/ 7 h 291"/>
                <a:gd name="T14" fmla="*/ 2 w 133"/>
                <a:gd name="T15" fmla="*/ 8 h 291"/>
                <a:gd name="T16" fmla="*/ 0 w 133"/>
                <a:gd name="T17" fmla="*/ 9 h 291"/>
                <a:gd name="T18" fmla="*/ 1 w 133"/>
                <a:gd name="T19" fmla="*/ 8 h 291"/>
                <a:gd name="T20" fmla="*/ 2 w 133"/>
                <a:gd name="T21" fmla="*/ 6 h 291"/>
                <a:gd name="T22" fmla="*/ 2 w 133"/>
                <a:gd name="T23" fmla="*/ 5 h 291"/>
                <a:gd name="T24" fmla="*/ 3 w 133"/>
                <a:gd name="T25" fmla="*/ 4 h 291"/>
                <a:gd name="T26" fmla="*/ 3 w 133"/>
                <a:gd name="T27" fmla="*/ 3 h 291"/>
                <a:gd name="T28" fmla="*/ 4 w 133"/>
                <a:gd name="T29" fmla="*/ 2 h 291"/>
                <a:gd name="T30" fmla="*/ 4 w 133"/>
                <a:gd name="T31" fmla="*/ 1 h 291"/>
                <a:gd name="T32" fmla="*/ 4 w 133"/>
                <a:gd name="T33" fmla="*/ 0 h 291"/>
                <a:gd name="T34" fmla="*/ 4 w 133"/>
                <a:gd name="T35" fmla="*/ 0 h 291"/>
                <a:gd name="T36" fmla="*/ 4 w 133"/>
                <a:gd name="T37" fmla="*/ 0 h 291"/>
                <a:gd name="T38" fmla="*/ 5 w 133"/>
                <a:gd name="T39" fmla="*/ 0 h 291"/>
                <a:gd name="T40" fmla="*/ 5 w 133"/>
                <a:gd name="T41" fmla="*/ 1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78" name="Freeform 240">
              <a:extLst>
                <a:ext uri="{FF2B5EF4-FFF2-40B4-BE49-F238E27FC236}">
                  <a16:creationId xmlns:a16="http://schemas.microsoft.com/office/drawing/2014/main" id="{39245C5C-B24B-463B-A672-12C7CCDC6D9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00" y="2379"/>
              <a:ext cx="64" cy="137"/>
            </a:xfrm>
            <a:custGeom>
              <a:avLst/>
              <a:gdLst>
                <a:gd name="T0" fmla="*/ 4 w 127"/>
                <a:gd name="T1" fmla="*/ 1 h 276"/>
                <a:gd name="T2" fmla="*/ 4 w 127"/>
                <a:gd name="T3" fmla="*/ 2 h 276"/>
                <a:gd name="T4" fmla="*/ 4 w 127"/>
                <a:gd name="T5" fmla="*/ 2 h 276"/>
                <a:gd name="T6" fmla="*/ 4 w 127"/>
                <a:gd name="T7" fmla="*/ 3 h 276"/>
                <a:gd name="T8" fmla="*/ 4 w 127"/>
                <a:gd name="T9" fmla="*/ 4 h 276"/>
                <a:gd name="T10" fmla="*/ 3 w 127"/>
                <a:gd name="T11" fmla="*/ 5 h 276"/>
                <a:gd name="T12" fmla="*/ 2 w 127"/>
                <a:gd name="T13" fmla="*/ 6 h 276"/>
                <a:gd name="T14" fmla="*/ 2 w 127"/>
                <a:gd name="T15" fmla="*/ 7 h 276"/>
                <a:gd name="T16" fmla="*/ 0 w 127"/>
                <a:gd name="T17" fmla="*/ 8 h 276"/>
                <a:gd name="T18" fmla="*/ 1 w 127"/>
                <a:gd name="T19" fmla="*/ 7 h 276"/>
                <a:gd name="T20" fmla="*/ 2 w 127"/>
                <a:gd name="T21" fmla="*/ 6 h 276"/>
                <a:gd name="T22" fmla="*/ 2 w 127"/>
                <a:gd name="T23" fmla="*/ 5 h 276"/>
                <a:gd name="T24" fmla="*/ 3 w 127"/>
                <a:gd name="T25" fmla="*/ 4 h 276"/>
                <a:gd name="T26" fmla="*/ 3 w 127"/>
                <a:gd name="T27" fmla="*/ 3 h 276"/>
                <a:gd name="T28" fmla="*/ 3 w 127"/>
                <a:gd name="T29" fmla="*/ 2 h 276"/>
                <a:gd name="T30" fmla="*/ 4 w 127"/>
                <a:gd name="T31" fmla="*/ 1 h 276"/>
                <a:gd name="T32" fmla="*/ 4 w 127"/>
                <a:gd name="T33" fmla="*/ 0 h 276"/>
                <a:gd name="T34" fmla="*/ 4 w 127"/>
                <a:gd name="T35" fmla="*/ 0 h 276"/>
                <a:gd name="T36" fmla="*/ 4 w 127"/>
                <a:gd name="T37" fmla="*/ 0 h 276"/>
                <a:gd name="T38" fmla="*/ 4 w 127"/>
                <a:gd name="T39" fmla="*/ 0 h 276"/>
                <a:gd name="T40" fmla="*/ 4 w 127"/>
                <a:gd name="T41" fmla="*/ 1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79" name="Freeform 241">
              <a:extLst>
                <a:ext uri="{FF2B5EF4-FFF2-40B4-BE49-F238E27FC236}">
                  <a16:creationId xmlns:a16="http://schemas.microsoft.com/office/drawing/2014/main" id="{530A28C4-8712-42E8-A6A9-A250FD1447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03" y="2383"/>
              <a:ext cx="60" cy="130"/>
            </a:xfrm>
            <a:custGeom>
              <a:avLst/>
              <a:gdLst>
                <a:gd name="T0" fmla="*/ 4 w 120"/>
                <a:gd name="T1" fmla="*/ 1 h 261"/>
                <a:gd name="T2" fmla="*/ 4 w 120"/>
                <a:gd name="T3" fmla="*/ 1 h 261"/>
                <a:gd name="T4" fmla="*/ 4 w 120"/>
                <a:gd name="T5" fmla="*/ 2 h 261"/>
                <a:gd name="T6" fmla="*/ 4 w 120"/>
                <a:gd name="T7" fmla="*/ 3 h 261"/>
                <a:gd name="T8" fmla="*/ 3 w 120"/>
                <a:gd name="T9" fmla="*/ 4 h 261"/>
                <a:gd name="T10" fmla="*/ 3 w 120"/>
                <a:gd name="T11" fmla="*/ 5 h 261"/>
                <a:gd name="T12" fmla="*/ 2 w 120"/>
                <a:gd name="T13" fmla="*/ 6 h 261"/>
                <a:gd name="T14" fmla="*/ 1 w 120"/>
                <a:gd name="T15" fmla="*/ 7 h 261"/>
                <a:gd name="T16" fmla="*/ 0 w 120"/>
                <a:gd name="T17" fmla="*/ 8 h 261"/>
                <a:gd name="T18" fmla="*/ 1 w 120"/>
                <a:gd name="T19" fmla="*/ 7 h 261"/>
                <a:gd name="T20" fmla="*/ 1 w 120"/>
                <a:gd name="T21" fmla="*/ 6 h 261"/>
                <a:gd name="T22" fmla="*/ 2 w 120"/>
                <a:gd name="T23" fmla="*/ 5 h 261"/>
                <a:gd name="T24" fmla="*/ 2 w 120"/>
                <a:gd name="T25" fmla="*/ 4 h 261"/>
                <a:gd name="T26" fmla="*/ 3 w 120"/>
                <a:gd name="T27" fmla="*/ 3 h 261"/>
                <a:gd name="T28" fmla="*/ 3 w 120"/>
                <a:gd name="T29" fmla="*/ 2 h 261"/>
                <a:gd name="T30" fmla="*/ 4 w 120"/>
                <a:gd name="T31" fmla="*/ 1 h 261"/>
                <a:gd name="T32" fmla="*/ 4 w 120"/>
                <a:gd name="T33" fmla="*/ 0 h 261"/>
                <a:gd name="T34" fmla="*/ 4 w 120"/>
                <a:gd name="T35" fmla="*/ 0 h 261"/>
                <a:gd name="T36" fmla="*/ 4 w 120"/>
                <a:gd name="T37" fmla="*/ 0 h 261"/>
                <a:gd name="T38" fmla="*/ 4 w 120"/>
                <a:gd name="T39" fmla="*/ 0 h 261"/>
                <a:gd name="T40" fmla="*/ 4 w 120"/>
                <a:gd name="T41" fmla="*/ 1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80" name="Freeform 242">
              <a:extLst>
                <a:ext uri="{FF2B5EF4-FFF2-40B4-BE49-F238E27FC236}">
                  <a16:creationId xmlns:a16="http://schemas.microsoft.com/office/drawing/2014/main" id="{929A8D3D-D953-4EFC-BA23-EA89A7BEDBA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06" y="2387"/>
              <a:ext cx="56" cy="122"/>
            </a:xfrm>
            <a:custGeom>
              <a:avLst/>
              <a:gdLst>
                <a:gd name="T0" fmla="*/ 3 w 113"/>
                <a:gd name="T1" fmla="*/ 1 h 244"/>
                <a:gd name="T2" fmla="*/ 3 w 113"/>
                <a:gd name="T3" fmla="*/ 2 h 244"/>
                <a:gd name="T4" fmla="*/ 3 w 113"/>
                <a:gd name="T5" fmla="*/ 3 h 244"/>
                <a:gd name="T6" fmla="*/ 2 w 113"/>
                <a:gd name="T7" fmla="*/ 4 h 244"/>
                <a:gd name="T8" fmla="*/ 2 w 113"/>
                <a:gd name="T9" fmla="*/ 5 h 244"/>
                <a:gd name="T10" fmla="*/ 2 w 113"/>
                <a:gd name="T11" fmla="*/ 6 h 244"/>
                <a:gd name="T12" fmla="*/ 1 w 113"/>
                <a:gd name="T13" fmla="*/ 7 h 244"/>
                <a:gd name="T14" fmla="*/ 0 w 113"/>
                <a:gd name="T15" fmla="*/ 7 h 244"/>
                <a:gd name="T16" fmla="*/ 0 w 113"/>
                <a:gd name="T17" fmla="*/ 8 h 244"/>
                <a:gd name="T18" fmla="*/ 0 w 113"/>
                <a:gd name="T19" fmla="*/ 7 h 244"/>
                <a:gd name="T20" fmla="*/ 0 w 113"/>
                <a:gd name="T21" fmla="*/ 6 h 244"/>
                <a:gd name="T22" fmla="*/ 1 w 113"/>
                <a:gd name="T23" fmla="*/ 5 h 244"/>
                <a:gd name="T24" fmla="*/ 1 w 113"/>
                <a:gd name="T25" fmla="*/ 5 h 244"/>
                <a:gd name="T26" fmla="*/ 2 w 113"/>
                <a:gd name="T27" fmla="*/ 4 h 244"/>
                <a:gd name="T28" fmla="*/ 2 w 113"/>
                <a:gd name="T29" fmla="*/ 3 h 244"/>
                <a:gd name="T30" fmla="*/ 2 w 113"/>
                <a:gd name="T31" fmla="*/ 2 h 244"/>
                <a:gd name="T32" fmla="*/ 3 w 113"/>
                <a:gd name="T33" fmla="*/ 0 h 244"/>
                <a:gd name="T34" fmla="*/ 3 w 113"/>
                <a:gd name="T35" fmla="*/ 1 h 244"/>
                <a:gd name="T36" fmla="*/ 3 w 113"/>
                <a:gd name="T37" fmla="*/ 1 h 244"/>
                <a:gd name="T38" fmla="*/ 3 w 113"/>
                <a:gd name="T39" fmla="*/ 1 h 244"/>
                <a:gd name="T40" fmla="*/ 3 w 113"/>
                <a:gd name="T41" fmla="*/ 1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81" name="Freeform 243">
              <a:extLst>
                <a:ext uri="{FF2B5EF4-FFF2-40B4-BE49-F238E27FC236}">
                  <a16:creationId xmlns:a16="http://schemas.microsoft.com/office/drawing/2014/main" id="{7737F597-6783-49FE-8C07-33FEFB4DA8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09" y="2391"/>
              <a:ext cx="52" cy="115"/>
            </a:xfrm>
            <a:custGeom>
              <a:avLst/>
              <a:gdLst>
                <a:gd name="T0" fmla="*/ 4 w 104"/>
                <a:gd name="T1" fmla="*/ 1 h 229"/>
                <a:gd name="T2" fmla="*/ 4 w 104"/>
                <a:gd name="T3" fmla="*/ 2 h 229"/>
                <a:gd name="T4" fmla="*/ 3 w 104"/>
                <a:gd name="T5" fmla="*/ 3 h 229"/>
                <a:gd name="T6" fmla="*/ 3 w 104"/>
                <a:gd name="T7" fmla="*/ 4 h 229"/>
                <a:gd name="T8" fmla="*/ 3 w 104"/>
                <a:gd name="T9" fmla="*/ 5 h 229"/>
                <a:gd name="T10" fmla="*/ 2 w 104"/>
                <a:gd name="T11" fmla="*/ 5 h 229"/>
                <a:gd name="T12" fmla="*/ 2 w 104"/>
                <a:gd name="T13" fmla="*/ 6 h 229"/>
                <a:gd name="T14" fmla="*/ 1 w 104"/>
                <a:gd name="T15" fmla="*/ 7 h 229"/>
                <a:gd name="T16" fmla="*/ 0 w 104"/>
                <a:gd name="T17" fmla="*/ 8 h 229"/>
                <a:gd name="T18" fmla="*/ 1 w 104"/>
                <a:gd name="T19" fmla="*/ 7 h 229"/>
                <a:gd name="T20" fmla="*/ 1 w 104"/>
                <a:gd name="T21" fmla="*/ 6 h 229"/>
                <a:gd name="T22" fmla="*/ 2 w 104"/>
                <a:gd name="T23" fmla="*/ 5 h 229"/>
                <a:gd name="T24" fmla="*/ 2 w 104"/>
                <a:gd name="T25" fmla="*/ 4 h 229"/>
                <a:gd name="T26" fmla="*/ 3 w 104"/>
                <a:gd name="T27" fmla="*/ 3 h 229"/>
                <a:gd name="T28" fmla="*/ 3 w 104"/>
                <a:gd name="T29" fmla="*/ 3 h 229"/>
                <a:gd name="T30" fmla="*/ 3 w 104"/>
                <a:gd name="T31" fmla="*/ 2 h 229"/>
                <a:gd name="T32" fmla="*/ 3 w 104"/>
                <a:gd name="T33" fmla="*/ 0 h 229"/>
                <a:gd name="T34" fmla="*/ 4 w 104"/>
                <a:gd name="T35" fmla="*/ 1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82" name="Freeform 244">
              <a:extLst>
                <a:ext uri="{FF2B5EF4-FFF2-40B4-BE49-F238E27FC236}">
                  <a16:creationId xmlns:a16="http://schemas.microsoft.com/office/drawing/2014/main" id="{D7225964-C4CE-434F-AA10-3EF40FEBA5D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6" y="2400"/>
              <a:ext cx="84" cy="311"/>
            </a:xfrm>
            <a:custGeom>
              <a:avLst/>
              <a:gdLst>
                <a:gd name="T0" fmla="*/ 4 w 168"/>
                <a:gd name="T1" fmla="*/ 4 h 621"/>
                <a:gd name="T2" fmla="*/ 5 w 168"/>
                <a:gd name="T3" fmla="*/ 1 h 621"/>
                <a:gd name="T4" fmla="*/ 6 w 168"/>
                <a:gd name="T5" fmla="*/ 0 h 621"/>
                <a:gd name="T6" fmla="*/ 6 w 168"/>
                <a:gd name="T7" fmla="*/ 2 h 621"/>
                <a:gd name="T8" fmla="*/ 3 w 168"/>
                <a:gd name="T9" fmla="*/ 20 h 621"/>
                <a:gd name="T10" fmla="*/ 0 w 168"/>
                <a:gd name="T11" fmla="*/ 20 h 621"/>
                <a:gd name="T12" fmla="*/ 1 w 168"/>
                <a:gd name="T13" fmla="*/ 20 h 621"/>
                <a:gd name="T14" fmla="*/ 1 w 168"/>
                <a:gd name="T15" fmla="*/ 19 h 621"/>
                <a:gd name="T16" fmla="*/ 1 w 168"/>
                <a:gd name="T17" fmla="*/ 19 h 621"/>
                <a:gd name="T18" fmla="*/ 1 w 168"/>
                <a:gd name="T19" fmla="*/ 18 h 621"/>
                <a:gd name="T20" fmla="*/ 2 w 168"/>
                <a:gd name="T21" fmla="*/ 18 h 621"/>
                <a:gd name="T22" fmla="*/ 2 w 168"/>
                <a:gd name="T23" fmla="*/ 17 h 621"/>
                <a:gd name="T24" fmla="*/ 2 w 168"/>
                <a:gd name="T25" fmla="*/ 17 h 621"/>
                <a:gd name="T26" fmla="*/ 3 w 168"/>
                <a:gd name="T27" fmla="*/ 17 h 621"/>
                <a:gd name="T28" fmla="*/ 3 w 168"/>
                <a:gd name="T29" fmla="*/ 15 h 621"/>
                <a:gd name="T30" fmla="*/ 3 w 168"/>
                <a:gd name="T31" fmla="*/ 13 h 621"/>
                <a:gd name="T32" fmla="*/ 3 w 168"/>
                <a:gd name="T33" fmla="*/ 11 h 621"/>
                <a:gd name="T34" fmla="*/ 3 w 168"/>
                <a:gd name="T35" fmla="*/ 9 h 621"/>
                <a:gd name="T36" fmla="*/ 4 w 168"/>
                <a:gd name="T37" fmla="*/ 7 h 621"/>
                <a:gd name="T38" fmla="*/ 4 w 168"/>
                <a:gd name="T39" fmla="*/ 6 h 621"/>
                <a:gd name="T40" fmla="*/ 4 w 168"/>
                <a:gd name="T41" fmla="*/ 5 h 621"/>
                <a:gd name="T42" fmla="*/ 4 w 168"/>
                <a:gd name="T43" fmla="*/ 4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83" name="Freeform 245">
              <a:extLst>
                <a:ext uri="{FF2B5EF4-FFF2-40B4-BE49-F238E27FC236}">
                  <a16:creationId xmlns:a16="http://schemas.microsoft.com/office/drawing/2014/main" id="{5A65F00E-37DF-43B8-9663-3055AF1378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43" y="2402"/>
              <a:ext cx="51" cy="313"/>
            </a:xfrm>
            <a:custGeom>
              <a:avLst/>
              <a:gdLst>
                <a:gd name="T0" fmla="*/ 3 w 101"/>
                <a:gd name="T1" fmla="*/ 4 h 626"/>
                <a:gd name="T2" fmla="*/ 3 w 101"/>
                <a:gd name="T3" fmla="*/ 1 h 626"/>
                <a:gd name="T4" fmla="*/ 4 w 101"/>
                <a:gd name="T5" fmla="*/ 0 h 626"/>
                <a:gd name="T6" fmla="*/ 3 w 101"/>
                <a:gd name="T7" fmla="*/ 2 h 626"/>
                <a:gd name="T8" fmla="*/ 2 w 101"/>
                <a:gd name="T9" fmla="*/ 18 h 626"/>
                <a:gd name="T10" fmla="*/ 2 w 101"/>
                <a:gd name="T11" fmla="*/ 20 h 626"/>
                <a:gd name="T12" fmla="*/ 0 w 101"/>
                <a:gd name="T13" fmla="*/ 20 h 626"/>
                <a:gd name="T14" fmla="*/ 1 w 101"/>
                <a:gd name="T15" fmla="*/ 19 h 626"/>
                <a:gd name="T16" fmla="*/ 1 w 101"/>
                <a:gd name="T17" fmla="*/ 17 h 626"/>
                <a:gd name="T18" fmla="*/ 1 w 101"/>
                <a:gd name="T19" fmla="*/ 15 h 626"/>
                <a:gd name="T20" fmla="*/ 1 w 101"/>
                <a:gd name="T21" fmla="*/ 12 h 626"/>
                <a:gd name="T22" fmla="*/ 2 w 101"/>
                <a:gd name="T23" fmla="*/ 9 h 626"/>
                <a:gd name="T24" fmla="*/ 2 w 101"/>
                <a:gd name="T25" fmla="*/ 7 h 626"/>
                <a:gd name="T26" fmla="*/ 2 w 101"/>
                <a:gd name="T27" fmla="*/ 5 h 626"/>
                <a:gd name="T28" fmla="*/ 3 w 101"/>
                <a:gd name="T29" fmla="*/ 4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84" name="Freeform 246">
              <a:extLst>
                <a:ext uri="{FF2B5EF4-FFF2-40B4-BE49-F238E27FC236}">
                  <a16:creationId xmlns:a16="http://schemas.microsoft.com/office/drawing/2014/main" id="{F6FE7DCF-BD80-4BB4-8368-BBE996D580C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32" y="2702"/>
              <a:ext cx="187" cy="132"/>
            </a:xfrm>
            <a:custGeom>
              <a:avLst/>
              <a:gdLst>
                <a:gd name="T0" fmla="*/ 1 w 374"/>
                <a:gd name="T1" fmla="*/ 0 h 264"/>
                <a:gd name="T2" fmla="*/ 12 w 374"/>
                <a:gd name="T3" fmla="*/ 2 h 264"/>
                <a:gd name="T4" fmla="*/ 12 w 374"/>
                <a:gd name="T5" fmla="*/ 2 h 264"/>
                <a:gd name="T6" fmla="*/ 12 w 374"/>
                <a:gd name="T7" fmla="*/ 3 h 264"/>
                <a:gd name="T8" fmla="*/ 11 w 374"/>
                <a:gd name="T9" fmla="*/ 4 h 264"/>
                <a:gd name="T10" fmla="*/ 11 w 374"/>
                <a:gd name="T11" fmla="*/ 4 h 264"/>
                <a:gd name="T12" fmla="*/ 11 w 374"/>
                <a:gd name="T13" fmla="*/ 4 h 264"/>
                <a:gd name="T14" fmla="*/ 11 w 374"/>
                <a:gd name="T15" fmla="*/ 5 h 264"/>
                <a:gd name="T16" fmla="*/ 11 w 374"/>
                <a:gd name="T17" fmla="*/ 5 h 264"/>
                <a:gd name="T18" fmla="*/ 11 w 374"/>
                <a:gd name="T19" fmla="*/ 5 h 264"/>
                <a:gd name="T20" fmla="*/ 11 w 374"/>
                <a:gd name="T21" fmla="*/ 6 h 264"/>
                <a:gd name="T22" fmla="*/ 11 w 374"/>
                <a:gd name="T23" fmla="*/ 6 h 264"/>
                <a:gd name="T24" fmla="*/ 11 w 374"/>
                <a:gd name="T25" fmla="*/ 7 h 264"/>
                <a:gd name="T26" fmla="*/ 11 w 374"/>
                <a:gd name="T27" fmla="*/ 7 h 264"/>
                <a:gd name="T28" fmla="*/ 11 w 374"/>
                <a:gd name="T29" fmla="*/ 8 h 264"/>
                <a:gd name="T30" fmla="*/ 10 w 374"/>
                <a:gd name="T31" fmla="*/ 8 h 264"/>
                <a:gd name="T32" fmla="*/ 10 w 374"/>
                <a:gd name="T33" fmla="*/ 9 h 264"/>
                <a:gd name="T34" fmla="*/ 10 w 374"/>
                <a:gd name="T35" fmla="*/ 9 h 264"/>
                <a:gd name="T36" fmla="*/ 9 w 374"/>
                <a:gd name="T37" fmla="*/ 9 h 264"/>
                <a:gd name="T38" fmla="*/ 9 w 374"/>
                <a:gd name="T39" fmla="*/ 9 h 264"/>
                <a:gd name="T40" fmla="*/ 8 w 374"/>
                <a:gd name="T41" fmla="*/ 9 h 264"/>
                <a:gd name="T42" fmla="*/ 7 w 374"/>
                <a:gd name="T43" fmla="*/ 9 h 264"/>
                <a:gd name="T44" fmla="*/ 7 w 374"/>
                <a:gd name="T45" fmla="*/ 9 h 264"/>
                <a:gd name="T46" fmla="*/ 6 w 374"/>
                <a:gd name="T47" fmla="*/ 9 h 264"/>
                <a:gd name="T48" fmla="*/ 6 w 374"/>
                <a:gd name="T49" fmla="*/ 9 h 264"/>
                <a:gd name="T50" fmla="*/ 5 w 374"/>
                <a:gd name="T51" fmla="*/ 8 h 264"/>
                <a:gd name="T52" fmla="*/ 4 w 374"/>
                <a:gd name="T53" fmla="*/ 8 h 264"/>
                <a:gd name="T54" fmla="*/ 4 w 374"/>
                <a:gd name="T55" fmla="*/ 8 h 264"/>
                <a:gd name="T56" fmla="*/ 3 w 374"/>
                <a:gd name="T57" fmla="*/ 8 h 264"/>
                <a:gd name="T58" fmla="*/ 3 w 374"/>
                <a:gd name="T59" fmla="*/ 8 h 264"/>
                <a:gd name="T60" fmla="*/ 2 w 374"/>
                <a:gd name="T61" fmla="*/ 8 h 264"/>
                <a:gd name="T62" fmla="*/ 2 w 374"/>
                <a:gd name="T63" fmla="*/ 8 h 264"/>
                <a:gd name="T64" fmla="*/ 1 w 374"/>
                <a:gd name="T65" fmla="*/ 7 h 264"/>
                <a:gd name="T66" fmla="*/ 1 w 374"/>
                <a:gd name="T67" fmla="*/ 7 h 264"/>
                <a:gd name="T68" fmla="*/ 1 w 374"/>
                <a:gd name="T69" fmla="*/ 7 h 264"/>
                <a:gd name="T70" fmla="*/ 1 w 374"/>
                <a:gd name="T71" fmla="*/ 6 h 264"/>
                <a:gd name="T72" fmla="*/ 1 w 374"/>
                <a:gd name="T73" fmla="*/ 6 h 264"/>
                <a:gd name="T74" fmla="*/ 1 w 374"/>
                <a:gd name="T75" fmla="*/ 6 h 264"/>
                <a:gd name="T76" fmla="*/ 1 w 374"/>
                <a:gd name="T77" fmla="*/ 5 h 264"/>
                <a:gd name="T78" fmla="*/ 1 w 374"/>
                <a:gd name="T79" fmla="*/ 5 h 264"/>
                <a:gd name="T80" fmla="*/ 0 w 374"/>
                <a:gd name="T81" fmla="*/ 5 h 264"/>
                <a:gd name="T82" fmla="*/ 1 w 374"/>
                <a:gd name="T83" fmla="*/ 4 h 264"/>
                <a:gd name="T84" fmla="*/ 1 w 374"/>
                <a:gd name="T85" fmla="*/ 4 h 264"/>
                <a:gd name="T86" fmla="*/ 1 w 374"/>
                <a:gd name="T87" fmla="*/ 4 h 264"/>
                <a:gd name="T88" fmla="*/ 1 w 374"/>
                <a:gd name="T89" fmla="*/ 3 h 264"/>
                <a:gd name="T90" fmla="*/ 1 w 374"/>
                <a:gd name="T91" fmla="*/ 3 h 264"/>
                <a:gd name="T92" fmla="*/ 1 w 374"/>
                <a:gd name="T93" fmla="*/ 2 h 264"/>
                <a:gd name="T94" fmla="*/ 1 w 374"/>
                <a:gd name="T95" fmla="*/ 2 h 264"/>
                <a:gd name="T96" fmla="*/ 1 w 374"/>
                <a:gd name="T97" fmla="*/ 1 h 264"/>
                <a:gd name="T98" fmla="*/ 1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85" name="Freeform 247">
              <a:extLst>
                <a:ext uri="{FF2B5EF4-FFF2-40B4-BE49-F238E27FC236}">
                  <a16:creationId xmlns:a16="http://schemas.microsoft.com/office/drawing/2014/main" id="{6ACC09A1-503A-4FD0-891D-E35C9CF2D2C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37" y="2704"/>
              <a:ext cx="176" cy="129"/>
            </a:xfrm>
            <a:custGeom>
              <a:avLst/>
              <a:gdLst>
                <a:gd name="T0" fmla="*/ 2 w 352"/>
                <a:gd name="T1" fmla="*/ 0 h 259"/>
                <a:gd name="T2" fmla="*/ 4 w 352"/>
                <a:gd name="T3" fmla="*/ 0 h 259"/>
                <a:gd name="T4" fmla="*/ 6 w 352"/>
                <a:gd name="T5" fmla="*/ 0 h 259"/>
                <a:gd name="T6" fmla="*/ 8 w 352"/>
                <a:gd name="T7" fmla="*/ 0 h 259"/>
                <a:gd name="T8" fmla="*/ 10 w 352"/>
                <a:gd name="T9" fmla="*/ 1 h 259"/>
                <a:gd name="T10" fmla="*/ 11 w 352"/>
                <a:gd name="T11" fmla="*/ 1 h 259"/>
                <a:gd name="T12" fmla="*/ 11 w 352"/>
                <a:gd name="T13" fmla="*/ 1 h 259"/>
                <a:gd name="T14" fmla="*/ 11 w 352"/>
                <a:gd name="T15" fmla="*/ 2 h 259"/>
                <a:gd name="T16" fmla="*/ 11 w 352"/>
                <a:gd name="T17" fmla="*/ 2 h 259"/>
                <a:gd name="T18" fmla="*/ 10 w 352"/>
                <a:gd name="T19" fmla="*/ 3 h 259"/>
                <a:gd name="T20" fmla="*/ 10 w 352"/>
                <a:gd name="T21" fmla="*/ 3 h 259"/>
                <a:gd name="T22" fmla="*/ 11 w 352"/>
                <a:gd name="T23" fmla="*/ 3 h 259"/>
                <a:gd name="T24" fmla="*/ 11 w 352"/>
                <a:gd name="T25" fmla="*/ 3 h 259"/>
                <a:gd name="T26" fmla="*/ 11 w 352"/>
                <a:gd name="T27" fmla="*/ 4 h 259"/>
                <a:gd name="T28" fmla="*/ 10 w 352"/>
                <a:gd name="T29" fmla="*/ 4 h 259"/>
                <a:gd name="T30" fmla="*/ 10 w 352"/>
                <a:gd name="T31" fmla="*/ 4 h 259"/>
                <a:gd name="T32" fmla="*/ 11 w 352"/>
                <a:gd name="T33" fmla="*/ 5 h 259"/>
                <a:gd name="T34" fmla="*/ 10 w 352"/>
                <a:gd name="T35" fmla="*/ 5 h 259"/>
                <a:gd name="T36" fmla="*/ 10 w 352"/>
                <a:gd name="T37" fmla="*/ 5 h 259"/>
                <a:gd name="T38" fmla="*/ 10 w 352"/>
                <a:gd name="T39" fmla="*/ 6 h 259"/>
                <a:gd name="T40" fmla="*/ 10 w 352"/>
                <a:gd name="T41" fmla="*/ 6 h 259"/>
                <a:gd name="T42" fmla="*/ 10 w 352"/>
                <a:gd name="T43" fmla="*/ 6 h 259"/>
                <a:gd name="T44" fmla="*/ 10 w 352"/>
                <a:gd name="T45" fmla="*/ 6 h 259"/>
                <a:gd name="T46" fmla="*/ 10 w 352"/>
                <a:gd name="T47" fmla="*/ 7 h 259"/>
                <a:gd name="T48" fmla="*/ 10 w 352"/>
                <a:gd name="T49" fmla="*/ 7 h 259"/>
                <a:gd name="T50" fmla="*/ 9 w 352"/>
                <a:gd name="T51" fmla="*/ 8 h 259"/>
                <a:gd name="T52" fmla="*/ 8 w 352"/>
                <a:gd name="T53" fmla="*/ 8 h 259"/>
                <a:gd name="T54" fmla="*/ 6 w 352"/>
                <a:gd name="T55" fmla="*/ 8 h 259"/>
                <a:gd name="T56" fmla="*/ 4 w 352"/>
                <a:gd name="T57" fmla="*/ 7 h 259"/>
                <a:gd name="T58" fmla="*/ 2 w 352"/>
                <a:gd name="T59" fmla="*/ 7 h 259"/>
                <a:gd name="T60" fmla="*/ 1 w 352"/>
                <a:gd name="T61" fmla="*/ 6 h 259"/>
                <a:gd name="T62" fmla="*/ 1 w 352"/>
                <a:gd name="T63" fmla="*/ 5 h 259"/>
                <a:gd name="T64" fmla="*/ 1 w 352"/>
                <a:gd name="T65" fmla="*/ 5 h 259"/>
                <a:gd name="T66" fmla="*/ 1 w 352"/>
                <a:gd name="T67" fmla="*/ 5 h 259"/>
                <a:gd name="T68" fmla="*/ 1 w 352"/>
                <a:gd name="T69" fmla="*/ 4 h 259"/>
                <a:gd name="T70" fmla="*/ 1 w 352"/>
                <a:gd name="T71" fmla="*/ 4 h 259"/>
                <a:gd name="T72" fmla="*/ 1 w 352"/>
                <a:gd name="T73" fmla="*/ 4 h 259"/>
                <a:gd name="T74" fmla="*/ 1 w 352"/>
                <a:gd name="T75" fmla="*/ 4 h 259"/>
                <a:gd name="T76" fmla="*/ 1 w 352"/>
                <a:gd name="T77" fmla="*/ 3 h 259"/>
                <a:gd name="T78" fmla="*/ 1 w 352"/>
                <a:gd name="T79" fmla="*/ 3 h 259"/>
                <a:gd name="T80" fmla="*/ 1 w 352"/>
                <a:gd name="T81" fmla="*/ 3 h 259"/>
                <a:gd name="T82" fmla="*/ 1 w 352"/>
                <a:gd name="T83" fmla="*/ 2 h 259"/>
                <a:gd name="T84" fmla="*/ 1 w 352"/>
                <a:gd name="T85" fmla="*/ 2 h 259"/>
                <a:gd name="T86" fmla="*/ 1 w 352"/>
                <a:gd name="T87" fmla="*/ 2 h 259"/>
                <a:gd name="T88" fmla="*/ 1 w 352"/>
                <a:gd name="T89" fmla="*/ 2 h 259"/>
                <a:gd name="T90" fmla="*/ 1 w 352"/>
                <a:gd name="T91" fmla="*/ 1 h 259"/>
                <a:gd name="T92" fmla="*/ 1 w 352"/>
                <a:gd name="T93" fmla="*/ 1 h 259"/>
                <a:gd name="T94" fmla="*/ 1 w 352"/>
                <a:gd name="T95" fmla="*/ 0 h 259"/>
                <a:gd name="T96" fmla="*/ 1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86" name="Freeform 248">
              <a:extLst>
                <a:ext uri="{FF2B5EF4-FFF2-40B4-BE49-F238E27FC236}">
                  <a16:creationId xmlns:a16="http://schemas.microsoft.com/office/drawing/2014/main" id="{A6702EAD-1718-41C7-889E-7569885D2F0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3" y="2705"/>
              <a:ext cx="164" cy="128"/>
            </a:xfrm>
            <a:custGeom>
              <a:avLst/>
              <a:gdLst>
                <a:gd name="T0" fmla="*/ 1 w 329"/>
                <a:gd name="T1" fmla="*/ 1 h 256"/>
                <a:gd name="T2" fmla="*/ 3 w 329"/>
                <a:gd name="T3" fmla="*/ 1 h 256"/>
                <a:gd name="T4" fmla="*/ 5 w 329"/>
                <a:gd name="T5" fmla="*/ 1 h 256"/>
                <a:gd name="T6" fmla="*/ 7 w 329"/>
                <a:gd name="T7" fmla="*/ 1 h 256"/>
                <a:gd name="T8" fmla="*/ 9 w 329"/>
                <a:gd name="T9" fmla="*/ 2 h 256"/>
                <a:gd name="T10" fmla="*/ 10 w 329"/>
                <a:gd name="T11" fmla="*/ 2 h 256"/>
                <a:gd name="T12" fmla="*/ 9 w 329"/>
                <a:gd name="T13" fmla="*/ 2 h 256"/>
                <a:gd name="T14" fmla="*/ 9 w 329"/>
                <a:gd name="T15" fmla="*/ 3 h 256"/>
                <a:gd name="T16" fmla="*/ 9 w 329"/>
                <a:gd name="T17" fmla="*/ 3 h 256"/>
                <a:gd name="T18" fmla="*/ 9 w 329"/>
                <a:gd name="T19" fmla="*/ 4 h 256"/>
                <a:gd name="T20" fmla="*/ 9 w 329"/>
                <a:gd name="T21" fmla="*/ 4 h 256"/>
                <a:gd name="T22" fmla="*/ 9 w 329"/>
                <a:gd name="T23" fmla="*/ 4 h 256"/>
                <a:gd name="T24" fmla="*/ 9 w 329"/>
                <a:gd name="T25" fmla="*/ 4 h 256"/>
                <a:gd name="T26" fmla="*/ 9 w 329"/>
                <a:gd name="T27" fmla="*/ 5 h 256"/>
                <a:gd name="T28" fmla="*/ 9 w 329"/>
                <a:gd name="T29" fmla="*/ 5 h 256"/>
                <a:gd name="T30" fmla="*/ 9 w 329"/>
                <a:gd name="T31" fmla="*/ 5 h 256"/>
                <a:gd name="T32" fmla="*/ 9 w 329"/>
                <a:gd name="T33" fmla="*/ 6 h 256"/>
                <a:gd name="T34" fmla="*/ 9 w 329"/>
                <a:gd name="T35" fmla="*/ 6 h 256"/>
                <a:gd name="T36" fmla="*/ 8 w 329"/>
                <a:gd name="T37" fmla="*/ 6 h 256"/>
                <a:gd name="T38" fmla="*/ 9 w 329"/>
                <a:gd name="T39" fmla="*/ 6 h 256"/>
                <a:gd name="T40" fmla="*/ 9 w 329"/>
                <a:gd name="T41" fmla="*/ 7 h 256"/>
                <a:gd name="T42" fmla="*/ 9 w 329"/>
                <a:gd name="T43" fmla="*/ 7 h 256"/>
                <a:gd name="T44" fmla="*/ 8 w 329"/>
                <a:gd name="T45" fmla="*/ 7 h 256"/>
                <a:gd name="T46" fmla="*/ 8 w 329"/>
                <a:gd name="T47" fmla="*/ 8 h 256"/>
                <a:gd name="T48" fmla="*/ 8 w 329"/>
                <a:gd name="T49" fmla="*/ 8 h 256"/>
                <a:gd name="T50" fmla="*/ 7 w 329"/>
                <a:gd name="T51" fmla="*/ 8 h 256"/>
                <a:gd name="T52" fmla="*/ 6 w 329"/>
                <a:gd name="T53" fmla="*/ 8 h 256"/>
                <a:gd name="T54" fmla="*/ 4 w 329"/>
                <a:gd name="T55" fmla="*/ 8 h 256"/>
                <a:gd name="T56" fmla="*/ 3 w 329"/>
                <a:gd name="T57" fmla="*/ 8 h 256"/>
                <a:gd name="T58" fmla="*/ 1 w 329"/>
                <a:gd name="T59" fmla="*/ 8 h 256"/>
                <a:gd name="T60" fmla="*/ 0 w 329"/>
                <a:gd name="T61" fmla="*/ 7 h 256"/>
                <a:gd name="T62" fmla="*/ 0 w 329"/>
                <a:gd name="T63" fmla="*/ 6 h 256"/>
                <a:gd name="T64" fmla="*/ 0 w 329"/>
                <a:gd name="T65" fmla="*/ 6 h 256"/>
                <a:gd name="T66" fmla="*/ 0 w 329"/>
                <a:gd name="T67" fmla="*/ 6 h 256"/>
                <a:gd name="T68" fmla="*/ 0 w 329"/>
                <a:gd name="T69" fmla="*/ 5 h 256"/>
                <a:gd name="T70" fmla="*/ 0 w 329"/>
                <a:gd name="T71" fmla="*/ 5 h 256"/>
                <a:gd name="T72" fmla="*/ 0 w 329"/>
                <a:gd name="T73" fmla="*/ 5 h 256"/>
                <a:gd name="T74" fmla="*/ 0 w 329"/>
                <a:gd name="T75" fmla="*/ 5 h 256"/>
                <a:gd name="T76" fmla="*/ 0 w 329"/>
                <a:gd name="T77" fmla="*/ 4 h 256"/>
                <a:gd name="T78" fmla="*/ 0 w 329"/>
                <a:gd name="T79" fmla="*/ 4 h 256"/>
                <a:gd name="T80" fmla="*/ 0 w 329"/>
                <a:gd name="T81" fmla="*/ 4 h 256"/>
                <a:gd name="T82" fmla="*/ 0 w 329"/>
                <a:gd name="T83" fmla="*/ 3 h 256"/>
                <a:gd name="T84" fmla="*/ 0 w 329"/>
                <a:gd name="T85" fmla="*/ 3 h 256"/>
                <a:gd name="T86" fmla="*/ 0 w 329"/>
                <a:gd name="T87" fmla="*/ 3 h 256"/>
                <a:gd name="T88" fmla="*/ 0 w 329"/>
                <a:gd name="T89" fmla="*/ 3 h 256"/>
                <a:gd name="T90" fmla="*/ 0 w 329"/>
                <a:gd name="T91" fmla="*/ 2 h 256"/>
                <a:gd name="T92" fmla="*/ 0 w 329"/>
                <a:gd name="T93" fmla="*/ 2 h 256"/>
                <a:gd name="T94" fmla="*/ 0 w 329"/>
                <a:gd name="T95" fmla="*/ 1 h 256"/>
                <a:gd name="T96" fmla="*/ 0 w 329"/>
                <a:gd name="T97" fmla="*/ 1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87" name="Freeform 249">
              <a:extLst>
                <a:ext uri="{FF2B5EF4-FFF2-40B4-BE49-F238E27FC236}">
                  <a16:creationId xmlns:a16="http://schemas.microsoft.com/office/drawing/2014/main" id="{AC0DF50F-3F71-4730-B613-18CEC23067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8" y="2707"/>
              <a:ext cx="153" cy="126"/>
            </a:xfrm>
            <a:custGeom>
              <a:avLst/>
              <a:gdLst>
                <a:gd name="T0" fmla="*/ 2 w 306"/>
                <a:gd name="T1" fmla="*/ 1 h 252"/>
                <a:gd name="T2" fmla="*/ 4 w 306"/>
                <a:gd name="T3" fmla="*/ 1 h 252"/>
                <a:gd name="T4" fmla="*/ 5 w 306"/>
                <a:gd name="T5" fmla="*/ 1 h 252"/>
                <a:gd name="T6" fmla="*/ 7 w 306"/>
                <a:gd name="T7" fmla="*/ 1 h 252"/>
                <a:gd name="T8" fmla="*/ 9 w 306"/>
                <a:gd name="T9" fmla="*/ 2 h 252"/>
                <a:gd name="T10" fmla="*/ 10 w 306"/>
                <a:gd name="T11" fmla="*/ 2 h 252"/>
                <a:gd name="T12" fmla="*/ 10 w 306"/>
                <a:gd name="T13" fmla="*/ 2 h 252"/>
                <a:gd name="T14" fmla="*/ 10 w 306"/>
                <a:gd name="T15" fmla="*/ 3 h 252"/>
                <a:gd name="T16" fmla="*/ 9 w 306"/>
                <a:gd name="T17" fmla="*/ 3 h 252"/>
                <a:gd name="T18" fmla="*/ 9 w 306"/>
                <a:gd name="T19" fmla="*/ 3 h 252"/>
                <a:gd name="T20" fmla="*/ 9 w 306"/>
                <a:gd name="T21" fmla="*/ 4 h 252"/>
                <a:gd name="T22" fmla="*/ 9 w 306"/>
                <a:gd name="T23" fmla="*/ 4 h 252"/>
                <a:gd name="T24" fmla="*/ 9 w 306"/>
                <a:gd name="T25" fmla="*/ 4 h 252"/>
                <a:gd name="T26" fmla="*/ 9 w 306"/>
                <a:gd name="T27" fmla="*/ 5 h 252"/>
                <a:gd name="T28" fmla="*/ 9 w 306"/>
                <a:gd name="T29" fmla="*/ 5 h 252"/>
                <a:gd name="T30" fmla="*/ 9 w 306"/>
                <a:gd name="T31" fmla="*/ 5 h 252"/>
                <a:gd name="T32" fmla="*/ 9 w 306"/>
                <a:gd name="T33" fmla="*/ 5 h 252"/>
                <a:gd name="T34" fmla="*/ 9 w 306"/>
                <a:gd name="T35" fmla="*/ 6 h 252"/>
                <a:gd name="T36" fmla="*/ 9 w 306"/>
                <a:gd name="T37" fmla="*/ 6 h 252"/>
                <a:gd name="T38" fmla="*/ 9 w 306"/>
                <a:gd name="T39" fmla="*/ 6 h 252"/>
                <a:gd name="T40" fmla="*/ 9 w 306"/>
                <a:gd name="T41" fmla="*/ 7 h 252"/>
                <a:gd name="T42" fmla="*/ 9 w 306"/>
                <a:gd name="T43" fmla="*/ 7 h 252"/>
                <a:gd name="T44" fmla="*/ 9 w 306"/>
                <a:gd name="T45" fmla="*/ 7 h 252"/>
                <a:gd name="T46" fmla="*/ 9 w 306"/>
                <a:gd name="T47" fmla="*/ 8 h 252"/>
                <a:gd name="T48" fmla="*/ 8 w 306"/>
                <a:gd name="T49" fmla="*/ 8 h 252"/>
                <a:gd name="T50" fmla="*/ 8 w 306"/>
                <a:gd name="T51" fmla="*/ 8 h 252"/>
                <a:gd name="T52" fmla="*/ 7 w 306"/>
                <a:gd name="T53" fmla="*/ 8 h 252"/>
                <a:gd name="T54" fmla="*/ 5 w 306"/>
                <a:gd name="T55" fmla="*/ 8 h 252"/>
                <a:gd name="T56" fmla="*/ 3 w 306"/>
                <a:gd name="T57" fmla="*/ 8 h 252"/>
                <a:gd name="T58" fmla="*/ 2 w 306"/>
                <a:gd name="T59" fmla="*/ 8 h 252"/>
                <a:gd name="T60" fmla="*/ 1 w 306"/>
                <a:gd name="T61" fmla="*/ 7 h 252"/>
                <a:gd name="T62" fmla="*/ 1 w 306"/>
                <a:gd name="T63" fmla="*/ 6 h 252"/>
                <a:gd name="T64" fmla="*/ 1 w 306"/>
                <a:gd name="T65" fmla="*/ 6 h 252"/>
                <a:gd name="T66" fmla="*/ 1 w 306"/>
                <a:gd name="T67" fmla="*/ 6 h 252"/>
                <a:gd name="T68" fmla="*/ 1 w 306"/>
                <a:gd name="T69" fmla="*/ 5 h 252"/>
                <a:gd name="T70" fmla="*/ 1 w 306"/>
                <a:gd name="T71" fmla="*/ 5 h 252"/>
                <a:gd name="T72" fmla="*/ 1 w 306"/>
                <a:gd name="T73" fmla="*/ 5 h 252"/>
                <a:gd name="T74" fmla="*/ 1 w 306"/>
                <a:gd name="T75" fmla="*/ 5 h 252"/>
                <a:gd name="T76" fmla="*/ 1 w 306"/>
                <a:gd name="T77" fmla="*/ 4 h 252"/>
                <a:gd name="T78" fmla="*/ 1 w 306"/>
                <a:gd name="T79" fmla="*/ 4 h 252"/>
                <a:gd name="T80" fmla="*/ 1 w 306"/>
                <a:gd name="T81" fmla="*/ 4 h 252"/>
                <a:gd name="T82" fmla="*/ 1 w 306"/>
                <a:gd name="T83" fmla="*/ 3 h 252"/>
                <a:gd name="T84" fmla="*/ 1 w 306"/>
                <a:gd name="T85" fmla="*/ 3 h 252"/>
                <a:gd name="T86" fmla="*/ 1 w 306"/>
                <a:gd name="T87" fmla="*/ 3 h 252"/>
                <a:gd name="T88" fmla="*/ 1 w 306"/>
                <a:gd name="T89" fmla="*/ 3 h 252"/>
                <a:gd name="T90" fmla="*/ 1 w 306"/>
                <a:gd name="T91" fmla="*/ 2 h 252"/>
                <a:gd name="T92" fmla="*/ 1 w 306"/>
                <a:gd name="T93" fmla="*/ 2 h 252"/>
                <a:gd name="T94" fmla="*/ 1 w 306"/>
                <a:gd name="T95" fmla="*/ 1 h 252"/>
                <a:gd name="T96" fmla="*/ 1 w 306"/>
                <a:gd name="T97" fmla="*/ 1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88" name="Freeform 250">
              <a:extLst>
                <a:ext uri="{FF2B5EF4-FFF2-40B4-BE49-F238E27FC236}">
                  <a16:creationId xmlns:a16="http://schemas.microsoft.com/office/drawing/2014/main" id="{751A513F-555A-4D85-815C-B207B716951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54" y="2708"/>
              <a:ext cx="141" cy="125"/>
            </a:xfrm>
            <a:custGeom>
              <a:avLst/>
              <a:gdLst>
                <a:gd name="T0" fmla="*/ 1 w 283"/>
                <a:gd name="T1" fmla="*/ 1 h 250"/>
                <a:gd name="T2" fmla="*/ 2 w 283"/>
                <a:gd name="T3" fmla="*/ 1 h 250"/>
                <a:gd name="T4" fmla="*/ 4 w 283"/>
                <a:gd name="T5" fmla="*/ 1 h 250"/>
                <a:gd name="T6" fmla="*/ 6 w 283"/>
                <a:gd name="T7" fmla="*/ 1 h 250"/>
                <a:gd name="T8" fmla="*/ 7 w 283"/>
                <a:gd name="T9" fmla="*/ 1 h 250"/>
                <a:gd name="T10" fmla="*/ 8 w 283"/>
                <a:gd name="T11" fmla="*/ 2 h 250"/>
                <a:gd name="T12" fmla="*/ 8 w 283"/>
                <a:gd name="T13" fmla="*/ 2 h 250"/>
                <a:gd name="T14" fmla="*/ 8 w 283"/>
                <a:gd name="T15" fmla="*/ 3 h 250"/>
                <a:gd name="T16" fmla="*/ 8 w 283"/>
                <a:gd name="T17" fmla="*/ 3 h 250"/>
                <a:gd name="T18" fmla="*/ 7 w 283"/>
                <a:gd name="T19" fmla="*/ 3 h 250"/>
                <a:gd name="T20" fmla="*/ 7 w 283"/>
                <a:gd name="T21" fmla="*/ 4 h 250"/>
                <a:gd name="T22" fmla="*/ 8 w 283"/>
                <a:gd name="T23" fmla="*/ 4 h 250"/>
                <a:gd name="T24" fmla="*/ 8 w 283"/>
                <a:gd name="T25" fmla="*/ 4 h 250"/>
                <a:gd name="T26" fmla="*/ 8 w 283"/>
                <a:gd name="T27" fmla="*/ 5 h 250"/>
                <a:gd name="T28" fmla="*/ 7 w 283"/>
                <a:gd name="T29" fmla="*/ 5 h 250"/>
                <a:gd name="T30" fmla="*/ 7 w 283"/>
                <a:gd name="T31" fmla="*/ 5 h 250"/>
                <a:gd name="T32" fmla="*/ 8 w 283"/>
                <a:gd name="T33" fmla="*/ 5 h 250"/>
                <a:gd name="T34" fmla="*/ 7 w 283"/>
                <a:gd name="T35" fmla="*/ 6 h 250"/>
                <a:gd name="T36" fmla="*/ 7 w 283"/>
                <a:gd name="T37" fmla="*/ 6 h 250"/>
                <a:gd name="T38" fmla="*/ 7 w 283"/>
                <a:gd name="T39" fmla="*/ 6 h 250"/>
                <a:gd name="T40" fmla="*/ 7 w 283"/>
                <a:gd name="T41" fmla="*/ 6 h 250"/>
                <a:gd name="T42" fmla="*/ 7 w 283"/>
                <a:gd name="T43" fmla="*/ 7 h 250"/>
                <a:gd name="T44" fmla="*/ 7 w 283"/>
                <a:gd name="T45" fmla="*/ 7 h 250"/>
                <a:gd name="T46" fmla="*/ 7 w 283"/>
                <a:gd name="T47" fmla="*/ 8 h 250"/>
                <a:gd name="T48" fmla="*/ 7 w 283"/>
                <a:gd name="T49" fmla="*/ 8 h 250"/>
                <a:gd name="T50" fmla="*/ 6 w 283"/>
                <a:gd name="T51" fmla="*/ 8 h 250"/>
                <a:gd name="T52" fmla="*/ 5 w 283"/>
                <a:gd name="T53" fmla="*/ 8 h 250"/>
                <a:gd name="T54" fmla="*/ 4 w 283"/>
                <a:gd name="T55" fmla="*/ 8 h 250"/>
                <a:gd name="T56" fmla="*/ 2 w 283"/>
                <a:gd name="T57" fmla="*/ 8 h 250"/>
                <a:gd name="T58" fmla="*/ 1 w 283"/>
                <a:gd name="T59" fmla="*/ 8 h 250"/>
                <a:gd name="T60" fmla="*/ 0 w 283"/>
                <a:gd name="T61" fmla="*/ 7 h 250"/>
                <a:gd name="T62" fmla="*/ 0 w 283"/>
                <a:gd name="T63" fmla="*/ 6 h 250"/>
                <a:gd name="T64" fmla="*/ 0 w 283"/>
                <a:gd name="T65" fmla="*/ 6 h 250"/>
                <a:gd name="T66" fmla="*/ 0 w 283"/>
                <a:gd name="T67" fmla="*/ 6 h 250"/>
                <a:gd name="T68" fmla="*/ 0 w 283"/>
                <a:gd name="T69" fmla="*/ 5 h 250"/>
                <a:gd name="T70" fmla="*/ 0 w 283"/>
                <a:gd name="T71" fmla="*/ 5 h 250"/>
                <a:gd name="T72" fmla="*/ 0 w 283"/>
                <a:gd name="T73" fmla="*/ 5 h 250"/>
                <a:gd name="T74" fmla="*/ 0 w 283"/>
                <a:gd name="T75" fmla="*/ 5 h 250"/>
                <a:gd name="T76" fmla="*/ 0 w 283"/>
                <a:gd name="T77" fmla="*/ 4 h 250"/>
                <a:gd name="T78" fmla="*/ 0 w 283"/>
                <a:gd name="T79" fmla="*/ 4 h 250"/>
                <a:gd name="T80" fmla="*/ 0 w 283"/>
                <a:gd name="T81" fmla="*/ 4 h 250"/>
                <a:gd name="T82" fmla="*/ 0 w 283"/>
                <a:gd name="T83" fmla="*/ 3 h 250"/>
                <a:gd name="T84" fmla="*/ 0 w 283"/>
                <a:gd name="T85" fmla="*/ 3 h 250"/>
                <a:gd name="T86" fmla="*/ 0 w 283"/>
                <a:gd name="T87" fmla="*/ 3 h 250"/>
                <a:gd name="T88" fmla="*/ 0 w 283"/>
                <a:gd name="T89" fmla="*/ 3 h 250"/>
                <a:gd name="T90" fmla="*/ 0 w 283"/>
                <a:gd name="T91" fmla="*/ 2 h 250"/>
                <a:gd name="T92" fmla="*/ 0 w 283"/>
                <a:gd name="T93" fmla="*/ 2 h 250"/>
                <a:gd name="T94" fmla="*/ 0 w 283"/>
                <a:gd name="T95" fmla="*/ 1 h 250"/>
                <a:gd name="T96" fmla="*/ 0 w 283"/>
                <a:gd name="T97" fmla="*/ 1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89" name="Freeform 251">
              <a:extLst>
                <a:ext uri="{FF2B5EF4-FFF2-40B4-BE49-F238E27FC236}">
                  <a16:creationId xmlns:a16="http://schemas.microsoft.com/office/drawing/2014/main" id="{CD784965-A252-4D8A-B0FD-56E0AE166D6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59" y="2709"/>
              <a:ext cx="130" cy="124"/>
            </a:xfrm>
            <a:custGeom>
              <a:avLst/>
              <a:gdLst>
                <a:gd name="T0" fmla="*/ 2 w 260"/>
                <a:gd name="T1" fmla="*/ 1 h 246"/>
                <a:gd name="T2" fmla="*/ 3 w 260"/>
                <a:gd name="T3" fmla="*/ 1 h 246"/>
                <a:gd name="T4" fmla="*/ 5 w 260"/>
                <a:gd name="T5" fmla="*/ 1 h 246"/>
                <a:gd name="T6" fmla="*/ 6 w 260"/>
                <a:gd name="T7" fmla="*/ 1 h 246"/>
                <a:gd name="T8" fmla="*/ 8 w 260"/>
                <a:gd name="T9" fmla="*/ 1 h 246"/>
                <a:gd name="T10" fmla="*/ 9 w 260"/>
                <a:gd name="T11" fmla="*/ 2 h 246"/>
                <a:gd name="T12" fmla="*/ 8 w 260"/>
                <a:gd name="T13" fmla="*/ 2 h 246"/>
                <a:gd name="T14" fmla="*/ 8 w 260"/>
                <a:gd name="T15" fmla="*/ 3 h 246"/>
                <a:gd name="T16" fmla="*/ 8 w 260"/>
                <a:gd name="T17" fmla="*/ 3 h 246"/>
                <a:gd name="T18" fmla="*/ 8 w 260"/>
                <a:gd name="T19" fmla="*/ 3 h 246"/>
                <a:gd name="T20" fmla="*/ 8 w 260"/>
                <a:gd name="T21" fmla="*/ 4 h 246"/>
                <a:gd name="T22" fmla="*/ 8 w 260"/>
                <a:gd name="T23" fmla="*/ 4 h 246"/>
                <a:gd name="T24" fmla="*/ 8 w 260"/>
                <a:gd name="T25" fmla="*/ 4 h 246"/>
                <a:gd name="T26" fmla="*/ 8 w 260"/>
                <a:gd name="T27" fmla="*/ 4 h 246"/>
                <a:gd name="T28" fmla="*/ 8 w 260"/>
                <a:gd name="T29" fmla="*/ 4 h 246"/>
                <a:gd name="T30" fmla="*/ 8 w 260"/>
                <a:gd name="T31" fmla="*/ 5 h 246"/>
                <a:gd name="T32" fmla="*/ 8 w 260"/>
                <a:gd name="T33" fmla="*/ 5 h 246"/>
                <a:gd name="T34" fmla="*/ 8 w 260"/>
                <a:gd name="T35" fmla="*/ 6 h 246"/>
                <a:gd name="T36" fmla="*/ 7 w 260"/>
                <a:gd name="T37" fmla="*/ 6 h 246"/>
                <a:gd name="T38" fmla="*/ 8 w 260"/>
                <a:gd name="T39" fmla="*/ 6 h 246"/>
                <a:gd name="T40" fmla="*/ 8 w 260"/>
                <a:gd name="T41" fmla="*/ 6 h 246"/>
                <a:gd name="T42" fmla="*/ 8 w 260"/>
                <a:gd name="T43" fmla="*/ 7 h 246"/>
                <a:gd name="T44" fmla="*/ 7 w 260"/>
                <a:gd name="T45" fmla="*/ 7 h 246"/>
                <a:gd name="T46" fmla="*/ 7 w 260"/>
                <a:gd name="T47" fmla="*/ 7 h 246"/>
                <a:gd name="T48" fmla="*/ 7 w 260"/>
                <a:gd name="T49" fmla="*/ 8 h 246"/>
                <a:gd name="T50" fmla="*/ 7 w 260"/>
                <a:gd name="T51" fmla="*/ 8 h 246"/>
                <a:gd name="T52" fmla="*/ 6 w 260"/>
                <a:gd name="T53" fmla="*/ 8 h 246"/>
                <a:gd name="T54" fmla="*/ 4 w 260"/>
                <a:gd name="T55" fmla="*/ 8 h 246"/>
                <a:gd name="T56" fmla="*/ 3 w 260"/>
                <a:gd name="T57" fmla="*/ 8 h 246"/>
                <a:gd name="T58" fmla="*/ 2 w 260"/>
                <a:gd name="T59" fmla="*/ 8 h 246"/>
                <a:gd name="T60" fmla="*/ 1 w 260"/>
                <a:gd name="T61" fmla="*/ 7 h 246"/>
                <a:gd name="T62" fmla="*/ 1 w 260"/>
                <a:gd name="T63" fmla="*/ 6 h 246"/>
                <a:gd name="T64" fmla="*/ 1 w 260"/>
                <a:gd name="T65" fmla="*/ 6 h 246"/>
                <a:gd name="T66" fmla="*/ 1 w 260"/>
                <a:gd name="T67" fmla="*/ 6 h 246"/>
                <a:gd name="T68" fmla="*/ 1 w 260"/>
                <a:gd name="T69" fmla="*/ 5 h 246"/>
                <a:gd name="T70" fmla="*/ 1 w 260"/>
                <a:gd name="T71" fmla="*/ 5 h 246"/>
                <a:gd name="T72" fmla="*/ 1 w 260"/>
                <a:gd name="T73" fmla="*/ 5 h 246"/>
                <a:gd name="T74" fmla="*/ 1 w 260"/>
                <a:gd name="T75" fmla="*/ 5 h 246"/>
                <a:gd name="T76" fmla="*/ 1 w 260"/>
                <a:gd name="T77" fmla="*/ 4 h 246"/>
                <a:gd name="T78" fmla="*/ 1 w 260"/>
                <a:gd name="T79" fmla="*/ 4 h 246"/>
                <a:gd name="T80" fmla="*/ 1 w 260"/>
                <a:gd name="T81" fmla="*/ 4 h 246"/>
                <a:gd name="T82" fmla="*/ 1 w 260"/>
                <a:gd name="T83" fmla="*/ 3 h 246"/>
                <a:gd name="T84" fmla="*/ 1 w 260"/>
                <a:gd name="T85" fmla="*/ 3 h 246"/>
                <a:gd name="T86" fmla="*/ 1 w 260"/>
                <a:gd name="T87" fmla="*/ 3 h 246"/>
                <a:gd name="T88" fmla="*/ 1 w 260"/>
                <a:gd name="T89" fmla="*/ 3 h 246"/>
                <a:gd name="T90" fmla="*/ 1 w 260"/>
                <a:gd name="T91" fmla="*/ 2 h 246"/>
                <a:gd name="T92" fmla="*/ 1 w 260"/>
                <a:gd name="T93" fmla="*/ 2 h 246"/>
                <a:gd name="T94" fmla="*/ 1 w 260"/>
                <a:gd name="T95" fmla="*/ 1 h 246"/>
                <a:gd name="T96" fmla="*/ 1 w 260"/>
                <a:gd name="T97" fmla="*/ 1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90" name="Freeform 252">
              <a:extLst>
                <a:ext uri="{FF2B5EF4-FFF2-40B4-BE49-F238E27FC236}">
                  <a16:creationId xmlns:a16="http://schemas.microsoft.com/office/drawing/2014/main" id="{88B90E68-AC76-4FB9-9ABC-262A089F08A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65" y="2711"/>
              <a:ext cx="118" cy="121"/>
            </a:xfrm>
            <a:custGeom>
              <a:avLst/>
              <a:gdLst>
                <a:gd name="T0" fmla="*/ 2 w 236"/>
                <a:gd name="T1" fmla="*/ 0 h 243"/>
                <a:gd name="T2" fmla="*/ 3 w 236"/>
                <a:gd name="T3" fmla="*/ 0 h 243"/>
                <a:gd name="T4" fmla="*/ 4 w 236"/>
                <a:gd name="T5" fmla="*/ 0 h 243"/>
                <a:gd name="T6" fmla="*/ 6 w 236"/>
                <a:gd name="T7" fmla="*/ 0 h 243"/>
                <a:gd name="T8" fmla="*/ 7 w 236"/>
                <a:gd name="T9" fmla="*/ 0 h 243"/>
                <a:gd name="T10" fmla="*/ 8 w 236"/>
                <a:gd name="T11" fmla="*/ 1 h 243"/>
                <a:gd name="T12" fmla="*/ 8 w 236"/>
                <a:gd name="T13" fmla="*/ 1 h 243"/>
                <a:gd name="T14" fmla="*/ 7 w 236"/>
                <a:gd name="T15" fmla="*/ 2 h 243"/>
                <a:gd name="T16" fmla="*/ 7 w 236"/>
                <a:gd name="T17" fmla="*/ 2 h 243"/>
                <a:gd name="T18" fmla="*/ 7 w 236"/>
                <a:gd name="T19" fmla="*/ 2 h 243"/>
                <a:gd name="T20" fmla="*/ 7 w 236"/>
                <a:gd name="T21" fmla="*/ 3 h 243"/>
                <a:gd name="T22" fmla="*/ 7 w 236"/>
                <a:gd name="T23" fmla="*/ 3 h 243"/>
                <a:gd name="T24" fmla="*/ 7 w 236"/>
                <a:gd name="T25" fmla="*/ 3 h 243"/>
                <a:gd name="T26" fmla="*/ 7 w 236"/>
                <a:gd name="T27" fmla="*/ 3 h 243"/>
                <a:gd name="T28" fmla="*/ 7 w 236"/>
                <a:gd name="T29" fmla="*/ 3 h 243"/>
                <a:gd name="T30" fmla="*/ 7 w 236"/>
                <a:gd name="T31" fmla="*/ 4 h 243"/>
                <a:gd name="T32" fmla="*/ 7 w 236"/>
                <a:gd name="T33" fmla="*/ 4 h 243"/>
                <a:gd name="T34" fmla="*/ 7 w 236"/>
                <a:gd name="T35" fmla="*/ 4 h 243"/>
                <a:gd name="T36" fmla="*/ 7 w 236"/>
                <a:gd name="T37" fmla="*/ 5 h 243"/>
                <a:gd name="T38" fmla="*/ 7 w 236"/>
                <a:gd name="T39" fmla="*/ 5 h 243"/>
                <a:gd name="T40" fmla="*/ 7 w 236"/>
                <a:gd name="T41" fmla="*/ 5 h 243"/>
                <a:gd name="T42" fmla="*/ 7 w 236"/>
                <a:gd name="T43" fmla="*/ 6 h 243"/>
                <a:gd name="T44" fmla="*/ 7 w 236"/>
                <a:gd name="T45" fmla="*/ 6 h 243"/>
                <a:gd name="T46" fmla="*/ 7 w 236"/>
                <a:gd name="T47" fmla="*/ 6 h 243"/>
                <a:gd name="T48" fmla="*/ 6 w 236"/>
                <a:gd name="T49" fmla="*/ 7 h 243"/>
                <a:gd name="T50" fmla="*/ 6 w 236"/>
                <a:gd name="T51" fmla="*/ 7 h 243"/>
                <a:gd name="T52" fmla="*/ 3 w 236"/>
                <a:gd name="T53" fmla="*/ 7 h 243"/>
                <a:gd name="T54" fmla="*/ 1 w 236"/>
                <a:gd name="T55" fmla="*/ 7 h 243"/>
                <a:gd name="T56" fmla="*/ 1 w 236"/>
                <a:gd name="T57" fmla="*/ 6 h 243"/>
                <a:gd name="T58" fmla="*/ 1 w 236"/>
                <a:gd name="T59" fmla="*/ 5 h 243"/>
                <a:gd name="T60" fmla="*/ 1 w 236"/>
                <a:gd name="T61" fmla="*/ 5 h 243"/>
                <a:gd name="T62" fmla="*/ 1 w 236"/>
                <a:gd name="T63" fmla="*/ 4 h 243"/>
                <a:gd name="T64" fmla="*/ 1 w 236"/>
                <a:gd name="T65" fmla="*/ 4 h 243"/>
                <a:gd name="T66" fmla="*/ 1 w 236"/>
                <a:gd name="T67" fmla="*/ 4 h 243"/>
                <a:gd name="T68" fmla="*/ 0 w 236"/>
                <a:gd name="T69" fmla="*/ 4 h 243"/>
                <a:gd name="T70" fmla="*/ 1 w 236"/>
                <a:gd name="T71" fmla="*/ 3 h 243"/>
                <a:gd name="T72" fmla="*/ 1 w 236"/>
                <a:gd name="T73" fmla="*/ 3 h 243"/>
                <a:gd name="T74" fmla="*/ 1 w 236"/>
                <a:gd name="T75" fmla="*/ 3 h 243"/>
                <a:gd name="T76" fmla="*/ 1 w 236"/>
                <a:gd name="T77" fmla="*/ 3 h 243"/>
                <a:gd name="T78" fmla="*/ 1 w 236"/>
                <a:gd name="T79" fmla="*/ 2 h 243"/>
                <a:gd name="T80" fmla="*/ 1 w 236"/>
                <a:gd name="T81" fmla="*/ 2 h 243"/>
                <a:gd name="T82" fmla="*/ 1 w 236"/>
                <a:gd name="T83" fmla="*/ 2 h 243"/>
                <a:gd name="T84" fmla="*/ 1 w 236"/>
                <a:gd name="T85" fmla="*/ 1 h 243"/>
                <a:gd name="T86" fmla="*/ 1 w 236"/>
                <a:gd name="T87" fmla="*/ 1 h 243"/>
                <a:gd name="T88" fmla="*/ 1 w 236"/>
                <a:gd name="T89" fmla="*/ 1 h 243"/>
                <a:gd name="T90" fmla="*/ 1 w 236"/>
                <a:gd name="T91" fmla="*/ 0 h 243"/>
                <a:gd name="T92" fmla="*/ 1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91" name="Freeform 253">
              <a:extLst>
                <a:ext uri="{FF2B5EF4-FFF2-40B4-BE49-F238E27FC236}">
                  <a16:creationId xmlns:a16="http://schemas.microsoft.com/office/drawing/2014/main" id="{866FD0EC-9875-4AC1-BFCA-EFA0861666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70" y="2712"/>
              <a:ext cx="107" cy="120"/>
            </a:xfrm>
            <a:custGeom>
              <a:avLst/>
              <a:gdLst>
                <a:gd name="T0" fmla="*/ 2 w 214"/>
                <a:gd name="T1" fmla="*/ 1 h 239"/>
                <a:gd name="T2" fmla="*/ 3 w 214"/>
                <a:gd name="T3" fmla="*/ 1 h 239"/>
                <a:gd name="T4" fmla="*/ 4 w 214"/>
                <a:gd name="T5" fmla="*/ 1 h 239"/>
                <a:gd name="T6" fmla="*/ 5 w 214"/>
                <a:gd name="T7" fmla="*/ 1 h 239"/>
                <a:gd name="T8" fmla="*/ 6 w 214"/>
                <a:gd name="T9" fmla="*/ 1 h 239"/>
                <a:gd name="T10" fmla="*/ 7 w 214"/>
                <a:gd name="T11" fmla="*/ 1 h 239"/>
                <a:gd name="T12" fmla="*/ 7 w 214"/>
                <a:gd name="T13" fmla="*/ 2 h 239"/>
                <a:gd name="T14" fmla="*/ 7 w 214"/>
                <a:gd name="T15" fmla="*/ 2 h 239"/>
                <a:gd name="T16" fmla="*/ 7 w 214"/>
                <a:gd name="T17" fmla="*/ 3 h 239"/>
                <a:gd name="T18" fmla="*/ 6 w 214"/>
                <a:gd name="T19" fmla="*/ 3 h 239"/>
                <a:gd name="T20" fmla="*/ 6 w 214"/>
                <a:gd name="T21" fmla="*/ 3 h 239"/>
                <a:gd name="T22" fmla="*/ 7 w 214"/>
                <a:gd name="T23" fmla="*/ 3 h 239"/>
                <a:gd name="T24" fmla="*/ 7 w 214"/>
                <a:gd name="T25" fmla="*/ 4 h 239"/>
                <a:gd name="T26" fmla="*/ 6 w 214"/>
                <a:gd name="T27" fmla="*/ 4 h 239"/>
                <a:gd name="T28" fmla="*/ 6 w 214"/>
                <a:gd name="T29" fmla="*/ 4 h 239"/>
                <a:gd name="T30" fmla="*/ 6 w 214"/>
                <a:gd name="T31" fmla="*/ 5 h 239"/>
                <a:gd name="T32" fmla="*/ 6 w 214"/>
                <a:gd name="T33" fmla="*/ 5 h 239"/>
                <a:gd name="T34" fmla="*/ 6 w 214"/>
                <a:gd name="T35" fmla="*/ 5 h 239"/>
                <a:gd name="T36" fmla="*/ 6 w 214"/>
                <a:gd name="T37" fmla="*/ 5 h 239"/>
                <a:gd name="T38" fmla="*/ 6 w 214"/>
                <a:gd name="T39" fmla="*/ 6 h 239"/>
                <a:gd name="T40" fmla="*/ 6 w 214"/>
                <a:gd name="T41" fmla="*/ 6 h 239"/>
                <a:gd name="T42" fmla="*/ 6 w 214"/>
                <a:gd name="T43" fmla="*/ 6 h 239"/>
                <a:gd name="T44" fmla="*/ 6 w 214"/>
                <a:gd name="T45" fmla="*/ 7 h 239"/>
                <a:gd name="T46" fmla="*/ 6 w 214"/>
                <a:gd name="T47" fmla="*/ 7 h 239"/>
                <a:gd name="T48" fmla="*/ 6 w 214"/>
                <a:gd name="T49" fmla="*/ 7 h 239"/>
                <a:gd name="T50" fmla="*/ 5 w 214"/>
                <a:gd name="T51" fmla="*/ 8 h 239"/>
                <a:gd name="T52" fmla="*/ 3 w 214"/>
                <a:gd name="T53" fmla="*/ 8 h 239"/>
                <a:gd name="T54" fmla="*/ 1 w 214"/>
                <a:gd name="T55" fmla="*/ 7 h 239"/>
                <a:gd name="T56" fmla="*/ 1 w 214"/>
                <a:gd name="T57" fmla="*/ 6 h 239"/>
                <a:gd name="T58" fmla="*/ 1 w 214"/>
                <a:gd name="T59" fmla="*/ 6 h 239"/>
                <a:gd name="T60" fmla="*/ 1 w 214"/>
                <a:gd name="T61" fmla="*/ 6 h 239"/>
                <a:gd name="T62" fmla="*/ 1 w 214"/>
                <a:gd name="T63" fmla="*/ 5 h 239"/>
                <a:gd name="T64" fmla="*/ 1 w 214"/>
                <a:gd name="T65" fmla="*/ 5 h 239"/>
                <a:gd name="T66" fmla="*/ 1 w 214"/>
                <a:gd name="T67" fmla="*/ 5 h 239"/>
                <a:gd name="T68" fmla="*/ 0 w 214"/>
                <a:gd name="T69" fmla="*/ 5 h 239"/>
                <a:gd name="T70" fmla="*/ 1 w 214"/>
                <a:gd name="T71" fmla="*/ 4 h 239"/>
                <a:gd name="T72" fmla="*/ 1 w 214"/>
                <a:gd name="T73" fmla="*/ 4 h 239"/>
                <a:gd name="T74" fmla="*/ 1 w 214"/>
                <a:gd name="T75" fmla="*/ 4 h 239"/>
                <a:gd name="T76" fmla="*/ 1 w 214"/>
                <a:gd name="T77" fmla="*/ 3 h 239"/>
                <a:gd name="T78" fmla="*/ 1 w 214"/>
                <a:gd name="T79" fmla="*/ 3 h 239"/>
                <a:gd name="T80" fmla="*/ 1 w 214"/>
                <a:gd name="T81" fmla="*/ 3 h 239"/>
                <a:gd name="T82" fmla="*/ 1 w 214"/>
                <a:gd name="T83" fmla="*/ 3 h 239"/>
                <a:gd name="T84" fmla="*/ 1 w 214"/>
                <a:gd name="T85" fmla="*/ 2 h 239"/>
                <a:gd name="T86" fmla="*/ 1 w 214"/>
                <a:gd name="T87" fmla="*/ 2 h 239"/>
                <a:gd name="T88" fmla="*/ 1 w 214"/>
                <a:gd name="T89" fmla="*/ 2 h 239"/>
                <a:gd name="T90" fmla="*/ 1 w 214"/>
                <a:gd name="T91" fmla="*/ 1 h 239"/>
                <a:gd name="T92" fmla="*/ 1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92" name="Freeform 254">
              <a:extLst>
                <a:ext uri="{FF2B5EF4-FFF2-40B4-BE49-F238E27FC236}">
                  <a16:creationId xmlns:a16="http://schemas.microsoft.com/office/drawing/2014/main" id="{A6555F70-D809-4919-8F28-DE0B71239F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76" y="2713"/>
              <a:ext cx="95" cy="119"/>
            </a:xfrm>
            <a:custGeom>
              <a:avLst/>
              <a:gdLst>
                <a:gd name="T0" fmla="*/ 2 w 190"/>
                <a:gd name="T1" fmla="*/ 1 h 237"/>
                <a:gd name="T2" fmla="*/ 4 w 190"/>
                <a:gd name="T3" fmla="*/ 1 h 237"/>
                <a:gd name="T4" fmla="*/ 6 w 190"/>
                <a:gd name="T5" fmla="*/ 1 h 237"/>
                <a:gd name="T6" fmla="*/ 6 w 190"/>
                <a:gd name="T7" fmla="*/ 2 h 237"/>
                <a:gd name="T8" fmla="*/ 6 w 190"/>
                <a:gd name="T9" fmla="*/ 2 h 237"/>
                <a:gd name="T10" fmla="*/ 6 w 190"/>
                <a:gd name="T11" fmla="*/ 3 h 237"/>
                <a:gd name="T12" fmla="*/ 6 w 190"/>
                <a:gd name="T13" fmla="*/ 3 h 237"/>
                <a:gd name="T14" fmla="*/ 6 w 190"/>
                <a:gd name="T15" fmla="*/ 3 h 237"/>
                <a:gd name="T16" fmla="*/ 6 w 190"/>
                <a:gd name="T17" fmla="*/ 3 h 237"/>
                <a:gd name="T18" fmla="*/ 6 w 190"/>
                <a:gd name="T19" fmla="*/ 4 h 237"/>
                <a:gd name="T20" fmla="*/ 6 w 190"/>
                <a:gd name="T21" fmla="*/ 4 h 237"/>
                <a:gd name="T22" fmla="*/ 6 w 190"/>
                <a:gd name="T23" fmla="*/ 4 h 237"/>
                <a:gd name="T24" fmla="*/ 6 w 190"/>
                <a:gd name="T25" fmla="*/ 4 h 237"/>
                <a:gd name="T26" fmla="*/ 6 w 190"/>
                <a:gd name="T27" fmla="*/ 5 h 237"/>
                <a:gd name="T28" fmla="*/ 6 w 190"/>
                <a:gd name="T29" fmla="*/ 5 h 237"/>
                <a:gd name="T30" fmla="*/ 6 w 190"/>
                <a:gd name="T31" fmla="*/ 5 h 237"/>
                <a:gd name="T32" fmla="*/ 6 w 190"/>
                <a:gd name="T33" fmla="*/ 6 h 237"/>
                <a:gd name="T34" fmla="*/ 6 w 190"/>
                <a:gd name="T35" fmla="*/ 6 h 237"/>
                <a:gd name="T36" fmla="*/ 6 w 190"/>
                <a:gd name="T37" fmla="*/ 6 h 237"/>
                <a:gd name="T38" fmla="*/ 5 w 190"/>
                <a:gd name="T39" fmla="*/ 6 h 237"/>
                <a:gd name="T40" fmla="*/ 5 w 190"/>
                <a:gd name="T41" fmla="*/ 7 h 237"/>
                <a:gd name="T42" fmla="*/ 5 w 190"/>
                <a:gd name="T43" fmla="*/ 7 h 237"/>
                <a:gd name="T44" fmla="*/ 5 w 190"/>
                <a:gd name="T45" fmla="*/ 8 h 237"/>
                <a:gd name="T46" fmla="*/ 3 w 190"/>
                <a:gd name="T47" fmla="*/ 8 h 237"/>
                <a:gd name="T48" fmla="*/ 2 w 190"/>
                <a:gd name="T49" fmla="*/ 8 h 237"/>
                <a:gd name="T50" fmla="*/ 1 w 190"/>
                <a:gd name="T51" fmla="*/ 7 h 237"/>
                <a:gd name="T52" fmla="*/ 1 w 190"/>
                <a:gd name="T53" fmla="*/ 6 h 237"/>
                <a:gd name="T54" fmla="*/ 1 w 190"/>
                <a:gd name="T55" fmla="*/ 6 h 237"/>
                <a:gd name="T56" fmla="*/ 1 w 190"/>
                <a:gd name="T57" fmla="*/ 5 h 237"/>
                <a:gd name="T58" fmla="*/ 1 w 190"/>
                <a:gd name="T59" fmla="*/ 5 h 237"/>
                <a:gd name="T60" fmla="*/ 1 w 190"/>
                <a:gd name="T61" fmla="*/ 5 h 237"/>
                <a:gd name="T62" fmla="*/ 1 w 190"/>
                <a:gd name="T63" fmla="*/ 5 h 237"/>
                <a:gd name="T64" fmla="*/ 1 w 190"/>
                <a:gd name="T65" fmla="*/ 4 h 237"/>
                <a:gd name="T66" fmla="*/ 1 w 190"/>
                <a:gd name="T67" fmla="*/ 4 h 237"/>
                <a:gd name="T68" fmla="*/ 1 w 190"/>
                <a:gd name="T69" fmla="*/ 4 h 237"/>
                <a:gd name="T70" fmla="*/ 1 w 190"/>
                <a:gd name="T71" fmla="*/ 4 h 237"/>
                <a:gd name="T72" fmla="*/ 1 w 190"/>
                <a:gd name="T73" fmla="*/ 3 h 237"/>
                <a:gd name="T74" fmla="*/ 1 w 190"/>
                <a:gd name="T75" fmla="*/ 3 h 237"/>
                <a:gd name="T76" fmla="*/ 1 w 190"/>
                <a:gd name="T77" fmla="*/ 3 h 237"/>
                <a:gd name="T78" fmla="*/ 1 w 190"/>
                <a:gd name="T79" fmla="*/ 2 h 237"/>
                <a:gd name="T80" fmla="*/ 1 w 190"/>
                <a:gd name="T81" fmla="*/ 2 h 237"/>
                <a:gd name="T82" fmla="*/ 1 w 190"/>
                <a:gd name="T83" fmla="*/ 2 h 237"/>
                <a:gd name="T84" fmla="*/ 1 w 190"/>
                <a:gd name="T85" fmla="*/ 1 h 237"/>
                <a:gd name="T86" fmla="*/ 1 w 190"/>
                <a:gd name="T87" fmla="*/ 1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93" name="Freeform 255">
              <a:extLst>
                <a:ext uri="{FF2B5EF4-FFF2-40B4-BE49-F238E27FC236}">
                  <a16:creationId xmlns:a16="http://schemas.microsoft.com/office/drawing/2014/main" id="{7023FBD9-DF6F-4867-8F0D-05D1F7F742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1" y="2715"/>
              <a:ext cx="84" cy="117"/>
            </a:xfrm>
            <a:custGeom>
              <a:avLst/>
              <a:gdLst>
                <a:gd name="T0" fmla="*/ 2 w 167"/>
                <a:gd name="T1" fmla="*/ 1 h 234"/>
                <a:gd name="T2" fmla="*/ 4 w 167"/>
                <a:gd name="T3" fmla="*/ 1 h 234"/>
                <a:gd name="T4" fmla="*/ 6 w 167"/>
                <a:gd name="T5" fmla="*/ 1 h 234"/>
                <a:gd name="T6" fmla="*/ 6 w 167"/>
                <a:gd name="T7" fmla="*/ 1 h 234"/>
                <a:gd name="T8" fmla="*/ 5 w 167"/>
                <a:gd name="T9" fmla="*/ 2 h 234"/>
                <a:gd name="T10" fmla="*/ 5 w 167"/>
                <a:gd name="T11" fmla="*/ 3 h 234"/>
                <a:gd name="T12" fmla="*/ 5 w 167"/>
                <a:gd name="T13" fmla="*/ 3 h 234"/>
                <a:gd name="T14" fmla="*/ 5 w 167"/>
                <a:gd name="T15" fmla="*/ 3 h 234"/>
                <a:gd name="T16" fmla="*/ 5 w 167"/>
                <a:gd name="T17" fmla="*/ 3 h 234"/>
                <a:gd name="T18" fmla="*/ 5 w 167"/>
                <a:gd name="T19" fmla="*/ 3 h 234"/>
                <a:gd name="T20" fmla="*/ 5 w 167"/>
                <a:gd name="T21" fmla="*/ 4 h 234"/>
                <a:gd name="T22" fmla="*/ 5 w 167"/>
                <a:gd name="T23" fmla="*/ 4 h 234"/>
                <a:gd name="T24" fmla="*/ 5 w 167"/>
                <a:gd name="T25" fmla="*/ 4 h 234"/>
                <a:gd name="T26" fmla="*/ 5 w 167"/>
                <a:gd name="T27" fmla="*/ 5 h 234"/>
                <a:gd name="T28" fmla="*/ 5 w 167"/>
                <a:gd name="T29" fmla="*/ 5 h 234"/>
                <a:gd name="T30" fmla="*/ 5 w 167"/>
                <a:gd name="T31" fmla="*/ 5 h 234"/>
                <a:gd name="T32" fmla="*/ 5 w 167"/>
                <a:gd name="T33" fmla="*/ 5 h 234"/>
                <a:gd name="T34" fmla="*/ 5 w 167"/>
                <a:gd name="T35" fmla="*/ 6 h 234"/>
                <a:gd name="T36" fmla="*/ 5 w 167"/>
                <a:gd name="T37" fmla="*/ 6 h 234"/>
                <a:gd name="T38" fmla="*/ 5 w 167"/>
                <a:gd name="T39" fmla="*/ 6 h 234"/>
                <a:gd name="T40" fmla="*/ 5 w 167"/>
                <a:gd name="T41" fmla="*/ 7 h 234"/>
                <a:gd name="T42" fmla="*/ 5 w 167"/>
                <a:gd name="T43" fmla="*/ 7 h 234"/>
                <a:gd name="T44" fmla="*/ 4 w 167"/>
                <a:gd name="T45" fmla="*/ 8 h 234"/>
                <a:gd name="T46" fmla="*/ 3 w 167"/>
                <a:gd name="T47" fmla="*/ 8 h 234"/>
                <a:gd name="T48" fmla="*/ 1 w 167"/>
                <a:gd name="T49" fmla="*/ 8 h 234"/>
                <a:gd name="T50" fmla="*/ 1 w 167"/>
                <a:gd name="T51" fmla="*/ 7 h 234"/>
                <a:gd name="T52" fmla="*/ 1 w 167"/>
                <a:gd name="T53" fmla="*/ 6 h 234"/>
                <a:gd name="T54" fmla="*/ 1 w 167"/>
                <a:gd name="T55" fmla="*/ 6 h 234"/>
                <a:gd name="T56" fmla="*/ 0 w 167"/>
                <a:gd name="T57" fmla="*/ 5 h 234"/>
                <a:gd name="T58" fmla="*/ 1 w 167"/>
                <a:gd name="T59" fmla="*/ 5 h 234"/>
                <a:gd name="T60" fmla="*/ 1 w 167"/>
                <a:gd name="T61" fmla="*/ 5 h 234"/>
                <a:gd name="T62" fmla="*/ 1 w 167"/>
                <a:gd name="T63" fmla="*/ 5 h 234"/>
                <a:gd name="T64" fmla="*/ 1 w 167"/>
                <a:gd name="T65" fmla="*/ 4 h 234"/>
                <a:gd name="T66" fmla="*/ 1 w 167"/>
                <a:gd name="T67" fmla="*/ 4 h 234"/>
                <a:gd name="T68" fmla="*/ 1 w 167"/>
                <a:gd name="T69" fmla="*/ 4 h 234"/>
                <a:gd name="T70" fmla="*/ 1 w 167"/>
                <a:gd name="T71" fmla="*/ 3 h 234"/>
                <a:gd name="T72" fmla="*/ 1 w 167"/>
                <a:gd name="T73" fmla="*/ 3 h 234"/>
                <a:gd name="T74" fmla="*/ 1 w 167"/>
                <a:gd name="T75" fmla="*/ 3 h 234"/>
                <a:gd name="T76" fmla="*/ 1 w 167"/>
                <a:gd name="T77" fmla="*/ 3 h 234"/>
                <a:gd name="T78" fmla="*/ 1 w 167"/>
                <a:gd name="T79" fmla="*/ 2 h 234"/>
                <a:gd name="T80" fmla="*/ 1 w 167"/>
                <a:gd name="T81" fmla="*/ 2 h 234"/>
                <a:gd name="T82" fmla="*/ 1 w 167"/>
                <a:gd name="T83" fmla="*/ 2 h 234"/>
                <a:gd name="T84" fmla="*/ 1 w 167"/>
                <a:gd name="T85" fmla="*/ 1 h 234"/>
                <a:gd name="T86" fmla="*/ 1 w 167"/>
                <a:gd name="T87" fmla="*/ 1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94" name="Freeform 256">
              <a:extLst>
                <a:ext uri="{FF2B5EF4-FFF2-40B4-BE49-F238E27FC236}">
                  <a16:creationId xmlns:a16="http://schemas.microsoft.com/office/drawing/2014/main" id="{309B43D3-1190-443F-9FA3-5F9FB8F584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6" y="2716"/>
              <a:ext cx="72" cy="116"/>
            </a:xfrm>
            <a:custGeom>
              <a:avLst/>
              <a:gdLst>
                <a:gd name="T0" fmla="*/ 2 w 144"/>
                <a:gd name="T1" fmla="*/ 1 h 231"/>
                <a:gd name="T2" fmla="*/ 3 w 144"/>
                <a:gd name="T3" fmla="*/ 1 h 231"/>
                <a:gd name="T4" fmla="*/ 5 w 144"/>
                <a:gd name="T5" fmla="*/ 1 h 231"/>
                <a:gd name="T6" fmla="*/ 5 w 144"/>
                <a:gd name="T7" fmla="*/ 1 h 231"/>
                <a:gd name="T8" fmla="*/ 5 w 144"/>
                <a:gd name="T9" fmla="*/ 2 h 231"/>
                <a:gd name="T10" fmla="*/ 5 w 144"/>
                <a:gd name="T11" fmla="*/ 2 h 231"/>
                <a:gd name="T12" fmla="*/ 4 w 144"/>
                <a:gd name="T13" fmla="*/ 3 h 231"/>
                <a:gd name="T14" fmla="*/ 4 w 144"/>
                <a:gd name="T15" fmla="*/ 3 h 231"/>
                <a:gd name="T16" fmla="*/ 4 w 144"/>
                <a:gd name="T17" fmla="*/ 3 h 231"/>
                <a:gd name="T18" fmla="*/ 5 w 144"/>
                <a:gd name="T19" fmla="*/ 3 h 231"/>
                <a:gd name="T20" fmla="*/ 4 w 144"/>
                <a:gd name="T21" fmla="*/ 4 h 231"/>
                <a:gd name="T22" fmla="*/ 4 w 144"/>
                <a:gd name="T23" fmla="*/ 4 h 231"/>
                <a:gd name="T24" fmla="*/ 4 w 144"/>
                <a:gd name="T25" fmla="*/ 4 h 231"/>
                <a:gd name="T26" fmla="*/ 4 w 144"/>
                <a:gd name="T27" fmla="*/ 4 h 231"/>
                <a:gd name="T28" fmla="*/ 4 w 144"/>
                <a:gd name="T29" fmla="*/ 5 h 231"/>
                <a:gd name="T30" fmla="*/ 4 w 144"/>
                <a:gd name="T31" fmla="*/ 5 h 231"/>
                <a:gd name="T32" fmla="*/ 4 w 144"/>
                <a:gd name="T33" fmla="*/ 5 h 231"/>
                <a:gd name="T34" fmla="*/ 4 w 144"/>
                <a:gd name="T35" fmla="*/ 6 h 231"/>
                <a:gd name="T36" fmla="*/ 4 w 144"/>
                <a:gd name="T37" fmla="*/ 6 h 231"/>
                <a:gd name="T38" fmla="*/ 4 w 144"/>
                <a:gd name="T39" fmla="*/ 6 h 231"/>
                <a:gd name="T40" fmla="*/ 4 w 144"/>
                <a:gd name="T41" fmla="*/ 7 h 231"/>
                <a:gd name="T42" fmla="*/ 4 w 144"/>
                <a:gd name="T43" fmla="*/ 7 h 231"/>
                <a:gd name="T44" fmla="*/ 4 w 144"/>
                <a:gd name="T45" fmla="*/ 7 h 231"/>
                <a:gd name="T46" fmla="*/ 3 w 144"/>
                <a:gd name="T47" fmla="*/ 8 h 231"/>
                <a:gd name="T48" fmla="*/ 1 w 144"/>
                <a:gd name="T49" fmla="*/ 7 h 231"/>
                <a:gd name="T50" fmla="*/ 1 w 144"/>
                <a:gd name="T51" fmla="*/ 7 h 231"/>
                <a:gd name="T52" fmla="*/ 1 w 144"/>
                <a:gd name="T53" fmla="*/ 6 h 231"/>
                <a:gd name="T54" fmla="*/ 1 w 144"/>
                <a:gd name="T55" fmla="*/ 5 h 231"/>
                <a:gd name="T56" fmla="*/ 1 w 144"/>
                <a:gd name="T57" fmla="*/ 5 h 231"/>
                <a:gd name="T58" fmla="*/ 1 w 144"/>
                <a:gd name="T59" fmla="*/ 5 h 231"/>
                <a:gd name="T60" fmla="*/ 1 w 144"/>
                <a:gd name="T61" fmla="*/ 5 h 231"/>
                <a:gd name="T62" fmla="*/ 1 w 144"/>
                <a:gd name="T63" fmla="*/ 5 h 231"/>
                <a:gd name="T64" fmla="*/ 1 w 144"/>
                <a:gd name="T65" fmla="*/ 4 h 231"/>
                <a:gd name="T66" fmla="*/ 1 w 144"/>
                <a:gd name="T67" fmla="*/ 4 h 231"/>
                <a:gd name="T68" fmla="*/ 1 w 144"/>
                <a:gd name="T69" fmla="*/ 4 h 231"/>
                <a:gd name="T70" fmla="*/ 1 w 144"/>
                <a:gd name="T71" fmla="*/ 3 h 231"/>
                <a:gd name="T72" fmla="*/ 1 w 144"/>
                <a:gd name="T73" fmla="*/ 3 h 231"/>
                <a:gd name="T74" fmla="*/ 1 w 144"/>
                <a:gd name="T75" fmla="*/ 3 h 231"/>
                <a:gd name="T76" fmla="*/ 1 w 144"/>
                <a:gd name="T77" fmla="*/ 3 h 231"/>
                <a:gd name="T78" fmla="*/ 1 w 144"/>
                <a:gd name="T79" fmla="*/ 2 h 231"/>
                <a:gd name="T80" fmla="*/ 1 w 144"/>
                <a:gd name="T81" fmla="*/ 2 h 231"/>
                <a:gd name="T82" fmla="*/ 1 w 144"/>
                <a:gd name="T83" fmla="*/ 2 h 231"/>
                <a:gd name="T84" fmla="*/ 1 w 144"/>
                <a:gd name="T85" fmla="*/ 1 h 231"/>
                <a:gd name="T86" fmla="*/ 1 w 144"/>
                <a:gd name="T87" fmla="*/ 1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95" name="Freeform 257">
              <a:extLst>
                <a:ext uri="{FF2B5EF4-FFF2-40B4-BE49-F238E27FC236}">
                  <a16:creationId xmlns:a16="http://schemas.microsoft.com/office/drawing/2014/main" id="{5A1F4F64-BC6E-4EC4-B135-7D673D72CD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1" y="2718"/>
              <a:ext cx="62" cy="114"/>
            </a:xfrm>
            <a:custGeom>
              <a:avLst/>
              <a:gdLst>
                <a:gd name="T0" fmla="*/ 2 w 123"/>
                <a:gd name="T1" fmla="*/ 1 h 228"/>
                <a:gd name="T2" fmla="*/ 3 w 123"/>
                <a:gd name="T3" fmla="*/ 1 h 228"/>
                <a:gd name="T4" fmla="*/ 4 w 123"/>
                <a:gd name="T5" fmla="*/ 1 h 228"/>
                <a:gd name="T6" fmla="*/ 4 w 123"/>
                <a:gd name="T7" fmla="*/ 1 h 228"/>
                <a:gd name="T8" fmla="*/ 4 w 123"/>
                <a:gd name="T9" fmla="*/ 2 h 228"/>
                <a:gd name="T10" fmla="*/ 4 w 123"/>
                <a:gd name="T11" fmla="*/ 2 h 228"/>
                <a:gd name="T12" fmla="*/ 4 w 123"/>
                <a:gd name="T13" fmla="*/ 3 h 228"/>
                <a:gd name="T14" fmla="*/ 4 w 123"/>
                <a:gd name="T15" fmla="*/ 3 h 228"/>
                <a:gd name="T16" fmla="*/ 4 w 123"/>
                <a:gd name="T17" fmla="*/ 3 h 228"/>
                <a:gd name="T18" fmla="*/ 4 w 123"/>
                <a:gd name="T19" fmla="*/ 3 h 228"/>
                <a:gd name="T20" fmla="*/ 4 w 123"/>
                <a:gd name="T21" fmla="*/ 4 h 228"/>
                <a:gd name="T22" fmla="*/ 4 w 123"/>
                <a:gd name="T23" fmla="*/ 4 h 228"/>
                <a:gd name="T24" fmla="*/ 4 w 123"/>
                <a:gd name="T25" fmla="*/ 4 h 228"/>
                <a:gd name="T26" fmla="*/ 4 w 123"/>
                <a:gd name="T27" fmla="*/ 4 h 228"/>
                <a:gd name="T28" fmla="*/ 4 w 123"/>
                <a:gd name="T29" fmla="*/ 5 h 228"/>
                <a:gd name="T30" fmla="*/ 4 w 123"/>
                <a:gd name="T31" fmla="*/ 5 h 228"/>
                <a:gd name="T32" fmla="*/ 4 w 123"/>
                <a:gd name="T33" fmla="*/ 5 h 228"/>
                <a:gd name="T34" fmla="*/ 4 w 123"/>
                <a:gd name="T35" fmla="*/ 5 h 228"/>
                <a:gd name="T36" fmla="*/ 4 w 123"/>
                <a:gd name="T37" fmla="*/ 6 h 228"/>
                <a:gd name="T38" fmla="*/ 3 w 123"/>
                <a:gd name="T39" fmla="*/ 6 h 228"/>
                <a:gd name="T40" fmla="*/ 3 w 123"/>
                <a:gd name="T41" fmla="*/ 7 h 228"/>
                <a:gd name="T42" fmla="*/ 3 w 123"/>
                <a:gd name="T43" fmla="*/ 7 h 228"/>
                <a:gd name="T44" fmla="*/ 3 w 123"/>
                <a:gd name="T45" fmla="*/ 7 h 228"/>
                <a:gd name="T46" fmla="*/ 2 w 123"/>
                <a:gd name="T47" fmla="*/ 8 h 228"/>
                <a:gd name="T48" fmla="*/ 1 w 123"/>
                <a:gd name="T49" fmla="*/ 7 h 228"/>
                <a:gd name="T50" fmla="*/ 1 w 123"/>
                <a:gd name="T51" fmla="*/ 7 h 228"/>
                <a:gd name="T52" fmla="*/ 1 w 123"/>
                <a:gd name="T53" fmla="*/ 6 h 228"/>
                <a:gd name="T54" fmla="*/ 1 w 123"/>
                <a:gd name="T55" fmla="*/ 5 h 228"/>
                <a:gd name="T56" fmla="*/ 1 w 123"/>
                <a:gd name="T57" fmla="*/ 5 h 228"/>
                <a:gd name="T58" fmla="*/ 1 w 123"/>
                <a:gd name="T59" fmla="*/ 5 h 228"/>
                <a:gd name="T60" fmla="*/ 1 w 123"/>
                <a:gd name="T61" fmla="*/ 5 h 228"/>
                <a:gd name="T62" fmla="*/ 1 w 123"/>
                <a:gd name="T63" fmla="*/ 5 h 228"/>
                <a:gd name="T64" fmla="*/ 1 w 123"/>
                <a:gd name="T65" fmla="*/ 4 h 228"/>
                <a:gd name="T66" fmla="*/ 1 w 123"/>
                <a:gd name="T67" fmla="*/ 4 h 228"/>
                <a:gd name="T68" fmla="*/ 1 w 123"/>
                <a:gd name="T69" fmla="*/ 4 h 228"/>
                <a:gd name="T70" fmla="*/ 1 w 123"/>
                <a:gd name="T71" fmla="*/ 3 h 228"/>
                <a:gd name="T72" fmla="*/ 1 w 123"/>
                <a:gd name="T73" fmla="*/ 3 h 228"/>
                <a:gd name="T74" fmla="*/ 1 w 123"/>
                <a:gd name="T75" fmla="*/ 3 h 228"/>
                <a:gd name="T76" fmla="*/ 1 w 123"/>
                <a:gd name="T77" fmla="*/ 3 h 228"/>
                <a:gd name="T78" fmla="*/ 1 w 123"/>
                <a:gd name="T79" fmla="*/ 2 h 228"/>
                <a:gd name="T80" fmla="*/ 1 w 123"/>
                <a:gd name="T81" fmla="*/ 2 h 228"/>
                <a:gd name="T82" fmla="*/ 1 w 123"/>
                <a:gd name="T83" fmla="*/ 2 h 228"/>
                <a:gd name="T84" fmla="*/ 1 w 123"/>
                <a:gd name="T85" fmla="*/ 1 h 228"/>
                <a:gd name="T86" fmla="*/ 1 w 123"/>
                <a:gd name="T87" fmla="*/ 1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96" name="Freeform 258">
              <a:extLst>
                <a:ext uri="{FF2B5EF4-FFF2-40B4-BE49-F238E27FC236}">
                  <a16:creationId xmlns:a16="http://schemas.microsoft.com/office/drawing/2014/main" id="{5F7CC681-4253-4305-BF08-D159F721361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6" y="2719"/>
              <a:ext cx="50" cy="113"/>
            </a:xfrm>
            <a:custGeom>
              <a:avLst/>
              <a:gdLst>
                <a:gd name="T0" fmla="*/ 0 w 102"/>
                <a:gd name="T1" fmla="*/ 0 h 226"/>
                <a:gd name="T2" fmla="*/ 3 w 102"/>
                <a:gd name="T3" fmla="*/ 1 h 226"/>
                <a:gd name="T4" fmla="*/ 3 w 102"/>
                <a:gd name="T5" fmla="*/ 1 h 226"/>
                <a:gd name="T6" fmla="*/ 2 w 102"/>
                <a:gd name="T7" fmla="*/ 2 h 226"/>
                <a:gd name="T8" fmla="*/ 2 w 102"/>
                <a:gd name="T9" fmla="*/ 3 h 226"/>
                <a:gd name="T10" fmla="*/ 2 w 102"/>
                <a:gd name="T11" fmla="*/ 3 h 226"/>
                <a:gd name="T12" fmla="*/ 2 w 102"/>
                <a:gd name="T13" fmla="*/ 3 h 226"/>
                <a:gd name="T14" fmla="*/ 2 w 102"/>
                <a:gd name="T15" fmla="*/ 4 h 226"/>
                <a:gd name="T16" fmla="*/ 2 w 102"/>
                <a:gd name="T17" fmla="*/ 4 h 226"/>
                <a:gd name="T18" fmla="*/ 2 w 102"/>
                <a:gd name="T19" fmla="*/ 4 h 226"/>
                <a:gd name="T20" fmla="*/ 2 w 102"/>
                <a:gd name="T21" fmla="*/ 5 h 226"/>
                <a:gd name="T22" fmla="*/ 2 w 102"/>
                <a:gd name="T23" fmla="*/ 5 h 226"/>
                <a:gd name="T24" fmla="*/ 2 w 102"/>
                <a:gd name="T25" fmla="*/ 5 h 226"/>
                <a:gd name="T26" fmla="*/ 2 w 102"/>
                <a:gd name="T27" fmla="*/ 6 h 226"/>
                <a:gd name="T28" fmla="*/ 2 w 102"/>
                <a:gd name="T29" fmla="*/ 6 h 226"/>
                <a:gd name="T30" fmla="*/ 2 w 102"/>
                <a:gd name="T31" fmla="*/ 7 h 226"/>
                <a:gd name="T32" fmla="*/ 2 w 102"/>
                <a:gd name="T33" fmla="*/ 7 h 226"/>
                <a:gd name="T34" fmla="*/ 1 w 102"/>
                <a:gd name="T35" fmla="*/ 7 h 226"/>
                <a:gd name="T36" fmla="*/ 1 w 102"/>
                <a:gd name="T37" fmla="*/ 8 h 226"/>
                <a:gd name="T38" fmla="*/ 1 w 102"/>
                <a:gd name="T39" fmla="*/ 8 h 226"/>
                <a:gd name="T40" fmla="*/ 1 w 102"/>
                <a:gd name="T41" fmla="*/ 8 h 226"/>
                <a:gd name="T42" fmla="*/ 0 w 102"/>
                <a:gd name="T43" fmla="*/ 7 h 226"/>
                <a:gd name="T44" fmla="*/ 0 w 102"/>
                <a:gd name="T45" fmla="*/ 7 h 226"/>
                <a:gd name="T46" fmla="*/ 0 w 102"/>
                <a:gd name="T47" fmla="*/ 7 h 226"/>
                <a:gd name="T48" fmla="*/ 0 w 102"/>
                <a:gd name="T49" fmla="*/ 7 h 226"/>
                <a:gd name="T50" fmla="*/ 0 w 102"/>
                <a:gd name="T51" fmla="*/ 6 h 226"/>
                <a:gd name="T52" fmla="*/ 0 w 102"/>
                <a:gd name="T53" fmla="*/ 5 h 226"/>
                <a:gd name="T54" fmla="*/ 0 w 102"/>
                <a:gd name="T55" fmla="*/ 5 h 226"/>
                <a:gd name="T56" fmla="*/ 0 w 102"/>
                <a:gd name="T57" fmla="*/ 5 h 226"/>
                <a:gd name="T58" fmla="*/ 0 w 102"/>
                <a:gd name="T59" fmla="*/ 5 h 226"/>
                <a:gd name="T60" fmla="*/ 0 w 102"/>
                <a:gd name="T61" fmla="*/ 4 h 226"/>
                <a:gd name="T62" fmla="*/ 0 w 102"/>
                <a:gd name="T63" fmla="*/ 4 h 226"/>
                <a:gd name="T64" fmla="*/ 0 w 102"/>
                <a:gd name="T65" fmla="*/ 3 h 226"/>
                <a:gd name="T66" fmla="*/ 0 w 102"/>
                <a:gd name="T67" fmla="*/ 3 h 226"/>
                <a:gd name="T68" fmla="*/ 0 w 102"/>
                <a:gd name="T69" fmla="*/ 3 h 226"/>
                <a:gd name="T70" fmla="*/ 0 w 102"/>
                <a:gd name="T71" fmla="*/ 2 h 226"/>
                <a:gd name="T72" fmla="*/ 0 w 102"/>
                <a:gd name="T73" fmla="*/ 2 h 226"/>
                <a:gd name="T74" fmla="*/ 0 w 102"/>
                <a:gd name="T75" fmla="*/ 1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97" name="Freeform 259">
              <a:extLst>
                <a:ext uri="{FF2B5EF4-FFF2-40B4-BE49-F238E27FC236}">
                  <a16:creationId xmlns:a16="http://schemas.microsoft.com/office/drawing/2014/main" id="{04EA7B75-D7F8-400F-B38E-AC384117EB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1" y="2752"/>
              <a:ext cx="157" cy="22"/>
            </a:xfrm>
            <a:custGeom>
              <a:avLst/>
              <a:gdLst>
                <a:gd name="T0" fmla="*/ 0 w 313"/>
                <a:gd name="T1" fmla="*/ 0 h 44"/>
                <a:gd name="T2" fmla="*/ 1 w 313"/>
                <a:gd name="T3" fmla="*/ 1 h 44"/>
                <a:gd name="T4" fmla="*/ 2 w 313"/>
                <a:gd name="T5" fmla="*/ 1 h 44"/>
                <a:gd name="T6" fmla="*/ 2 w 313"/>
                <a:gd name="T7" fmla="*/ 1 h 44"/>
                <a:gd name="T8" fmla="*/ 3 w 313"/>
                <a:gd name="T9" fmla="*/ 1 h 44"/>
                <a:gd name="T10" fmla="*/ 4 w 313"/>
                <a:gd name="T11" fmla="*/ 1 h 44"/>
                <a:gd name="T12" fmla="*/ 4 w 313"/>
                <a:gd name="T13" fmla="*/ 1 h 44"/>
                <a:gd name="T14" fmla="*/ 5 w 313"/>
                <a:gd name="T15" fmla="*/ 1 h 44"/>
                <a:gd name="T16" fmla="*/ 5 w 313"/>
                <a:gd name="T17" fmla="*/ 1 h 44"/>
                <a:gd name="T18" fmla="*/ 6 w 313"/>
                <a:gd name="T19" fmla="*/ 1 h 44"/>
                <a:gd name="T20" fmla="*/ 7 w 313"/>
                <a:gd name="T21" fmla="*/ 1 h 44"/>
                <a:gd name="T22" fmla="*/ 7 w 313"/>
                <a:gd name="T23" fmla="*/ 1 h 44"/>
                <a:gd name="T24" fmla="*/ 8 w 313"/>
                <a:gd name="T25" fmla="*/ 1 h 44"/>
                <a:gd name="T26" fmla="*/ 8 w 313"/>
                <a:gd name="T27" fmla="*/ 2 h 44"/>
                <a:gd name="T28" fmla="*/ 9 w 313"/>
                <a:gd name="T29" fmla="*/ 2 h 44"/>
                <a:gd name="T30" fmla="*/ 10 w 313"/>
                <a:gd name="T31" fmla="*/ 2 h 44"/>
                <a:gd name="T32" fmla="*/ 10 w 313"/>
                <a:gd name="T33" fmla="*/ 2 h 44"/>
                <a:gd name="T34" fmla="*/ 10 w 313"/>
                <a:gd name="T35" fmla="*/ 2 h 44"/>
                <a:gd name="T36" fmla="*/ 9 w 313"/>
                <a:gd name="T37" fmla="*/ 2 h 44"/>
                <a:gd name="T38" fmla="*/ 9 w 313"/>
                <a:gd name="T39" fmla="*/ 2 h 44"/>
                <a:gd name="T40" fmla="*/ 8 w 313"/>
                <a:gd name="T41" fmla="*/ 2 h 44"/>
                <a:gd name="T42" fmla="*/ 8 w 313"/>
                <a:gd name="T43" fmla="*/ 2 h 44"/>
                <a:gd name="T44" fmla="*/ 7 w 313"/>
                <a:gd name="T45" fmla="*/ 2 h 44"/>
                <a:gd name="T46" fmla="*/ 6 w 313"/>
                <a:gd name="T47" fmla="*/ 2 h 44"/>
                <a:gd name="T48" fmla="*/ 6 w 313"/>
                <a:gd name="T49" fmla="*/ 2 h 44"/>
                <a:gd name="T50" fmla="*/ 5 w 313"/>
                <a:gd name="T51" fmla="*/ 2 h 44"/>
                <a:gd name="T52" fmla="*/ 4 w 313"/>
                <a:gd name="T53" fmla="*/ 2 h 44"/>
                <a:gd name="T54" fmla="*/ 4 w 313"/>
                <a:gd name="T55" fmla="*/ 1 h 44"/>
                <a:gd name="T56" fmla="*/ 3 w 313"/>
                <a:gd name="T57" fmla="*/ 1 h 44"/>
                <a:gd name="T58" fmla="*/ 3 w 313"/>
                <a:gd name="T59" fmla="*/ 1 h 44"/>
                <a:gd name="T60" fmla="*/ 2 w 313"/>
                <a:gd name="T61" fmla="*/ 1 h 44"/>
                <a:gd name="T62" fmla="*/ 1 w 313"/>
                <a:gd name="T63" fmla="*/ 1 h 44"/>
                <a:gd name="T64" fmla="*/ 1 w 313"/>
                <a:gd name="T65" fmla="*/ 1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98" name="Freeform 260">
              <a:extLst>
                <a:ext uri="{FF2B5EF4-FFF2-40B4-BE49-F238E27FC236}">
                  <a16:creationId xmlns:a16="http://schemas.microsoft.com/office/drawing/2014/main" id="{9A4C1B02-5076-4340-855F-EC38FFFF09F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3" y="2776"/>
              <a:ext cx="152" cy="17"/>
            </a:xfrm>
            <a:custGeom>
              <a:avLst/>
              <a:gdLst>
                <a:gd name="T0" fmla="*/ 0 w 304"/>
                <a:gd name="T1" fmla="*/ 0 h 36"/>
                <a:gd name="T2" fmla="*/ 1 w 304"/>
                <a:gd name="T3" fmla="*/ 0 h 36"/>
                <a:gd name="T4" fmla="*/ 2 w 304"/>
                <a:gd name="T5" fmla="*/ 0 h 36"/>
                <a:gd name="T6" fmla="*/ 2 w 304"/>
                <a:gd name="T7" fmla="*/ 0 h 36"/>
                <a:gd name="T8" fmla="*/ 3 w 304"/>
                <a:gd name="T9" fmla="*/ 0 h 36"/>
                <a:gd name="T10" fmla="*/ 3 w 304"/>
                <a:gd name="T11" fmla="*/ 0 h 36"/>
                <a:gd name="T12" fmla="*/ 4 w 304"/>
                <a:gd name="T13" fmla="*/ 0 h 36"/>
                <a:gd name="T14" fmla="*/ 5 w 304"/>
                <a:gd name="T15" fmla="*/ 0 h 36"/>
                <a:gd name="T16" fmla="*/ 5 w 304"/>
                <a:gd name="T17" fmla="*/ 0 h 36"/>
                <a:gd name="T18" fmla="*/ 6 w 304"/>
                <a:gd name="T19" fmla="*/ 0 h 36"/>
                <a:gd name="T20" fmla="*/ 6 w 304"/>
                <a:gd name="T21" fmla="*/ 0 h 36"/>
                <a:gd name="T22" fmla="*/ 7 w 304"/>
                <a:gd name="T23" fmla="*/ 0 h 36"/>
                <a:gd name="T24" fmla="*/ 8 w 304"/>
                <a:gd name="T25" fmla="*/ 0 h 36"/>
                <a:gd name="T26" fmla="*/ 8 w 304"/>
                <a:gd name="T27" fmla="*/ 0 h 36"/>
                <a:gd name="T28" fmla="*/ 9 w 304"/>
                <a:gd name="T29" fmla="*/ 0 h 36"/>
                <a:gd name="T30" fmla="*/ 9 w 304"/>
                <a:gd name="T31" fmla="*/ 0 h 36"/>
                <a:gd name="T32" fmla="*/ 10 w 304"/>
                <a:gd name="T33" fmla="*/ 0 h 36"/>
                <a:gd name="T34" fmla="*/ 9 w 304"/>
                <a:gd name="T35" fmla="*/ 0 h 36"/>
                <a:gd name="T36" fmla="*/ 9 w 304"/>
                <a:gd name="T37" fmla="*/ 1 h 36"/>
                <a:gd name="T38" fmla="*/ 8 w 304"/>
                <a:gd name="T39" fmla="*/ 1 h 36"/>
                <a:gd name="T40" fmla="*/ 8 w 304"/>
                <a:gd name="T41" fmla="*/ 1 h 36"/>
                <a:gd name="T42" fmla="*/ 7 w 304"/>
                <a:gd name="T43" fmla="*/ 1 h 36"/>
                <a:gd name="T44" fmla="*/ 7 w 304"/>
                <a:gd name="T45" fmla="*/ 1 h 36"/>
                <a:gd name="T46" fmla="*/ 6 w 304"/>
                <a:gd name="T47" fmla="*/ 1 h 36"/>
                <a:gd name="T48" fmla="*/ 5 w 304"/>
                <a:gd name="T49" fmla="*/ 1 h 36"/>
                <a:gd name="T50" fmla="*/ 5 w 304"/>
                <a:gd name="T51" fmla="*/ 0 h 36"/>
                <a:gd name="T52" fmla="*/ 4 w 304"/>
                <a:gd name="T53" fmla="*/ 0 h 36"/>
                <a:gd name="T54" fmla="*/ 4 w 304"/>
                <a:gd name="T55" fmla="*/ 0 h 36"/>
                <a:gd name="T56" fmla="*/ 3 w 304"/>
                <a:gd name="T57" fmla="*/ 0 h 36"/>
                <a:gd name="T58" fmla="*/ 2 w 304"/>
                <a:gd name="T59" fmla="*/ 0 h 36"/>
                <a:gd name="T60" fmla="*/ 2 w 304"/>
                <a:gd name="T61" fmla="*/ 0 h 36"/>
                <a:gd name="T62" fmla="*/ 1 w 304"/>
                <a:gd name="T63" fmla="*/ 0 h 36"/>
                <a:gd name="T64" fmla="*/ 1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99" name="Freeform 261">
              <a:extLst>
                <a:ext uri="{FF2B5EF4-FFF2-40B4-BE49-F238E27FC236}">
                  <a16:creationId xmlns:a16="http://schemas.microsoft.com/office/drawing/2014/main" id="{1A1B71A2-1D76-4345-A7A9-7692DAA2D8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2" y="2795"/>
              <a:ext cx="152" cy="19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1 h 38"/>
                <a:gd name="T4" fmla="*/ 1 w 305"/>
                <a:gd name="T5" fmla="*/ 1 h 38"/>
                <a:gd name="T6" fmla="*/ 2 w 305"/>
                <a:gd name="T7" fmla="*/ 1 h 38"/>
                <a:gd name="T8" fmla="*/ 2 w 305"/>
                <a:gd name="T9" fmla="*/ 1 h 38"/>
                <a:gd name="T10" fmla="*/ 3 w 305"/>
                <a:gd name="T11" fmla="*/ 1 h 38"/>
                <a:gd name="T12" fmla="*/ 3 w 305"/>
                <a:gd name="T13" fmla="*/ 1 h 38"/>
                <a:gd name="T14" fmla="*/ 4 w 305"/>
                <a:gd name="T15" fmla="*/ 1 h 38"/>
                <a:gd name="T16" fmla="*/ 4 w 305"/>
                <a:gd name="T17" fmla="*/ 1 h 38"/>
                <a:gd name="T18" fmla="*/ 5 w 305"/>
                <a:gd name="T19" fmla="*/ 1 h 38"/>
                <a:gd name="T20" fmla="*/ 6 w 305"/>
                <a:gd name="T21" fmla="*/ 1 h 38"/>
                <a:gd name="T22" fmla="*/ 6 w 305"/>
                <a:gd name="T23" fmla="*/ 1 h 38"/>
                <a:gd name="T24" fmla="*/ 7 w 305"/>
                <a:gd name="T25" fmla="*/ 1 h 38"/>
                <a:gd name="T26" fmla="*/ 7 w 305"/>
                <a:gd name="T27" fmla="*/ 1 h 38"/>
                <a:gd name="T28" fmla="*/ 8 w 305"/>
                <a:gd name="T29" fmla="*/ 1 h 38"/>
                <a:gd name="T30" fmla="*/ 8 w 305"/>
                <a:gd name="T31" fmla="*/ 1 h 38"/>
                <a:gd name="T32" fmla="*/ 9 w 305"/>
                <a:gd name="T33" fmla="*/ 1 h 38"/>
                <a:gd name="T34" fmla="*/ 8 w 305"/>
                <a:gd name="T35" fmla="*/ 2 h 38"/>
                <a:gd name="T36" fmla="*/ 8 w 305"/>
                <a:gd name="T37" fmla="*/ 2 h 38"/>
                <a:gd name="T38" fmla="*/ 7 w 305"/>
                <a:gd name="T39" fmla="*/ 2 h 38"/>
                <a:gd name="T40" fmla="*/ 7 w 305"/>
                <a:gd name="T41" fmla="*/ 2 h 38"/>
                <a:gd name="T42" fmla="*/ 6 w 305"/>
                <a:gd name="T43" fmla="*/ 2 h 38"/>
                <a:gd name="T44" fmla="*/ 6 w 305"/>
                <a:gd name="T45" fmla="*/ 2 h 38"/>
                <a:gd name="T46" fmla="*/ 5 w 305"/>
                <a:gd name="T47" fmla="*/ 2 h 38"/>
                <a:gd name="T48" fmla="*/ 5 w 305"/>
                <a:gd name="T49" fmla="*/ 2 h 38"/>
                <a:gd name="T50" fmla="*/ 4 w 305"/>
                <a:gd name="T51" fmla="*/ 1 h 38"/>
                <a:gd name="T52" fmla="*/ 3 w 305"/>
                <a:gd name="T53" fmla="*/ 1 h 38"/>
                <a:gd name="T54" fmla="*/ 3 w 305"/>
                <a:gd name="T55" fmla="*/ 1 h 38"/>
                <a:gd name="T56" fmla="*/ 2 w 305"/>
                <a:gd name="T57" fmla="*/ 1 h 38"/>
                <a:gd name="T58" fmla="*/ 2 w 305"/>
                <a:gd name="T59" fmla="*/ 1 h 38"/>
                <a:gd name="T60" fmla="*/ 1 w 305"/>
                <a:gd name="T61" fmla="*/ 1 h 38"/>
                <a:gd name="T62" fmla="*/ 1 w 305"/>
                <a:gd name="T63" fmla="*/ 1 h 38"/>
                <a:gd name="T64" fmla="*/ 0 w 305"/>
                <a:gd name="T65" fmla="*/ 1 h 38"/>
                <a:gd name="T66" fmla="*/ 0 w 305"/>
                <a:gd name="T67" fmla="*/ 1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00" name="Freeform 262">
              <a:extLst>
                <a:ext uri="{FF2B5EF4-FFF2-40B4-BE49-F238E27FC236}">
                  <a16:creationId xmlns:a16="http://schemas.microsoft.com/office/drawing/2014/main" id="{B2391FB6-8FD4-4B6E-AC19-C1CF5E986BC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6" y="2712"/>
              <a:ext cx="165" cy="20"/>
            </a:xfrm>
            <a:custGeom>
              <a:avLst/>
              <a:gdLst>
                <a:gd name="T0" fmla="*/ 0 w 330"/>
                <a:gd name="T1" fmla="*/ 0 h 41"/>
                <a:gd name="T2" fmla="*/ 5 w 330"/>
                <a:gd name="T3" fmla="*/ 0 h 41"/>
                <a:gd name="T4" fmla="*/ 9 w 330"/>
                <a:gd name="T5" fmla="*/ 0 h 41"/>
                <a:gd name="T6" fmla="*/ 11 w 330"/>
                <a:gd name="T7" fmla="*/ 1 h 41"/>
                <a:gd name="T8" fmla="*/ 10 w 330"/>
                <a:gd name="T9" fmla="*/ 1 h 41"/>
                <a:gd name="T10" fmla="*/ 7 w 330"/>
                <a:gd name="T11" fmla="*/ 0 h 41"/>
                <a:gd name="T12" fmla="*/ 3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01" name="Freeform 263">
              <a:extLst>
                <a:ext uri="{FF2B5EF4-FFF2-40B4-BE49-F238E27FC236}">
                  <a16:creationId xmlns:a16="http://schemas.microsoft.com/office/drawing/2014/main" id="{BA6C574B-A70F-4035-B2BE-8C310A1AC3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7" y="2735"/>
              <a:ext cx="152" cy="19"/>
            </a:xfrm>
            <a:custGeom>
              <a:avLst/>
              <a:gdLst>
                <a:gd name="T0" fmla="*/ 1 w 304"/>
                <a:gd name="T1" fmla="*/ 0 h 38"/>
                <a:gd name="T2" fmla="*/ 6 w 304"/>
                <a:gd name="T3" fmla="*/ 1 h 38"/>
                <a:gd name="T4" fmla="*/ 10 w 304"/>
                <a:gd name="T5" fmla="*/ 1 h 38"/>
                <a:gd name="T6" fmla="*/ 9 w 304"/>
                <a:gd name="T7" fmla="*/ 2 h 38"/>
                <a:gd name="T8" fmla="*/ 4 w 304"/>
                <a:gd name="T9" fmla="*/ 1 h 38"/>
                <a:gd name="T10" fmla="*/ 0 w 304"/>
                <a:gd name="T11" fmla="*/ 1 h 38"/>
                <a:gd name="T12" fmla="*/ 1 w 304"/>
                <a:gd name="T13" fmla="*/ 0 h 38"/>
                <a:gd name="T14" fmla="*/ 1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02" name="Freeform 264">
              <a:extLst>
                <a:ext uri="{FF2B5EF4-FFF2-40B4-BE49-F238E27FC236}">
                  <a16:creationId xmlns:a16="http://schemas.microsoft.com/office/drawing/2014/main" id="{A4D035CA-9384-4FD6-82D8-D77B63BEAA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3" y="2751"/>
              <a:ext cx="55" cy="9"/>
            </a:xfrm>
            <a:custGeom>
              <a:avLst/>
              <a:gdLst>
                <a:gd name="T0" fmla="*/ 0 w 111"/>
                <a:gd name="T1" fmla="*/ 0 h 16"/>
                <a:gd name="T2" fmla="*/ 2 w 111"/>
                <a:gd name="T3" fmla="*/ 1 h 16"/>
                <a:gd name="T4" fmla="*/ 3 w 111"/>
                <a:gd name="T5" fmla="*/ 1 h 16"/>
                <a:gd name="T6" fmla="*/ 3 w 111"/>
                <a:gd name="T7" fmla="*/ 1 h 16"/>
                <a:gd name="T8" fmla="*/ 1 w 111"/>
                <a:gd name="T9" fmla="*/ 1 h 16"/>
                <a:gd name="T10" fmla="*/ 0 w 111"/>
                <a:gd name="T11" fmla="*/ 1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03" name="Freeform 265">
              <a:extLst>
                <a:ext uri="{FF2B5EF4-FFF2-40B4-BE49-F238E27FC236}">
                  <a16:creationId xmlns:a16="http://schemas.microsoft.com/office/drawing/2014/main" id="{09C9107B-15C6-4914-89C1-14447B3E33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0" y="2772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2 w 81"/>
                <a:gd name="T3" fmla="*/ 0 h 15"/>
                <a:gd name="T4" fmla="*/ 2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04" name="Freeform 266">
              <a:extLst>
                <a:ext uri="{FF2B5EF4-FFF2-40B4-BE49-F238E27FC236}">
                  <a16:creationId xmlns:a16="http://schemas.microsoft.com/office/drawing/2014/main" id="{90A33A10-C6EE-4BAE-B632-6D757AEEBC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2" y="2793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1 w 81"/>
                <a:gd name="T3" fmla="*/ 0 h 15"/>
                <a:gd name="T4" fmla="*/ 2 w 81"/>
                <a:gd name="T5" fmla="*/ 0 h 15"/>
                <a:gd name="T6" fmla="*/ 1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05" name="Freeform 267">
              <a:extLst>
                <a:ext uri="{FF2B5EF4-FFF2-40B4-BE49-F238E27FC236}">
                  <a16:creationId xmlns:a16="http://schemas.microsoft.com/office/drawing/2014/main" id="{107B41E5-D87A-4FB5-8C9F-42C51BFB159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73" y="2823"/>
              <a:ext cx="79" cy="21"/>
            </a:xfrm>
            <a:custGeom>
              <a:avLst/>
              <a:gdLst>
                <a:gd name="T0" fmla="*/ 0 w 157"/>
                <a:gd name="T1" fmla="*/ 0 h 41"/>
                <a:gd name="T2" fmla="*/ 2 w 157"/>
                <a:gd name="T3" fmla="*/ 1 h 41"/>
                <a:gd name="T4" fmla="*/ 4 w 157"/>
                <a:gd name="T5" fmla="*/ 1 h 41"/>
                <a:gd name="T6" fmla="*/ 5 w 157"/>
                <a:gd name="T7" fmla="*/ 1 h 41"/>
                <a:gd name="T8" fmla="*/ 4 w 157"/>
                <a:gd name="T9" fmla="*/ 2 h 41"/>
                <a:gd name="T10" fmla="*/ 4 w 157"/>
                <a:gd name="T11" fmla="*/ 2 h 41"/>
                <a:gd name="T12" fmla="*/ 2 w 157"/>
                <a:gd name="T13" fmla="*/ 2 h 41"/>
                <a:gd name="T14" fmla="*/ 1 w 157"/>
                <a:gd name="T15" fmla="*/ 1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063" name="Group 268">
            <a:extLst>
              <a:ext uri="{FF2B5EF4-FFF2-40B4-BE49-F238E27FC236}">
                <a16:creationId xmlns:a16="http://schemas.microsoft.com/office/drawing/2014/main" id="{7CB75C31-63ED-469E-8E4B-CA00C9A1AD52}"/>
              </a:ext>
            </a:extLst>
          </p:cNvPr>
          <p:cNvGrpSpPr>
            <a:grpSpLocks/>
          </p:cNvGrpSpPr>
          <p:nvPr/>
        </p:nvGrpSpPr>
        <p:grpSpPr bwMode="auto">
          <a:xfrm>
            <a:off x="6953250" y="2895600"/>
            <a:ext cx="692150" cy="1085850"/>
            <a:chOff x="3456" y="2160"/>
            <a:chExt cx="436" cy="684"/>
          </a:xfrm>
        </p:grpSpPr>
        <p:sp>
          <p:nvSpPr>
            <p:cNvPr id="45076" name="Freeform 269">
              <a:extLst>
                <a:ext uri="{FF2B5EF4-FFF2-40B4-BE49-F238E27FC236}">
                  <a16:creationId xmlns:a16="http://schemas.microsoft.com/office/drawing/2014/main" id="{B0DD3EDC-74D1-4AE6-82D9-4F9332D232A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56" y="2160"/>
              <a:ext cx="434" cy="576"/>
            </a:xfrm>
            <a:custGeom>
              <a:avLst/>
              <a:gdLst>
                <a:gd name="T0" fmla="*/ 8 w 866"/>
                <a:gd name="T1" fmla="*/ 0 h 1153"/>
                <a:gd name="T2" fmla="*/ 7 w 866"/>
                <a:gd name="T3" fmla="*/ 1 h 1153"/>
                <a:gd name="T4" fmla="*/ 6 w 866"/>
                <a:gd name="T5" fmla="*/ 1 h 1153"/>
                <a:gd name="T6" fmla="*/ 4 w 866"/>
                <a:gd name="T7" fmla="*/ 2 h 1153"/>
                <a:gd name="T8" fmla="*/ 3 w 866"/>
                <a:gd name="T9" fmla="*/ 3 h 1153"/>
                <a:gd name="T10" fmla="*/ 2 w 866"/>
                <a:gd name="T11" fmla="*/ 4 h 1153"/>
                <a:gd name="T12" fmla="*/ 2 w 866"/>
                <a:gd name="T13" fmla="*/ 6 h 1153"/>
                <a:gd name="T14" fmla="*/ 1 w 866"/>
                <a:gd name="T15" fmla="*/ 7 h 1153"/>
                <a:gd name="T16" fmla="*/ 1 w 866"/>
                <a:gd name="T17" fmla="*/ 9 h 1153"/>
                <a:gd name="T18" fmla="*/ 0 w 866"/>
                <a:gd name="T19" fmla="*/ 12 h 1153"/>
                <a:gd name="T20" fmla="*/ 1 w 866"/>
                <a:gd name="T21" fmla="*/ 15 h 1153"/>
                <a:gd name="T22" fmla="*/ 2 w 866"/>
                <a:gd name="T23" fmla="*/ 19 h 1153"/>
                <a:gd name="T24" fmla="*/ 3 w 866"/>
                <a:gd name="T25" fmla="*/ 21 h 1153"/>
                <a:gd name="T26" fmla="*/ 4 w 866"/>
                <a:gd name="T27" fmla="*/ 22 h 1153"/>
                <a:gd name="T28" fmla="*/ 4 w 866"/>
                <a:gd name="T29" fmla="*/ 23 h 1153"/>
                <a:gd name="T30" fmla="*/ 5 w 866"/>
                <a:gd name="T31" fmla="*/ 24 h 1153"/>
                <a:gd name="T32" fmla="*/ 5 w 866"/>
                <a:gd name="T33" fmla="*/ 26 h 1153"/>
                <a:gd name="T34" fmla="*/ 6 w 866"/>
                <a:gd name="T35" fmla="*/ 27 h 1153"/>
                <a:gd name="T36" fmla="*/ 6 w 866"/>
                <a:gd name="T37" fmla="*/ 29 h 1153"/>
                <a:gd name="T38" fmla="*/ 6 w 866"/>
                <a:gd name="T39" fmla="*/ 31 h 1153"/>
                <a:gd name="T40" fmla="*/ 6 w 866"/>
                <a:gd name="T41" fmla="*/ 33 h 1153"/>
                <a:gd name="T42" fmla="*/ 6 w 866"/>
                <a:gd name="T43" fmla="*/ 34 h 1153"/>
                <a:gd name="T44" fmla="*/ 7 w 866"/>
                <a:gd name="T45" fmla="*/ 34 h 1153"/>
                <a:gd name="T46" fmla="*/ 8 w 866"/>
                <a:gd name="T47" fmla="*/ 35 h 1153"/>
                <a:gd name="T48" fmla="*/ 10 w 866"/>
                <a:gd name="T49" fmla="*/ 35 h 1153"/>
                <a:gd name="T50" fmla="*/ 11 w 866"/>
                <a:gd name="T51" fmla="*/ 35 h 1153"/>
                <a:gd name="T52" fmla="*/ 12 w 866"/>
                <a:gd name="T53" fmla="*/ 35 h 1153"/>
                <a:gd name="T54" fmla="*/ 13 w 866"/>
                <a:gd name="T55" fmla="*/ 35 h 1153"/>
                <a:gd name="T56" fmla="*/ 14 w 866"/>
                <a:gd name="T57" fmla="*/ 35 h 1153"/>
                <a:gd name="T58" fmla="*/ 16 w 866"/>
                <a:gd name="T59" fmla="*/ 35 h 1153"/>
                <a:gd name="T60" fmla="*/ 16 w 866"/>
                <a:gd name="T61" fmla="*/ 35 h 1153"/>
                <a:gd name="T62" fmla="*/ 17 w 866"/>
                <a:gd name="T63" fmla="*/ 34 h 1153"/>
                <a:gd name="T64" fmla="*/ 17 w 866"/>
                <a:gd name="T65" fmla="*/ 33 h 1153"/>
                <a:gd name="T66" fmla="*/ 18 w 866"/>
                <a:gd name="T67" fmla="*/ 31 h 1153"/>
                <a:gd name="T68" fmla="*/ 18 w 866"/>
                <a:gd name="T69" fmla="*/ 29 h 1153"/>
                <a:gd name="T70" fmla="*/ 19 w 866"/>
                <a:gd name="T71" fmla="*/ 29 h 1153"/>
                <a:gd name="T72" fmla="*/ 19 w 866"/>
                <a:gd name="T73" fmla="*/ 28 h 1153"/>
                <a:gd name="T74" fmla="*/ 19 w 866"/>
                <a:gd name="T75" fmla="*/ 27 h 1153"/>
                <a:gd name="T76" fmla="*/ 20 w 866"/>
                <a:gd name="T77" fmla="*/ 27 h 1153"/>
                <a:gd name="T78" fmla="*/ 20 w 866"/>
                <a:gd name="T79" fmla="*/ 26 h 1153"/>
                <a:gd name="T80" fmla="*/ 21 w 866"/>
                <a:gd name="T81" fmla="*/ 25 h 1153"/>
                <a:gd name="T82" fmla="*/ 21 w 866"/>
                <a:gd name="T83" fmla="*/ 25 h 1153"/>
                <a:gd name="T84" fmla="*/ 22 w 866"/>
                <a:gd name="T85" fmla="*/ 24 h 1153"/>
                <a:gd name="T86" fmla="*/ 23 w 866"/>
                <a:gd name="T87" fmla="*/ 23 h 1153"/>
                <a:gd name="T88" fmla="*/ 24 w 866"/>
                <a:gd name="T89" fmla="*/ 21 h 1153"/>
                <a:gd name="T90" fmla="*/ 25 w 866"/>
                <a:gd name="T91" fmla="*/ 20 h 1153"/>
                <a:gd name="T92" fmla="*/ 26 w 866"/>
                <a:gd name="T93" fmla="*/ 18 h 1153"/>
                <a:gd name="T94" fmla="*/ 27 w 866"/>
                <a:gd name="T95" fmla="*/ 16 h 1153"/>
                <a:gd name="T96" fmla="*/ 27 w 866"/>
                <a:gd name="T97" fmla="*/ 13 h 1153"/>
                <a:gd name="T98" fmla="*/ 28 w 866"/>
                <a:gd name="T99" fmla="*/ 11 h 1153"/>
                <a:gd name="T100" fmla="*/ 27 w 866"/>
                <a:gd name="T101" fmla="*/ 8 h 1153"/>
                <a:gd name="T102" fmla="*/ 26 w 866"/>
                <a:gd name="T103" fmla="*/ 5 h 1153"/>
                <a:gd name="T104" fmla="*/ 24 w 866"/>
                <a:gd name="T105" fmla="*/ 3 h 1153"/>
                <a:gd name="T106" fmla="*/ 22 w 866"/>
                <a:gd name="T107" fmla="*/ 2 h 1153"/>
                <a:gd name="T108" fmla="*/ 19 w 866"/>
                <a:gd name="T109" fmla="*/ 0 h 1153"/>
                <a:gd name="T110" fmla="*/ 16 w 866"/>
                <a:gd name="T111" fmla="*/ 0 h 1153"/>
                <a:gd name="T112" fmla="*/ 13 w 866"/>
                <a:gd name="T113" fmla="*/ 0 h 1153"/>
                <a:gd name="T114" fmla="*/ 10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7" name="Freeform 270">
              <a:extLst>
                <a:ext uri="{FF2B5EF4-FFF2-40B4-BE49-F238E27FC236}">
                  <a16:creationId xmlns:a16="http://schemas.microsoft.com/office/drawing/2014/main" id="{2918A81D-72E8-49A0-9C37-BED98F07B19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56" y="2160"/>
              <a:ext cx="436" cy="565"/>
            </a:xfrm>
            <a:custGeom>
              <a:avLst/>
              <a:gdLst>
                <a:gd name="T0" fmla="*/ 10 w 872"/>
                <a:gd name="T1" fmla="*/ 1 h 1129"/>
                <a:gd name="T2" fmla="*/ 8 w 872"/>
                <a:gd name="T3" fmla="*/ 1 h 1129"/>
                <a:gd name="T4" fmla="*/ 7 w 872"/>
                <a:gd name="T5" fmla="*/ 2 h 1129"/>
                <a:gd name="T6" fmla="*/ 6 w 872"/>
                <a:gd name="T7" fmla="*/ 3 h 1129"/>
                <a:gd name="T8" fmla="*/ 5 w 872"/>
                <a:gd name="T9" fmla="*/ 3 h 1129"/>
                <a:gd name="T10" fmla="*/ 4 w 872"/>
                <a:gd name="T11" fmla="*/ 4 h 1129"/>
                <a:gd name="T12" fmla="*/ 3 w 872"/>
                <a:gd name="T13" fmla="*/ 5 h 1129"/>
                <a:gd name="T14" fmla="*/ 2 w 872"/>
                <a:gd name="T15" fmla="*/ 6 h 1129"/>
                <a:gd name="T16" fmla="*/ 1 w 872"/>
                <a:gd name="T17" fmla="*/ 8 h 1129"/>
                <a:gd name="T18" fmla="*/ 1 w 872"/>
                <a:gd name="T19" fmla="*/ 9 h 1129"/>
                <a:gd name="T20" fmla="*/ 1 w 872"/>
                <a:gd name="T21" fmla="*/ 10 h 1129"/>
                <a:gd name="T22" fmla="*/ 0 w 872"/>
                <a:gd name="T23" fmla="*/ 12 h 1129"/>
                <a:gd name="T24" fmla="*/ 1 w 872"/>
                <a:gd name="T25" fmla="*/ 13 h 1129"/>
                <a:gd name="T26" fmla="*/ 1 w 872"/>
                <a:gd name="T27" fmla="*/ 15 h 1129"/>
                <a:gd name="T28" fmla="*/ 1 w 872"/>
                <a:gd name="T29" fmla="*/ 17 h 1129"/>
                <a:gd name="T30" fmla="*/ 2 w 872"/>
                <a:gd name="T31" fmla="*/ 19 h 1129"/>
                <a:gd name="T32" fmla="*/ 3 w 872"/>
                <a:gd name="T33" fmla="*/ 21 h 1129"/>
                <a:gd name="T34" fmla="*/ 5 w 872"/>
                <a:gd name="T35" fmla="*/ 25 h 1129"/>
                <a:gd name="T36" fmla="*/ 6 w 872"/>
                <a:gd name="T37" fmla="*/ 28 h 1129"/>
                <a:gd name="T38" fmla="*/ 6 w 872"/>
                <a:gd name="T39" fmla="*/ 33 h 1129"/>
                <a:gd name="T40" fmla="*/ 7 w 872"/>
                <a:gd name="T41" fmla="*/ 35 h 1129"/>
                <a:gd name="T42" fmla="*/ 16 w 872"/>
                <a:gd name="T43" fmla="*/ 36 h 1129"/>
                <a:gd name="T44" fmla="*/ 17 w 872"/>
                <a:gd name="T45" fmla="*/ 35 h 1129"/>
                <a:gd name="T46" fmla="*/ 18 w 872"/>
                <a:gd name="T47" fmla="*/ 30 h 1129"/>
                <a:gd name="T48" fmla="*/ 19 w 872"/>
                <a:gd name="T49" fmla="*/ 28 h 1129"/>
                <a:gd name="T50" fmla="*/ 22 w 872"/>
                <a:gd name="T51" fmla="*/ 25 h 1129"/>
                <a:gd name="T52" fmla="*/ 22 w 872"/>
                <a:gd name="T53" fmla="*/ 25 h 1129"/>
                <a:gd name="T54" fmla="*/ 23 w 872"/>
                <a:gd name="T55" fmla="*/ 24 h 1129"/>
                <a:gd name="T56" fmla="*/ 23 w 872"/>
                <a:gd name="T57" fmla="*/ 24 h 1129"/>
                <a:gd name="T58" fmla="*/ 24 w 872"/>
                <a:gd name="T59" fmla="*/ 23 h 1129"/>
                <a:gd name="T60" fmla="*/ 24 w 872"/>
                <a:gd name="T61" fmla="*/ 22 h 1129"/>
                <a:gd name="T62" fmla="*/ 25 w 872"/>
                <a:gd name="T63" fmla="*/ 22 h 1129"/>
                <a:gd name="T64" fmla="*/ 25 w 872"/>
                <a:gd name="T65" fmla="*/ 21 h 1129"/>
                <a:gd name="T66" fmla="*/ 26 w 872"/>
                <a:gd name="T67" fmla="*/ 20 h 1129"/>
                <a:gd name="T68" fmla="*/ 26 w 872"/>
                <a:gd name="T69" fmla="*/ 19 h 1129"/>
                <a:gd name="T70" fmla="*/ 27 w 872"/>
                <a:gd name="T71" fmla="*/ 18 h 1129"/>
                <a:gd name="T72" fmla="*/ 27 w 872"/>
                <a:gd name="T73" fmla="*/ 17 h 1129"/>
                <a:gd name="T74" fmla="*/ 27 w 872"/>
                <a:gd name="T75" fmla="*/ 16 h 1129"/>
                <a:gd name="T76" fmla="*/ 28 w 872"/>
                <a:gd name="T77" fmla="*/ 15 h 1129"/>
                <a:gd name="T78" fmla="*/ 28 w 872"/>
                <a:gd name="T79" fmla="*/ 13 h 1129"/>
                <a:gd name="T80" fmla="*/ 28 w 872"/>
                <a:gd name="T81" fmla="*/ 12 h 1129"/>
                <a:gd name="T82" fmla="*/ 28 w 872"/>
                <a:gd name="T83" fmla="*/ 11 h 1129"/>
                <a:gd name="T84" fmla="*/ 27 w 872"/>
                <a:gd name="T85" fmla="*/ 9 h 1129"/>
                <a:gd name="T86" fmla="*/ 27 w 872"/>
                <a:gd name="T87" fmla="*/ 8 h 1129"/>
                <a:gd name="T88" fmla="*/ 26 w 872"/>
                <a:gd name="T89" fmla="*/ 7 h 1129"/>
                <a:gd name="T90" fmla="*/ 25 w 872"/>
                <a:gd name="T91" fmla="*/ 5 h 1129"/>
                <a:gd name="T92" fmla="*/ 24 w 872"/>
                <a:gd name="T93" fmla="*/ 4 h 1129"/>
                <a:gd name="T94" fmla="*/ 23 w 872"/>
                <a:gd name="T95" fmla="*/ 4 h 1129"/>
                <a:gd name="T96" fmla="*/ 22 w 872"/>
                <a:gd name="T97" fmla="*/ 3 h 1129"/>
                <a:gd name="T98" fmla="*/ 21 w 872"/>
                <a:gd name="T99" fmla="*/ 2 h 1129"/>
                <a:gd name="T100" fmla="*/ 19 w 872"/>
                <a:gd name="T101" fmla="*/ 2 h 1129"/>
                <a:gd name="T102" fmla="*/ 18 w 872"/>
                <a:gd name="T103" fmla="*/ 1 h 1129"/>
                <a:gd name="T104" fmla="*/ 17 w 872"/>
                <a:gd name="T105" fmla="*/ 1 h 1129"/>
                <a:gd name="T106" fmla="*/ 15 w 872"/>
                <a:gd name="T107" fmla="*/ 1 h 1129"/>
                <a:gd name="T108" fmla="*/ 14 w 872"/>
                <a:gd name="T109" fmla="*/ 0 h 1129"/>
                <a:gd name="T110" fmla="*/ 12 w 872"/>
                <a:gd name="T111" fmla="*/ 0 h 1129"/>
                <a:gd name="T112" fmla="*/ 11 w 872"/>
                <a:gd name="T113" fmla="*/ 1 h 1129"/>
                <a:gd name="T114" fmla="*/ 10 w 872"/>
                <a:gd name="T115" fmla="*/ 1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8" name="Freeform 271">
              <a:extLst>
                <a:ext uri="{FF2B5EF4-FFF2-40B4-BE49-F238E27FC236}">
                  <a16:creationId xmlns:a16="http://schemas.microsoft.com/office/drawing/2014/main" id="{2DA4790F-CB18-4DF6-BB55-9D67CC4D620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" y="2186"/>
              <a:ext cx="395" cy="531"/>
            </a:xfrm>
            <a:custGeom>
              <a:avLst/>
              <a:gdLst>
                <a:gd name="T0" fmla="*/ 9 w 790"/>
                <a:gd name="T1" fmla="*/ 0 h 1063"/>
                <a:gd name="T2" fmla="*/ 8 w 790"/>
                <a:gd name="T3" fmla="*/ 0 h 1063"/>
                <a:gd name="T4" fmla="*/ 7 w 790"/>
                <a:gd name="T5" fmla="*/ 1 h 1063"/>
                <a:gd name="T6" fmla="*/ 6 w 790"/>
                <a:gd name="T7" fmla="*/ 1 h 1063"/>
                <a:gd name="T8" fmla="*/ 4 w 790"/>
                <a:gd name="T9" fmla="*/ 2 h 1063"/>
                <a:gd name="T10" fmla="*/ 3 w 790"/>
                <a:gd name="T11" fmla="*/ 3 h 1063"/>
                <a:gd name="T12" fmla="*/ 3 w 790"/>
                <a:gd name="T13" fmla="*/ 4 h 1063"/>
                <a:gd name="T14" fmla="*/ 2 w 790"/>
                <a:gd name="T15" fmla="*/ 5 h 1063"/>
                <a:gd name="T16" fmla="*/ 1 w 790"/>
                <a:gd name="T17" fmla="*/ 6 h 1063"/>
                <a:gd name="T18" fmla="*/ 1 w 790"/>
                <a:gd name="T19" fmla="*/ 7 h 1063"/>
                <a:gd name="T20" fmla="*/ 1 w 790"/>
                <a:gd name="T21" fmla="*/ 8 h 1063"/>
                <a:gd name="T22" fmla="*/ 0 w 790"/>
                <a:gd name="T23" fmla="*/ 9 h 1063"/>
                <a:gd name="T24" fmla="*/ 1 w 790"/>
                <a:gd name="T25" fmla="*/ 11 h 1063"/>
                <a:gd name="T26" fmla="*/ 1 w 790"/>
                <a:gd name="T27" fmla="*/ 12 h 1063"/>
                <a:gd name="T28" fmla="*/ 1 w 790"/>
                <a:gd name="T29" fmla="*/ 14 h 1063"/>
                <a:gd name="T30" fmla="*/ 2 w 790"/>
                <a:gd name="T31" fmla="*/ 16 h 1063"/>
                <a:gd name="T32" fmla="*/ 3 w 790"/>
                <a:gd name="T33" fmla="*/ 18 h 1063"/>
                <a:gd name="T34" fmla="*/ 6 w 790"/>
                <a:gd name="T35" fmla="*/ 22 h 1063"/>
                <a:gd name="T36" fmla="*/ 6 w 790"/>
                <a:gd name="T37" fmla="*/ 24 h 1063"/>
                <a:gd name="T38" fmla="*/ 6 w 790"/>
                <a:gd name="T39" fmla="*/ 30 h 1063"/>
                <a:gd name="T40" fmla="*/ 7 w 790"/>
                <a:gd name="T41" fmla="*/ 32 h 1063"/>
                <a:gd name="T42" fmla="*/ 14 w 790"/>
                <a:gd name="T43" fmla="*/ 33 h 1063"/>
                <a:gd name="T44" fmla="*/ 15 w 790"/>
                <a:gd name="T45" fmla="*/ 32 h 1063"/>
                <a:gd name="T46" fmla="*/ 16 w 790"/>
                <a:gd name="T47" fmla="*/ 26 h 1063"/>
                <a:gd name="T48" fmla="*/ 17 w 790"/>
                <a:gd name="T49" fmla="*/ 24 h 1063"/>
                <a:gd name="T50" fmla="*/ 19 w 790"/>
                <a:gd name="T51" fmla="*/ 22 h 1063"/>
                <a:gd name="T52" fmla="*/ 20 w 790"/>
                <a:gd name="T53" fmla="*/ 21 h 1063"/>
                <a:gd name="T54" fmla="*/ 20 w 790"/>
                <a:gd name="T55" fmla="*/ 21 h 1063"/>
                <a:gd name="T56" fmla="*/ 21 w 790"/>
                <a:gd name="T57" fmla="*/ 20 h 1063"/>
                <a:gd name="T58" fmla="*/ 21 w 790"/>
                <a:gd name="T59" fmla="*/ 20 h 1063"/>
                <a:gd name="T60" fmla="*/ 22 w 790"/>
                <a:gd name="T61" fmla="*/ 19 h 1063"/>
                <a:gd name="T62" fmla="*/ 22 w 790"/>
                <a:gd name="T63" fmla="*/ 18 h 1063"/>
                <a:gd name="T64" fmla="*/ 23 w 790"/>
                <a:gd name="T65" fmla="*/ 18 h 1063"/>
                <a:gd name="T66" fmla="*/ 23 w 790"/>
                <a:gd name="T67" fmla="*/ 17 h 1063"/>
                <a:gd name="T68" fmla="*/ 24 w 790"/>
                <a:gd name="T69" fmla="*/ 16 h 1063"/>
                <a:gd name="T70" fmla="*/ 24 w 790"/>
                <a:gd name="T71" fmla="*/ 15 h 1063"/>
                <a:gd name="T72" fmla="*/ 24 w 790"/>
                <a:gd name="T73" fmla="*/ 14 h 1063"/>
                <a:gd name="T74" fmla="*/ 25 w 790"/>
                <a:gd name="T75" fmla="*/ 13 h 1063"/>
                <a:gd name="T76" fmla="*/ 25 w 790"/>
                <a:gd name="T77" fmla="*/ 12 h 1063"/>
                <a:gd name="T78" fmla="*/ 25 w 790"/>
                <a:gd name="T79" fmla="*/ 11 h 1063"/>
                <a:gd name="T80" fmla="*/ 25 w 790"/>
                <a:gd name="T81" fmla="*/ 10 h 1063"/>
                <a:gd name="T82" fmla="*/ 25 w 790"/>
                <a:gd name="T83" fmla="*/ 8 h 1063"/>
                <a:gd name="T84" fmla="*/ 25 w 790"/>
                <a:gd name="T85" fmla="*/ 7 h 1063"/>
                <a:gd name="T86" fmla="*/ 24 w 790"/>
                <a:gd name="T87" fmla="*/ 6 h 1063"/>
                <a:gd name="T88" fmla="*/ 24 w 790"/>
                <a:gd name="T89" fmla="*/ 5 h 1063"/>
                <a:gd name="T90" fmla="*/ 23 w 790"/>
                <a:gd name="T91" fmla="*/ 4 h 1063"/>
                <a:gd name="T92" fmla="*/ 22 w 790"/>
                <a:gd name="T93" fmla="*/ 3 h 1063"/>
                <a:gd name="T94" fmla="*/ 21 w 790"/>
                <a:gd name="T95" fmla="*/ 2 h 1063"/>
                <a:gd name="T96" fmla="*/ 20 w 790"/>
                <a:gd name="T97" fmla="*/ 2 h 1063"/>
                <a:gd name="T98" fmla="*/ 19 w 790"/>
                <a:gd name="T99" fmla="*/ 1 h 1063"/>
                <a:gd name="T100" fmla="*/ 18 w 790"/>
                <a:gd name="T101" fmla="*/ 1 h 1063"/>
                <a:gd name="T102" fmla="*/ 17 w 790"/>
                <a:gd name="T103" fmla="*/ 0 h 1063"/>
                <a:gd name="T104" fmla="*/ 15 w 790"/>
                <a:gd name="T105" fmla="*/ 0 h 1063"/>
                <a:gd name="T106" fmla="*/ 14 w 790"/>
                <a:gd name="T107" fmla="*/ 0 h 1063"/>
                <a:gd name="T108" fmla="*/ 13 w 790"/>
                <a:gd name="T109" fmla="*/ 0 h 1063"/>
                <a:gd name="T110" fmla="*/ 12 w 790"/>
                <a:gd name="T111" fmla="*/ 0 h 1063"/>
                <a:gd name="T112" fmla="*/ 10 w 790"/>
                <a:gd name="T113" fmla="*/ 0 h 1063"/>
                <a:gd name="T114" fmla="*/ 9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9" name="Freeform 272">
              <a:extLst>
                <a:ext uri="{FF2B5EF4-FFF2-40B4-BE49-F238E27FC236}">
                  <a16:creationId xmlns:a16="http://schemas.microsoft.com/office/drawing/2014/main" id="{7F4C3885-45BA-4B25-BAA7-CF0D7A2218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89" y="2192"/>
              <a:ext cx="372" cy="524"/>
            </a:xfrm>
            <a:custGeom>
              <a:avLst/>
              <a:gdLst>
                <a:gd name="T0" fmla="*/ 8 w 744"/>
                <a:gd name="T1" fmla="*/ 0 h 1049"/>
                <a:gd name="T2" fmla="*/ 5 w 744"/>
                <a:gd name="T3" fmla="*/ 1 h 1049"/>
                <a:gd name="T4" fmla="*/ 3 w 744"/>
                <a:gd name="T5" fmla="*/ 3 h 1049"/>
                <a:gd name="T6" fmla="*/ 2 w 744"/>
                <a:gd name="T7" fmla="*/ 4 h 1049"/>
                <a:gd name="T8" fmla="*/ 1 w 744"/>
                <a:gd name="T9" fmla="*/ 7 h 1049"/>
                <a:gd name="T10" fmla="*/ 0 w 744"/>
                <a:gd name="T11" fmla="*/ 9 h 1049"/>
                <a:gd name="T12" fmla="*/ 1 w 744"/>
                <a:gd name="T13" fmla="*/ 12 h 1049"/>
                <a:gd name="T14" fmla="*/ 2 w 744"/>
                <a:gd name="T15" fmla="*/ 15 h 1049"/>
                <a:gd name="T16" fmla="*/ 3 w 744"/>
                <a:gd name="T17" fmla="*/ 17 h 1049"/>
                <a:gd name="T18" fmla="*/ 4 w 744"/>
                <a:gd name="T19" fmla="*/ 18 h 1049"/>
                <a:gd name="T20" fmla="*/ 5 w 744"/>
                <a:gd name="T21" fmla="*/ 20 h 1049"/>
                <a:gd name="T22" fmla="*/ 5 w 744"/>
                <a:gd name="T23" fmla="*/ 21 h 1049"/>
                <a:gd name="T24" fmla="*/ 6 w 744"/>
                <a:gd name="T25" fmla="*/ 22 h 1049"/>
                <a:gd name="T26" fmla="*/ 6 w 744"/>
                <a:gd name="T27" fmla="*/ 23 h 1049"/>
                <a:gd name="T28" fmla="*/ 6 w 744"/>
                <a:gd name="T29" fmla="*/ 25 h 1049"/>
                <a:gd name="T30" fmla="*/ 6 w 744"/>
                <a:gd name="T31" fmla="*/ 28 h 1049"/>
                <a:gd name="T32" fmla="*/ 6 w 744"/>
                <a:gd name="T33" fmla="*/ 30 h 1049"/>
                <a:gd name="T34" fmla="*/ 6 w 744"/>
                <a:gd name="T35" fmla="*/ 30 h 1049"/>
                <a:gd name="T36" fmla="*/ 7 w 744"/>
                <a:gd name="T37" fmla="*/ 31 h 1049"/>
                <a:gd name="T38" fmla="*/ 7 w 744"/>
                <a:gd name="T39" fmla="*/ 31 h 1049"/>
                <a:gd name="T40" fmla="*/ 7 w 744"/>
                <a:gd name="T41" fmla="*/ 32 h 1049"/>
                <a:gd name="T42" fmla="*/ 8 w 744"/>
                <a:gd name="T43" fmla="*/ 32 h 1049"/>
                <a:gd name="T44" fmla="*/ 9 w 744"/>
                <a:gd name="T45" fmla="*/ 32 h 1049"/>
                <a:gd name="T46" fmla="*/ 10 w 744"/>
                <a:gd name="T47" fmla="*/ 32 h 1049"/>
                <a:gd name="T48" fmla="*/ 10 w 744"/>
                <a:gd name="T49" fmla="*/ 32 h 1049"/>
                <a:gd name="T50" fmla="*/ 11 w 744"/>
                <a:gd name="T51" fmla="*/ 32 h 1049"/>
                <a:gd name="T52" fmla="*/ 12 w 744"/>
                <a:gd name="T53" fmla="*/ 32 h 1049"/>
                <a:gd name="T54" fmla="*/ 13 w 744"/>
                <a:gd name="T55" fmla="*/ 32 h 1049"/>
                <a:gd name="T56" fmla="*/ 13 w 744"/>
                <a:gd name="T57" fmla="*/ 32 h 1049"/>
                <a:gd name="T58" fmla="*/ 14 w 744"/>
                <a:gd name="T59" fmla="*/ 32 h 1049"/>
                <a:gd name="T60" fmla="*/ 14 w 744"/>
                <a:gd name="T61" fmla="*/ 32 h 1049"/>
                <a:gd name="T62" fmla="*/ 14 w 744"/>
                <a:gd name="T63" fmla="*/ 31 h 1049"/>
                <a:gd name="T64" fmla="*/ 15 w 744"/>
                <a:gd name="T65" fmla="*/ 30 h 1049"/>
                <a:gd name="T66" fmla="*/ 15 w 744"/>
                <a:gd name="T67" fmla="*/ 27 h 1049"/>
                <a:gd name="T68" fmla="*/ 16 w 744"/>
                <a:gd name="T69" fmla="*/ 25 h 1049"/>
                <a:gd name="T70" fmla="*/ 16 w 744"/>
                <a:gd name="T71" fmla="*/ 24 h 1049"/>
                <a:gd name="T72" fmla="*/ 17 w 744"/>
                <a:gd name="T73" fmla="*/ 23 h 1049"/>
                <a:gd name="T74" fmla="*/ 17 w 744"/>
                <a:gd name="T75" fmla="*/ 23 h 1049"/>
                <a:gd name="T76" fmla="*/ 18 w 744"/>
                <a:gd name="T77" fmla="*/ 22 h 1049"/>
                <a:gd name="T78" fmla="*/ 18 w 744"/>
                <a:gd name="T79" fmla="*/ 22 h 1049"/>
                <a:gd name="T80" fmla="*/ 19 w 744"/>
                <a:gd name="T81" fmla="*/ 21 h 1049"/>
                <a:gd name="T82" fmla="*/ 20 w 744"/>
                <a:gd name="T83" fmla="*/ 20 h 1049"/>
                <a:gd name="T84" fmla="*/ 21 w 744"/>
                <a:gd name="T85" fmla="*/ 19 h 1049"/>
                <a:gd name="T86" fmla="*/ 21 w 744"/>
                <a:gd name="T87" fmla="*/ 17 h 1049"/>
                <a:gd name="T88" fmla="*/ 22 w 744"/>
                <a:gd name="T89" fmla="*/ 16 h 1049"/>
                <a:gd name="T90" fmla="*/ 23 w 744"/>
                <a:gd name="T91" fmla="*/ 14 h 1049"/>
                <a:gd name="T92" fmla="*/ 24 w 744"/>
                <a:gd name="T93" fmla="*/ 12 h 1049"/>
                <a:gd name="T94" fmla="*/ 24 w 744"/>
                <a:gd name="T95" fmla="*/ 9 h 1049"/>
                <a:gd name="T96" fmla="*/ 23 w 744"/>
                <a:gd name="T97" fmla="*/ 7 h 1049"/>
                <a:gd name="T98" fmla="*/ 22 w 744"/>
                <a:gd name="T99" fmla="*/ 5 h 1049"/>
                <a:gd name="T100" fmla="*/ 21 w 744"/>
                <a:gd name="T101" fmla="*/ 3 h 1049"/>
                <a:gd name="T102" fmla="*/ 19 w 744"/>
                <a:gd name="T103" fmla="*/ 2 h 1049"/>
                <a:gd name="T104" fmla="*/ 17 w 744"/>
                <a:gd name="T105" fmla="*/ 1 h 1049"/>
                <a:gd name="T106" fmla="*/ 15 w 744"/>
                <a:gd name="T107" fmla="*/ 0 h 1049"/>
                <a:gd name="T108" fmla="*/ 12 w 744"/>
                <a:gd name="T109" fmla="*/ 0 h 1049"/>
                <a:gd name="T110" fmla="*/ 10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0" name="Freeform 273">
              <a:extLst>
                <a:ext uri="{FF2B5EF4-FFF2-40B4-BE49-F238E27FC236}">
                  <a16:creationId xmlns:a16="http://schemas.microsoft.com/office/drawing/2014/main" id="{B49FE17F-1B97-4E30-86F7-5175E6600C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01" y="2199"/>
              <a:ext cx="347" cy="517"/>
            </a:xfrm>
            <a:custGeom>
              <a:avLst/>
              <a:gdLst>
                <a:gd name="T0" fmla="*/ 6 w 695"/>
                <a:gd name="T1" fmla="*/ 1 h 1033"/>
                <a:gd name="T2" fmla="*/ 4 w 695"/>
                <a:gd name="T3" fmla="*/ 2 h 1033"/>
                <a:gd name="T4" fmla="*/ 2 w 695"/>
                <a:gd name="T5" fmla="*/ 3 h 1033"/>
                <a:gd name="T6" fmla="*/ 1 w 695"/>
                <a:gd name="T7" fmla="*/ 5 h 1033"/>
                <a:gd name="T8" fmla="*/ 0 w 695"/>
                <a:gd name="T9" fmla="*/ 7 h 1033"/>
                <a:gd name="T10" fmla="*/ 0 w 695"/>
                <a:gd name="T11" fmla="*/ 9 h 1033"/>
                <a:gd name="T12" fmla="*/ 0 w 695"/>
                <a:gd name="T13" fmla="*/ 12 h 1033"/>
                <a:gd name="T14" fmla="*/ 1 w 695"/>
                <a:gd name="T15" fmla="*/ 15 h 1033"/>
                <a:gd name="T16" fmla="*/ 2 w 695"/>
                <a:gd name="T17" fmla="*/ 17 h 1033"/>
                <a:gd name="T18" fmla="*/ 3 w 695"/>
                <a:gd name="T19" fmla="*/ 19 h 1033"/>
                <a:gd name="T20" fmla="*/ 3 w 695"/>
                <a:gd name="T21" fmla="*/ 20 h 1033"/>
                <a:gd name="T22" fmla="*/ 4 w 695"/>
                <a:gd name="T23" fmla="*/ 21 h 1033"/>
                <a:gd name="T24" fmla="*/ 4 w 695"/>
                <a:gd name="T25" fmla="*/ 23 h 1033"/>
                <a:gd name="T26" fmla="*/ 5 w 695"/>
                <a:gd name="T27" fmla="*/ 24 h 1033"/>
                <a:gd name="T28" fmla="*/ 5 w 695"/>
                <a:gd name="T29" fmla="*/ 26 h 1033"/>
                <a:gd name="T30" fmla="*/ 4 w 695"/>
                <a:gd name="T31" fmla="*/ 29 h 1033"/>
                <a:gd name="T32" fmla="*/ 4 w 695"/>
                <a:gd name="T33" fmla="*/ 31 h 1033"/>
                <a:gd name="T34" fmla="*/ 5 w 695"/>
                <a:gd name="T35" fmla="*/ 31 h 1033"/>
                <a:gd name="T36" fmla="*/ 5 w 695"/>
                <a:gd name="T37" fmla="*/ 31 h 1033"/>
                <a:gd name="T38" fmla="*/ 5 w 695"/>
                <a:gd name="T39" fmla="*/ 32 h 1033"/>
                <a:gd name="T40" fmla="*/ 6 w 695"/>
                <a:gd name="T41" fmla="*/ 32 h 1033"/>
                <a:gd name="T42" fmla="*/ 7 w 695"/>
                <a:gd name="T43" fmla="*/ 32 h 1033"/>
                <a:gd name="T44" fmla="*/ 7 w 695"/>
                <a:gd name="T45" fmla="*/ 32 h 1033"/>
                <a:gd name="T46" fmla="*/ 8 w 695"/>
                <a:gd name="T47" fmla="*/ 32 h 1033"/>
                <a:gd name="T48" fmla="*/ 9 w 695"/>
                <a:gd name="T49" fmla="*/ 32 h 1033"/>
                <a:gd name="T50" fmla="*/ 9 w 695"/>
                <a:gd name="T51" fmla="*/ 33 h 1033"/>
                <a:gd name="T52" fmla="*/ 10 w 695"/>
                <a:gd name="T53" fmla="*/ 33 h 1033"/>
                <a:gd name="T54" fmla="*/ 11 w 695"/>
                <a:gd name="T55" fmla="*/ 33 h 1033"/>
                <a:gd name="T56" fmla="*/ 11 w 695"/>
                <a:gd name="T57" fmla="*/ 33 h 1033"/>
                <a:gd name="T58" fmla="*/ 12 w 695"/>
                <a:gd name="T59" fmla="*/ 32 h 1033"/>
                <a:gd name="T60" fmla="*/ 12 w 695"/>
                <a:gd name="T61" fmla="*/ 32 h 1033"/>
                <a:gd name="T62" fmla="*/ 12 w 695"/>
                <a:gd name="T63" fmla="*/ 32 h 1033"/>
                <a:gd name="T64" fmla="*/ 13 w 695"/>
                <a:gd name="T65" fmla="*/ 30 h 1033"/>
                <a:gd name="T66" fmla="*/ 13 w 695"/>
                <a:gd name="T67" fmla="*/ 28 h 1033"/>
                <a:gd name="T68" fmla="*/ 14 w 695"/>
                <a:gd name="T69" fmla="*/ 26 h 1033"/>
                <a:gd name="T70" fmla="*/ 14 w 695"/>
                <a:gd name="T71" fmla="*/ 25 h 1033"/>
                <a:gd name="T72" fmla="*/ 15 w 695"/>
                <a:gd name="T73" fmla="*/ 24 h 1033"/>
                <a:gd name="T74" fmla="*/ 15 w 695"/>
                <a:gd name="T75" fmla="*/ 23 h 1033"/>
                <a:gd name="T76" fmla="*/ 15 w 695"/>
                <a:gd name="T77" fmla="*/ 23 h 1033"/>
                <a:gd name="T78" fmla="*/ 16 w 695"/>
                <a:gd name="T79" fmla="*/ 22 h 1033"/>
                <a:gd name="T80" fmla="*/ 17 w 695"/>
                <a:gd name="T81" fmla="*/ 21 h 1033"/>
                <a:gd name="T82" fmla="*/ 19 w 695"/>
                <a:gd name="T83" fmla="*/ 18 h 1033"/>
                <a:gd name="T84" fmla="*/ 20 w 695"/>
                <a:gd name="T85" fmla="*/ 15 h 1033"/>
                <a:gd name="T86" fmla="*/ 21 w 695"/>
                <a:gd name="T87" fmla="*/ 11 h 1033"/>
                <a:gd name="T88" fmla="*/ 21 w 695"/>
                <a:gd name="T89" fmla="*/ 8 h 1033"/>
                <a:gd name="T90" fmla="*/ 20 w 695"/>
                <a:gd name="T91" fmla="*/ 6 h 1033"/>
                <a:gd name="T92" fmla="*/ 19 w 695"/>
                <a:gd name="T93" fmla="*/ 4 h 1033"/>
                <a:gd name="T94" fmla="*/ 17 w 695"/>
                <a:gd name="T95" fmla="*/ 3 h 1033"/>
                <a:gd name="T96" fmla="*/ 15 w 695"/>
                <a:gd name="T97" fmla="*/ 2 h 1033"/>
                <a:gd name="T98" fmla="*/ 13 w 695"/>
                <a:gd name="T99" fmla="*/ 1 h 1033"/>
                <a:gd name="T100" fmla="*/ 11 w 695"/>
                <a:gd name="T101" fmla="*/ 1 h 1033"/>
                <a:gd name="T102" fmla="*/ 9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1" name="Freeform 274">
              <a:extLst>
                <a:ext uri="{FF2B5EF4-FFF2-40B4-BE49-F238E27FC236}">
                  <a16:creationId xmlns:a16="http://schemas.microsoft.com/office/drawing/2014/main" id="{F14160FB-BCFF-4E05-9DB7-B6C4E57BB4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12" y="2205"/>
              <a:ext cx="324" cy="510"/>
            </a:xfrm>
            <a:custGeom>
              <a:avLst/>
              <a:gdLst>
                <a:gd name="T0" fmla="*/ 7 w 647"/>
                <a:gd name="T1" fmla="*/ 1 h 1019"/>
                <a:gd name="T2" fmla="*/ 5 w 647"/>
                <a:gd name="T3" fmla="*/ 2 h 1019"/>
                <a:gd name="T4" fmla="*/ 3 w 647"/>
                <a:gd name="T5" fmla="*/ 3 h 1019"/>
                <a:gd name="T6" fmla="*/ 2 w 647"/>
                <a:gd name="T7" fmla="*/ 5 h 1019"/>
                <a:gd name="T8" fmla="*/ 1 w 647"/>
                <a:gd name="T9" fmla="*/ 7 h 1019"/>
                <a:gd name="T10" fmla="*/ 0 w 647"/>
                <a:gd name="T11" fmla="*/ 9 h 1019"/>
                <a:gd name="T12" fmla="*/ 1 w 647"/>
                <a:gd name="T13" fmla="*/ 11 h 1019"/>
                <a:gd name="T14" fmla="*/ 2 w 647"/>
                <a:gd name="T15" fmla="*/ 14 h 1019"/>
                <a:gd name="T16" fmla="*/ 3 w 647"/>
                <a:gd name="T17" fmla="*/ 16 h 1019"/>
                <a:gd name="T18" fmla="*/ 4 w 647"/>
                <a:gd name="T19" fmla="*/ 18 h 1019"/>
                <a:gd name="T20" fmla="*/ 4 w 647"/>
                <a:gd name="T21" fmla="*/ 19 h 1019"/>
                <a:gd name="T22" fmla="*/ 5 w 647"/>
                <a:gd name="T23" fmla="*/ 21 h 1019"/>
                <a:gd name="T24" fmla="*/ 5 w 647"/>
                <a:gd name="T25" fmla="*/ 22 h 1019"/>
                <a:gd name="T26" fmla="*/ 5 w 647"/>
                <a:gd name="T27" fmla="*/ 23 h 1019"/>
                <a:gd name="T28" fmla="*/ 5 w 647"/>
                <a:gd name="T29" fmla="*/ 25 h 1019"/>
                <a:gd name="T30" fmla="*/ 5 w 647"/>
                <a:gd name="T31" fmla="*/ 28 h 1019"/>
                <a:gd name="T32" fmla="*/ 5 w 647"/>
                <a:gd name="T33" fmla="*/ 30 h 1019"/>
                <a:gd name="T34" fmla="*/ 6 w 647"/>
                <a:gd name="T35" fmla="*/ 31 h 1019"/>
                <a:gd name="T36" fmla="*/ 7 w 647"/>
                <a:gd name="T37" fmla="*/ 32 h 1019"/>
                <a:gd name="T38" fmla="*/ 8 w 647"/>
                <a:gd name="T39" fmla="*/ 32 h 1019"/>
                <a:gd name="T40" fmla="*/ 9 w 647"/>
                <a:gd name="T41" fmla="*/ 32 h 1019"/>
                <a:gd name="T42" fmla="*/ 11 w 647"/>
                <a:gd name="T43" fmla="*/ 32 h 1019"/>
                <a:gd name="T44" fmla="*/ 11 w 647"/>
                <a:gd name="T45" fmla="*/ 32 h 1019"/>
                <a:gd name="T46" fmla="*/ 12 w 647"/>
                <a:gd name="T47" fmla="*/ 32 h 1019"/>
                <a:gd name="T48" fmla="*/ 12 w 647"/>
                <a:gd name="T49" fmla="*/ 32 h 1019"/>
                <a:gd name="T50" fmla="*/ 12 w 647"/>
                <a:gd name="T51" fmla="*/ 31 h 1019"/>
                <a:gd name="T52" fmla="*/ 13 w 647"/>
                <a:gd name="T53" fmla="*/ 30 h 1019"/>
                <a:gd name="T54" fmla="*/ 13 w 647"/>
                <a:gd name="T55" fmla="*/ 27 h 1019"/>
                <a:gd name="T56" fmla="*/ 14 w 647"/>
                <a:gd name="T57" fmla="*/ 25 h 1019"/>
                <a:gd name="T58" fmla="*/ 14 w 647"/>
                <a:gd name="T59" fmla="*/ 24 h 1019"/>
                <a:gd name="T60" fmla="*/ 14 w 647"/>
                <a:gd name="T61" fmla="*/ 23 h 1019"/>
                <a:gd name="T62" fmla="*/ 15 w 647"/>
                <a:gd name="T63" fmla="*/ 23 h 1019"/>
                <a:gd name="T64" fmla="*/ 15 w 647"/>
                <a:gd name="T65" fmla="*/ 22 h 1019"/>
                <a:gd name="T66" fmla="*/ 16 w 647"/>
                <a:gd name="T67" fmla="*/ 22 h 1019"/>
                <a:gd name="T68" fmla="*/ 16 w 647"/>
                <a:gd name="T69" fmla="*/ 21 h 1019"/>
                <a:gd name="T70" fmla="*/ 18 w 647"/>
                <a:gd name="T71" fmla="*/ 18 h 1019"/>
                <a:gd name="T72" fmla="*/ 20 w 647"/>
                <a:gd name="T73" fmla="*/ 15 h 1019"/>
                <a:gd name="T74" fmla="*/ 21 w 647"/>
                <a:gd name="T75" fmla="*/ 11 h 1019"/>
                <a:gd name="T76" fmla="*/ 21 w 647"/>
                <a:gd name="T77" fmla="*/ 7 h 1019"/>
                <a:gd name="T78" fmla="*/ 20 w 647"/>
                <a:gd name="T79" fmla="*/ 6 h 1019"/>
                <a:gd name="T80" fmla="*/ 19 w 647"/>
                <a:gd name="T81" fmla="*/ 4 h 1019"/>
                <a:gd name="T82" fmla="*/ 17 w 647"/>
                <a:gd name="T83" fmla="*/ 3 h 1019"/>
                <a:gd name="T84" fmla="*/ 15 w 647"/>
                <a:gd name="T85" fmla="*/ 2 h 1019"/>
                <a:gd name="T86" fmla="*/ 13 w 647"/>
                <a:gd name="T87" fmla="*/ 1 h 1019"/>
                <a:gd name="T88" fmla="*/ 11 w 647"/>
                <a:gd name="T89" fmla="*/ 1 h 1019"/>
                <a:gd name="T90" fmla="*/ 9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2" name="Freeform 275">
              <a:extLst>
                <a:ext uri="{FF2B5EF4-FFF2-40B4-BE49-F238E27FC236}">
                  <a16:creationId xmlns:a16="http://schemas.microsoft.com/office/drawing/2014/main" id="{51C41B7D-CFC4-4B19-9C8D-5B2332B73AA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23" y="2212"/>
              <a:ext cx="300" cy="503"/>
            </a:xfrm>
            <a:custGeom>
              <a:avLst/>
              <a:gdLst>
                <a:gd name="T0" fmla="*/ 6 w 601"/>
                <a:gd name="T1" fmla="*/ 1 h 1006"/>
                <a:gd name="T2" fmla="*/ 3 w 601"/>
                <a:gd name="T3" fmla="*/ 2 h 1006"/>
                <a:gd name="T4" fmla="*/ 2 w 601"/>
                <a:gd name="T5" fmla="*/ 3 h 1006"/>
                <a:gd name="T6" fmla="*/ 0 w 601"/>
                <a:gd name="T7" fmla="*/ 5 h 1006"/>
                <a:gd name="T8" fmla="*/ 0 w 601"/>
                <a:gd name="T9" fmla="*/ 6 h 1006"/>
                <a:gd name="T10" fmla="*/ 0 w 601"/>
                <a:gd name="T11" fmla="*/ 9 h 1006"/>
                <a:gd name="T12" fmla="*/ 0 w 601"/>
                <a:gd name="T13" fmla="*/ 11 h 1006"/>
                <a:gd name="T14" fmla="*/ 1 w 601"/>
                <a:gd name="T15" fmla="*/ 13 h 1006"/>
                <a:gd name="T16" fmla="*/ 2 w 601"/>
                <a:gd name="T17" fmla="*/ 15 h 1006"/>
                <a:gd name="T18" fmla="*/ 3 w 601"/>
                <a:gd name="T19" fmla="*/ 17 h 1006"/>
                <a:gd name="T20" fmla="*/ 3 w 601"/>
                <a:gd name="T21" fmla="*/ 19 h 1006"/>
                <a:gd name="T22" fmla="*/ 3 w 601"/>
                <a:gd name="T23" fmla="*/ 21 h 1006"/>
                <a:gd name="T24" fmla="*/ 4 w 601"/>
                <a:gd name="T25" fmla="*/ 22 h 1006"/>
                <a:gd name="T26" fmla="*/ 4 w 601"/>
                <a:gd name="T27" fmla="*/ 23 h 1006"/>
                <a:gd name="T28" fmla="*/ 4 w 601"/>
                <a:gd name="T29" fmla="*/ 25 h 1006"/>
                <a:gd name="T30" fmla="*/ 4 w 601"/>
                <a:gd name="T31" fmla="*/ 28 h 1006"/>
                <a:gd name="T32" fmla="*/ 4 w 601"/>
                <a:gd name="T33" fmla="*/ 30 h 1006"/>
                <a:gd name="T34" fmla="*/ 4 w 601"/>
                <a:gd name="T35" fmla="*/ 31 h 1006"/>
                <a:gd name="T36" fmla="*/ 5 w 601"/>
                <a:gd name="T37" fmla="*/ 31 h 1006"/>
                <a:gd name="T38" fmla="*/ 6 w 601"/>
                <a:gd name="T39" fmla="*/ 32 h 1006"/>
                <a:gd name="T40" fmla="*/ 8 w 601"/>
                <a:gd name="T41" fmla="*/ 32 h 1006"/>
                <a:gd name="T42" fmla="*/ 9 w 601"/>
                <a:gd name="T43" fmla="*/ 32 h 1006"/>
                <a:gd name="T44" fmla="*/ 10 w 601"/>
                <a:gd name="T45" fmla="*/ 32 h 1006"/>
                <a:gd name="T46" fmla="*/ 10 w 601"/>
                <a:gd name="T47" fmla="*/ 31 h 1006"/>
                <a:gd name="T48" fmla="*/ 10 w 601"/>
                <a:gd name="T49" fmla="*/ 31 h 1006"/>
                <a:gd name="T50" fmla="*/ 10 w 601"/>
                <a:gd name="T51" fmla="*/ 31 h 1006"/>
                <a:gd name="T52" fmla="*/ 11 w 601"/>
                <a:gd name="T53" fmla="*/ 30 h 1006"/>
                <a:gd name="T54" fmla="*/ 11 w 601"/>
                <a:gd name="T55" fmla="*/ 27 h 1006"/>
                <a:gd name="T56" fmla="*/ 12 w 601"/>
                <a:gd name="T57" fmla="*/ 25 h 1006"/>
                <a:gd name="T58" fmla="*/ 12 w 601"/>
                <a:gd name="T59" fmla="*/ 24 h 1006"/>
                <a:gd name="T60" fmla="*/ 12 w 601"/>
                <a:gd name="T61" fmla="*/ 23 h 1006"/>
                <a:gd name="T62" fmla="*/ 13 w 601"/>
                <a:gd name="T63" fmla="*/ 23 h 1006"/>
                <a:gd name="T64" fmla="*/ 13 w 601"/>
                <a:gd name="T65" fmla="*/ 22 h 1006"/>
                <a:gd name="T66" fmla="*/ 13 w 601"/>
                <a:gd name="T67" fmla="*/ 21 h 1006"/>
                <a:gd name="T68" fmla="*/ 14 w 601"/>
                <a:gd name="T69" fmla="*/ 20 h 1006"/>
                <a:gd name="T70" fmla="*/ 16 w 601"/>
                <a:gd name="T71" fmla="*/ 18 h 1006"/>
                <a:gd name="T72" fmla="*/ 17 w 601"/>
                <a:gd name="T73" fmla="*/ 15 h 1006"/>
                <a:gd name="T74" fmla="*/ 18 w 601"/>
                <a:gd name="T75" fmla="*/ 11 h 1006"/>
                <a:gd name="T76" fmla="*/ 18 w 601"/>
                <a:gd name="T77" fmla="*/ 7 h 1006"/>
                <a:gd name="T78" fmla="*/ 18 w 601"/>
                <a:gd name="T79" fmla="*/ 5 h 1006"/>
                <a:gd name="T80" fmla="*/ 17 w 601"/>
                <a:gd name="T81" fmla="*/ 4 h 1006"/>
                <a:gd name="T82" fmla="*/ 15 w 601"/>
                <a:gd name="T83" fmla="*/ 3 h 1006"/>
                <a:gd name="T84" fmla="*/ 14 w 601"/>
                <a:gd name="T85" fmla="*/ 2 h 1006"/>
                <a:gd name="T86" fmla="*/ 12 w 601"/>
                <a:gd name="T87" fmla="*/ 1 h 1006"/>
                <a:gd name="T88" fmla="*/ 10 w 601"/>
                <a:gd name="T89" fmla="*/ 1 h 1006"/>
                <a:gd name="T90" fmla="*/ 8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3" name="Freeform 276">
              <a:extLst>
                <a:ext uri="{FF2B5EF4-FFF2-40B4-BE49-F238E27FC236}">
                  <a16:creationId xmlns:a16="http://schemas.microsoft.com/office/drawing/2014/main" id="{07B83EAA-97CD-43AD-94D5-663EBCE971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4" y="2218"/>
              <a:ext cx="278" cy="496"/>
            </a:xfrm>
            <a:custGeom>
              <a:avLst/>
              <a:gdLst>
                <a:gd name="T0" fmla="*/ 6 w 556"/>
                <a:gd name="T1" fmla="*/ 1 h 992"/>
                <a:gd name="T2" fmla="*/ 4 w 556"/>
                <a:gd name="T3" fmla="*/ 2 h 992"/>
                <a:gd name="T4" fmla="*/ 3 w 556"/>
                <a:gd name="T5" fmla="*/ 3 h 992"/>
                <a:gd name="T6" fmla="*/ 1 w 556"/>
                <a:gd name="T7" fmla="*/ 4 h 992"/>
                <a:gd name="T8" fmla="*/ 1 w 556"/>
                <a:gd name="T9" fmla="*/ 6 h 992"/>
                <a:gd name="T10" fmla="*/ 1 w 556"/>
                <a:gd name="T11" fmla="*/ 8 h 992"/>
                <a:gd name="T12" fmla="*/ 1 w 556"/>
                <a:gd name="T13" fmla="*/ 10 h 992"/>
                <a:gd name="T14" fmla="*/ 2 w 556"/>
                <a:gd name="T15" fmla="*/ 12 h 992"/>
                <a:gd name="T16" fmla="*/ 3 w 556"/>
                <a:gd name="T17" fmla="*/ 14 h 992"/>
                <a:gd name="T18" fmla="*/ 3 w 556"/>
                <a:gd name="T19" fmla="*/ 16 h 992"/>
                <a:gd name="T20" fmla="*/ 4 w 556"/>
                <a:gd name="T21" fmla="*/ 18 h 992"/>
                <a:gd name="T22" fmla="*/ 4 w 556"/>
                <a:gd name="T23" fmla="*/ 20 h 992"/>
                <a:gd name="T24" fmla="*/ 4 w 556"/>
                <a:gd name="T25" fmla="*/ 22 h 992"/>
                <a:gd name="T26" fmla="*/ 4 w 556"/>
                <a:gd name="T27" fmla="*/ 23 h 992"/>
                <a:gd name="T28" fmla="*/ 4 w 556"/>
                <a:gd name="T29" fmla="*/ 25 h 992"/>
                <a:gd name="T30" fmla="*/ 4 w 556"/>
                <a:gd name="T31" fmla="*/ 28 h 992"/>
                <a:gd name="T32" fmla="*/ 4 w 556"/>
                <a:gd name="T33" fmla="*/ 30 h 992"/>
                <a:gd name="T34" fmla="*/ 5 w 556"/>
                <a:gd name="T35" fmla="*/ 31 h 992"/>
                <a:gd name="T36" fmla="*/ 6 w 556"/>
                <a:gd name="T37" fmla="*/ 31 h 992"/>
                <a:gd name="T38" fmla="*/ 7 w 556"/>
                <a:gd name="T39" fmla="*/ 31 h 992"/>
                <a:gd name="T40" fmla="*/ 8 w 556"/>
                <a:gd name="T41" fmla="*/ 31 h 992"/>
                <a:gd name="T42" fmla="*/ 9 w 556"/>
                <a:gd name="T43" fmla="*/ 31 h 992"/>
                <a:gd name="T44" fmla="*/ 10 w 556"/>
                <a:gd name="T45" fmla="*/ 31 h 992"/>
                <a:gd name="T46" fmla="*/ 10 w 556"/>
                <a:gd name="T47" fmla="*/ 31 h 992"/>
                <a:gd name="T48" fmla="*/ 11 w 556"/>
                <a:gd name="T49" fmla="*/ 29 h 992"/>
                <a:gd name="T50" fmla="*/ 11 w 556"/>
                <a:gd name="T51" fmla="*/ 27 h 992"/>
                <a:gd name="T52" fmla="*/ 11 w 556"/>
                <a:gd name="T53" fmla="*/ 25 h 992"/>
                <a:gd name="T54" fmla="*/ 12 w 556"/>
                <a:gd name="T55" fmla="*/ 24 h 992"/>
                <a:gd name="T56" fmla="*/ 12 w 556"/>
                <a:gd name="T57" fmla="*/ 23 h 992"/>
                <a:gd name="T58" fmla="*/ 13 w 556"/>
                <a:gd name="T59" fmla="*/ 22 h 992"/>
                <a:gd name="T60" fmla="*/ 13 w 556"/>
                <a:gd name="T61" fmla="*/ 22 h 992"/>
                <a:gd name="T62" fmla="*/ 13 w 556"/>
                <a:gd name="T63" fmla="*/ 21 h 992"/>
                <a:gd name="T64" fmla="*/ 14 w 556"/>
                <a:gd name="T65" fmla="*/ 20 h 992"/>
                <a:gd name="T66" fmla="*/ 15 w 556"/>
                <a:gd name="T67" fmla="*/ 17 h 992"/>
                <a:gd name="T68" fmla="*/ 17 w 556"/>
                <a:gd name="T69" fmla="*/ 14 h 992"/>
                <a:gd name="T70" fmla="*/ 18 w 556"/>
                <a:gd name="T71" fmla="*/ 10 h 992"/>
                <a:gd name="T72" fmla="*/ 18 w 556"/>
                <a:gd name="T73" fmla="*/ 7 h 992"/>
                <a:gd name="T74" fmla="*/ 18 w 556"/>
                <a:gd name="T75" fmla="*/ 5 h 992"/>
                <a:gd name="T76" fmla="*/ 17 w 556"/>
                <a:gd name="T77" fmla="*/ 4 h 992"/>
                <a:gd name="T78" fmla="*/ 15 w 556"/>
                <a:gd name="T79" fmla="*/ 3 h 992"/>
                <a:gd name="T80" fmla="*/ 14 w 556"/>
                <a:gd name="T81" fmla="*/ 2 h 992"/>
                <a:gd name="T82" fmla="*/ 12 w 556"/>
                <a:gd name="T83" fmla="*/ 1 h 992"/>
                <a:gd name="T84" fmla="*/ 10 w 556"/>
                <a:gd name="T85" fmla="*/ 1 h 992"/>
                <a:gd name="T86" fmla="*/ 9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4" name="Freeform 277">
              <a:extLst>
                <a:ext uri="{FF2B5EF4-FFF2-40B4-BE49-F238E27FC236}">
                  <a16:creationId xmlns:a16="http://schemas.microsoft.com/office/drawing/2014/main" id="{D1E73B4E-0497-4E67-B37B-44C69C9C20C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5" y="2225"/>
              <a:ext cx="256" cy="488"/>
            </a:xfrm>
            <a:custGeom>
              <a:avLst/>
              <a:gdLst>
                <a:gd name="T0" fmla="*/ 6 w 512"/>
                <a:gd name="T1" fmla="*/ 0 h 977"/>
                <a:gd name="T2" fmla="*/ 4 w 512"/>
                <a:gd name="T3" fmla="*/ 1 h 977"/>
                <a:gd name="T4" fmla="*/ 2 w 512"/>
                <a:gd name="T5" fmla="*/ 2 h 977"/>
                <a:gd name="T6" fmla="*/ 1 w 512"/>
                <a:gd name="T7" fmla="*/ 3 h 977"/>
                <a:gd name="T8" fmla="*/ 1 w 512"/>
                <a:gd name="T9" fmla="*/ 5 h 977"/>
                <a:gd name="T10" fmla="*/ 1 w 512"/>
                <a:gd name="T11" fmla="*/ 7 h 977"/>
                <a:gd name="T12" fmla="*/ 1 w 512"/>
                <a:gd name="T13" fmla="*/ 8 h 977"/>
                <a:gd name="T14" fmla="*/ 2 w 512"/>
                <a:gd name="T15" fmla="*/ 10 h 977"/>
                <a:gd name="T16" fmla="*/ 3 w 512"/>
                <a:gd name="T17" fmla="*/ 13 h 977"/>
                <a:gd name="T18" fmla="*/ 4 w 512"/>
                <a:gd name="T19" fmla="*/ 18 h 977"/>
                <a:gd name="T20" fmla="*/ 4 w 512"/>
                <a:gd name="T21" fmla="*/ 20 h 977"/>
                <a:gd name="T22" fmla="*/ 4 w 512"/>
                <a:gd name="T23" fmla="*/ 21 h 977"/>
                <a:gd name="T24" fmla="*/ 4 w 512"/>
                <a:gd name="T25" fmla="*/ 23 h 977"/>
                <a:gd name="T26" fmla="*/ 4 w 512"/>
                <a:gd name="T27" fmla="*/ 26 h 977"/>
                <a:gd name="T28" fmla="*/ 4 w 512"/>
                <a:gd name="T29" fmla="*/ 28 h 977"/>
                <a:gd name="T30" fmla="*/ 4 w 512"/>
                <a:gd name="T31" fmla="*/ 29 h 977"/>
                <a:gd name="T32" fmla="*/ 5 w 512"/>
                <a:gd name="T33" fmla="*/ 30 h 977"/>
                <a:gd name="T34" fmla="*/ 6 w 512"/>
                <a:gd name="T35" fmla="*/ 30 h 977"/>
                <a:gd name="T36" fmla="*/ 7 w 512"/>
                <a:gd name="T37" fmla="*/ 30 h 977"/>
                <a:gd name="T38" fmla="*/ 8 w 512"/>
                <a:gd name="T39" fmla="*/ 30 h 977"/>
                <a:gd name="T40" fmla="*/ 9 w 512"/>
                <a:gd name="T41" fmla="*/ 30 h 977"/>
                <a:gd name="T42" fmla="*/ 9 w 512"/>
                <a:gd name="T43" fmla="*/ 29 h 977"/>
                <a:gd name="T44" fmla="*/ 10 w 512"/>
                <a:gd name="T45" fmla="*/ 28 h 977"/>
                <a:gd name="T46" fmla="*/ 10 w 512"/>
                <a:gd name="T47" fmla="*/ 25 h 977"/>
                <a:gd name="T48" fmla="*/ 10 w 512"/>
                <a:gd name="T49" fmla="*/ 23 h 977"/>
                <a:gd name="T50" fmla="*/ 11 w 512"/>
                <a:gd name="T51" fmla="*/ 22 h 977"/>
                <a:gd name="T52" fmla="*/ 11 w 512"/>
                <a:gd name="T53" fmla="*/ 21 h 977"/>
                <a:gd name="T54" fmla="*/ 11 w 512"/>
                <a:gd name="T55" fmla="*/ 21 h 977"/>
                <a:gd name="T56" fmla="*/ 12 w 512"/>
                <a:gd name="T57" fmla="*/ 20 h 977"/>
                <a:gd name="T58" fmla="*/ 12 w 512"/>
                <a:gd name="T59" fmla="*/ 20 h 977"/>
                <a:gd name="T60" fmla="*/ 13 w 512"/>
                <a:gd name="T61" fmla="*/ 18 h 977"/>
                <a:gd name="T62" fmla="*/ 14 w 512"/>
                <a:gd name="T63" fmla="*/ 16 h 977"/>
                <a:gd name="T64" fmla="*/ 15 w 512"/>
                <a:gd name="T65" fmla="*/ 13 h 977"/>
                <a:gd name="T66" fmla="*/ 16 w 512"/>
                <a:gd name="T67" fmla="*/ 9 h 977"/>
                <a:gd name="T68" fmla="*/ 16 w 512"/>
                <a:gd name="T69" fmla="*/ 6 h 977"/>
                <a:gd name="T70" fmla="*/ 16 w 512"/>
                <a:gd name="T71" fmla="*/ 4 h 977"/>
                <a:gd name="T72" fmla="*/ 16 w 512"/>
                <a:gd name="T73" fmla="*/ 3 h 977"/>
                <a:gd name="T74" fmla="*/ 15 w 512"/>
                <a:gd name="T75" fmla="*/ 2 h 977"/>
                <a:gd name="T76" fmla="*/ 13 w 512"/>
                <a:gd name="T77" fmla="*/ 1 h 977"/>
                <a:gd name="T78" fmla="*/ 12 w 512"/>
                <a:gd name="T79" fmla="*/ 0 h 977"/>
                <a:gd name="T80" fmla="*/ 10 w 512"/>
                <a:gd name="T81" fmla="*/ 0 h 977"/>
                <a:gd name="T82" fmla="*/ 8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5" name="Freeform 278">
              <a:extLst>
                <a:ext uri="{FF2B5EF4-FFF2-40B4-BE49-F238E27FC236}">
                  <a16:creationId xmlns:a16="http://schemas.microsoft.com/office/drawing/2014/main" id="{A856B808-F588-44D5-B592-110558E8BA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6" y="2231"/>
              <a:ext cx="234" cy="482"/>
            </a:xfrm>
            <a:custGeom>
              <a:avLst/>
              <a:gdLst>
                <a:gd name="T0" fmla="*/ 5 w 469"/>
                <a:gd name="T1" fmla="*/ 1 h 964"/>
                <a:gd name="T2" fmla="*/ 3 w 469"/>
                <a:gd name="T3" fmla="*/ 2 h 964"/>
                <a:gd name="T4" fmla="*/ 1 w 469"/>
                <a:gd name="T5" fmla="*/ 3 h 964"/>
                <a:gd name="T6" fmla="*/ 0 w 469"/>
                <a:gd name="T7" fmla="*/ 4 h 964"/>
                <a:gd name="T8" fmla="*/ 0 w 469"/>
                <a:gd name="T9" fmla="*/ 6 h 964"/>
                <a:gd name="T10" fmla="*/ 0 w 469"/>
                <a:gd name="T11" fmla="*/ 7 h 964"/>
                <a:gd name="T12" fmla="*/ 0 w 469"/>
                <a:gd name="T13" fmla="*/ 9 h 964"/>
                <a:gd name="T14" fmla="*/ 1 w 469"/>
                <a:gd name="T15" fmla="*/ 10 h 964"/>
                <a:gd name="T16" fmla="*/ 2 w 469"/>
                <a:gd name="T17" fmla="*/ 14 h 964"/>
                <a:gd name="T18" fmla="*/ 3 w 469"/>
                <a:gd name="T19" fmla="*/ 18 h 964"/>
                <a:gd name="T20" fmla="*/ 3 w 469"/>
                <a:gd name="T21" fmla="*/ 21 h 964"/>
                <a:gd name="T22" fmla="*/ 3 w 469"/>
                <a:gd name="T23" fmla="*/ 22 h 964"/>
                <a:gd name="T24" fmla="*/ 3 w 469"/>
                <a:gd name="T25" fmla="*/ 24 h 964"/>
                <a:gd name="T26" fmla="*/ 3 w 469"/>
                <a:gd name="T27" fmla="*/ 27 h 964"/>
                <a:gd name="T28" fmla="*/ 3 w 469"/>
                <a:gd name="T29" fmla="*/ 29 h 964"/>
                <a:gd name="T30" fmla="*/ 3 w 469"/>
                <a:gd name="T31" fmla="*/ 30 h 964"/>
                <a:gd name="T32" fmla="*/ 4 w 469"/>
                <a:gd name="T33" fmla="*/ 30 h 964"/>
                <a:gd name="T34" fmla="*/ 4 w 469"/>
                <a:gd name="T35" fmla="*/ 30 h 964"/>
                <a:gd name="T36" fmla="*/ 5 w 469"/>
                <a:gd name="T37" fmla="*/ 30 h 964"/>
                <a:gd name="T38" fmla="*/ 6 w 469"/>
                <a:gd name="T39" fmla="*/ 31 h 964"/>
                <a:gd name="T40" fmla="*/ 7 w 469"/>
                <a:gd name="T41" fmla="*/ 30 h 964"/>
                <a:gd name="T42" fmla="*/ 7 w 469"/>
                <a:gd name="T43" fmla="*/ 30 h 964"/>
                <a:gd name="T44" fmla="*/ 8 w 469"/>
                <a:gd name="T45" fmla="*/ 28 h 964"/>
                <a:gd name="T46" fmla="*/ 8 w 469"/>
                <a:gd name="T47" fmla="*/ 26 h 964"/>
                <a:gd name="T48" fmla="*/ 8 w 469"/>
                <a:gd name="T49" fmla="*/ 24 h 964"/>
                <a:gd name="T50" fmla="*/ 9 w 469"/>
                <a:gd name="T51" fmla="*/ 23 h 964"/>
                <a:gd name="T52" fmla="*/ 9 w 469"/>
                <a:gd name="T53" fmla="*/ 22 h 964"/>
                <a:gd name="T54" fmla="*/ 9 w 469"/>
                <a:gd name="T55" fmla="*/ 21 h 964"/>
                <a:gd name="T56" fmla="*/ 10 w 469"/>
                <a:gd name="T57" fmla="*/ 21 h 964"/>
                <a:gd name="T58" fmla="*/ 10 w 469"/>
                <a:gd name="T59" fmla="*/ 20 h 964"/>
                <a:gd name="T60" fmla="*/ 11 w 469"/>
                <a:gd name="T61" fmla="*/ 19 h 964"/>
                <a:gd name="T62" fmla="*/ 12 w 469"/>
                <a:gd name="T63" fmla="*/ 17 h 964"/>
                <a:gd name="T64" fmla="*/ 13 w 469"/>
                <a:gd name="T65" fmla="*/ 14 h 964"/>
                <a:gd name="T66" fmla="*/ 14 w 469"/>
                <a:gd name="T67" fmla="*/ 10 h 964"/>
                <a:gd name="T68" fmla="*/ 14 w 469"/>
                <a:gd name="T69" fmla="*/ 7 h 964"/>
                <a:gd name="T70" fmla="*/ 14 w 469"/>
                <a:gd name="T71" fmla="*/ 5 h 964"/>
                <a:gd name="T72" fmla="*/ 14 w 469"/>
                <a:gd name="T73" fmla="*/ 4 h 964"/>
                <a:gd name="T74" fmla="*/ 13 w 469"/>
                <a:gd name="T75" fmla="*/ 3 h 964"/>
                <a:gd name="T76" fmla="*/ 12 w 469"/>
                <a:gd name="T77" fmla="*/ 2 h 964"/>
                <a:gd name="T78" fmla="*/ 10 w 469"/>
                <a:gd name="T79" fmla="*/ 1 h 964"/>
                <a:gd name="T80" fmla="*/ 8 w 469"/>
                <a:gd name="T81" fmla="*/ 1 h 964"/>
                <a:gd name="T82" fmla="*/ 7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6" name="Freeform 279">
              <a:extLst>
                <a:ext uri="{FF2B5EF4-FFF2-40B4-BE49-F238E27FC236}">
                  <a16:creationId xmlns:a16="http://schemas.microsoft.com/office/drawing/2014/main" id="{568B64EE-1C75-4EC0-8AF6-C0154108D47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67" y="2237"/>
              <a:ext cx="214" cy="475"/>
            </a:xfrm>
            <a:custGeom>
              <a:avLst/>
              <a:gdLst>
                <a:gd name="T0" fmla="*/ 5 w 429"/>
                <a:gd name="T1" fmla="*/ 0 h 951"/>
                <a:gd name="T2" fmla="*/ 2 w 429"/>
                <a:gd name="T3" fmla="*/ 1 h 951"/>
                <a:gd name="T4" fmla="*/ 1 w 429"/>
                <a:gd name="T5" fmla="*/ 2 h 951"/>
                <a:gd name="T6" fmla="*/ 0 w 429"/>
                <a:gd name="T7" fmla="*/ 3 h 951"/>
                <a:gd name="T8" fmla="*/ 0 w 429"/>
                <a:gd name="T9" fmla="*/ 4 h 951"/>
                <a:gd name="T10" fmla="*/ 0 w 429"/>
                <a:gd name="T11" fmla="*/ 6 h 951"/>
                <a:gd name="T12" fmla="*/ 0 w 429"/>
                <a:gd name="T13" fmla="*/ 7 h 951"/>
                <a:gd name="T14" fmla="*/ 1 w 429"/>
                <a:gd name="T15" fmla="*/ 9 h 951"/>
                <a:gd name="T16" fmla="*/ 2 w 429"/>
                <a:gd name="T17" fmla="*/ 12 h 951"/>
                <a:gd name="T18" fmla="*/ 2 w 429"/>
                <a:gd name="T19" fmla="*/ 17 h 951"/>
                <a:gd name="T20" fmla="*/ 2 w 429"/>
                <a:gd name="T21" fmla="*/ 20 h 951"/>
                <a:gd name="T22" fmla="*/ 3 w 429"/>
                <a:gd name="T23" fmla="*/ 21 h 951"/>
                <a:gd name="T24" fmla="*/ 2 w 429"/>
                <a:gd name="T25" fmla="*/ 23 h 951"/>
                <a:gd name="T26" fmla="*/ 2 w 429"/>
                <a:gd name="T27" fmla="*/ 26 h 951"/>
                <a:gd name="T28" fmla="*/ 2 w 429"/>
                <a:gd name="T29" fmla="*/ 28 h 951"/>
                <a:gd name="T30" fmla="*/ 2 w 429"/>
                <a:gd name="T31" fmla="*/ 28 h 951"/>
                <a:gd name="T32" fmla="*/ 3 w 429"/>
                <a:gd name="T33" fmla="*/ 29 h 951"/>
                <a:gd name="T34" fmla="*/ 4 w 429"/>
                <a:gd name="T35" fmla="*/ 29 h 951"/>
                <a:gd name="T36" fmla="*/ 5 w 429"/>
                <a:gd name="T37" fmla="*/ 29 h 951"/>
                <a:gd name="T38" fmla="*/ 5 w 429"/>
                <a:gd name="T39" fmla="*/ 29 h 951"/>
                <a:gd name="T40" fmla="*/ 6 w 429"/>
                <a:gd name="T41" fmla="*/ 29 h 951"/>
                <a:gd name="T42" fmla="*/ 6 w 429"/>
                <a:gd name="T43" fmla="*/ 28 h 951"/>
                <a:gd name="T44" fmla="*/ 7 w 429"/>
                <a:gd name="T45" fmla="*/ 27 h 951"/>
                <a:gd name="T46" fmla="*/ 7 w 429"/>
                <a:gd name="T47" fmla="*/ 24 h 951"/>
                <a:gd name="T48" fmla="*/ 7 w 429"/>
                <a:gd name="T49" fmla="*/ 23 h 951"/>
                <a:gd name="T50" fmla="*/ 8 w 429"/>
                <a:gd name="T51" fmla="*/ 21 h 951"/>
                <a:gd name="T52" fmla="*/ 8 w 429"/>
                <a:gd name="T53" fmla="*/ 20 h 951"/>
                <a:gd name="T54" fmla="*/ 9 w 429"/>
                <a:gd name="T55" fmla="*/ 19 h 951"/>
                <a:gd name="T56" fmla="*/ 9 w 429"/>
                <a:gd name="T57" fmla="*/ 18 h 951"/>
                <a:gd name="T58" fmla="*/ 10 w 429"/>
                <a:gd name="T59" fmla="*/ 15 h 951"/>
                <a:gd name="T60" fmla="*/ 11 w 429"/>
                <a:gd name="T61" fmla="*/ 12 h 951"/>
                <a:gd name="T62" fmla="*/ 12 w 429"/>
                <a:gd name="T63" fmla="*/ 8 h 951"/>
                <a:gd name="T64" fmla="*/ 13 w 429"/>
                <a:gd name="T65" fmla="*/ 5 h 951"/>
                <a:gd name="T66" fmla="*/ 13 w 429"/>
                <a:gd name="T67" fmla="*/ 4 h 951"/>
                <a:gd name="T68" fmla="*/ 13 w 429"/>
                <a:gd name="T69" fmla="*/ 3 h 951"/>
                <a:gd name="T70" fmla="*/ 12 w 429"/>
                <a:gd name="T71" fmla="*/ 2 h 951"/>
                <a:gd name="T72" fmla="*/ 11 w 429"/>
                <a:gd name="T73" fmla="*/ 1 h 951"/>
                <a:gd name="T74" fmla="*/ 9 w 429"/>
                <a:gd name="T75" fmla="*/ 0 h 951"/>
                <a:gd name="T76" fmla="*/ 8 w 429"/>
                <a:gd name="T77" fmla="*/ 0 h 951"/>
                <a:gd name="T78" fmla="*/ 6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7" name="Freeform 280">
              <a:extLst>
                <a:ext uri="{FF2B5EF4-FFF2-40B4-BE49-F238E27FC236}">
                  <a16:creationId xmlns:a16="http://schemas.microsoft.com/office/drawing/2014/main" id="{2C02F4FE-F703-4A13-8242-14130A7A8DA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78" y="2243"/>
              <a:ext cx="195" cy="469"/>
            </a:xfrm>
            <a:custGeom>
              <a:avLst/>
              <a:gdLst>
                <a:gd name="T0" fmla="*/ 5 w 389"/>
                <a:gd name="T1" fmla="*/ 1 h 936"/>
                <a:gd name="T2" fmla="*/ 3 w 389"/>
                <a:gd name="T3" fmla="*/ 1 h 936"/>
                <a:gd name="T4" fmla="*/ 2 w 389"/>
                <a:gd name="T5" fmla="*/ 2 h 936"/>
                <a:gd name="T6" fmla="*/ 1 w 389"/>
                <a:gd name="T7" fmla="*/ 4 h 936"/>
                <a:gd name="T8" fmla="*/ 0 w 389"/>
                <a:gd name="T9" fmla="*/ 5 h 936"/>
                <a:gd name="T10" fmla="*/ 1 w 389"/>
                <a:gd name="T11" fmla="*/ 6 h 936"/>
                <a:gd name="T12" fmla="*/ 1 w 389"/>
                <a:gd name="T13" fmla="*/ 7 h 936"/>
                <a:gd name="T14" fmla="*/ 2 w 389"/>
                <a:gd name="T15" fmla="*/ 9 h 936"/>
                <a:gd name="T16" fmla="*/ 3 w 389"/>
                <a:gd name="T17" fmla="*/ 12 h 936"/>
                <a:gd name="T18" fmla="*/ 3 w 389"/>
                <a:gd name="T19" fmla="*/ 17 h 936"/>
                <a:gd name="T20" fmla="*/ 3 w 389"/>
                <a:gd name="T21" fmla="*/ 21 h 936"/>
                <a:gd name="T22" fmla="*/ 3 w 389"/>
                <a:gd name="T23" fmla="*/ 22 h 936"/>
                <a:gd name="T24" fmla="*/ 3 w 389"/>
                <a:gd name="T25" fmla="*/ 24 h 936"/>
                <a:gd name="T26" fmla="*/ 3 w 389"/>
                <a:gd name="T27" fmla="*/ 26 h 936"/>
                <a:gd name="T28" fmla="*/ 3 w 389"/>
                <a:gd name="T29" fmla="*/ 28 h 936"/>
                <a:gd name="T30" fmla="*/ 3 w 389"/>
                <a:gd name="T31" fmla="*/ 29 h 936"/>
                <a:gd name="T32" fmla="*/ 3 w 389"/>
                <a:gd name="T33" fmla="*/ 29 h 936"/>
                <a:gd name="T34" fmla="*/ 4 w 389"/>
                <a:gd name="T35" fmla="*/ 30 h 936"/>
                <a:gd name="T36" fmla="*/ 5 w 389"/>
                <a:gd name="T37" fmla="*/ 30 h 936"/>
                <a:gd name="T38" fmla="*/ 5 w 389"/>
                <a:gd name="T39" fmla="*/ 30 h 936"/>
                <a:gd name="T40" fmla="*/ 6 w 389"/>
                <a:gd name="T41" fmla="*/ 29 h 936"/>
                <a:gd name="T42" fmla="*/ 6 w 389"/>
                <a:gd name="T43" fmla="*/ 29 h 936"/>
                <a:gd name="T44" fmla="*/ 7 w 389"/>
                <a:gd name="T45" fmla="*/ 27 h 936"/>
                <a:gd name="T46" fmla="*/ 7 w 389"/>
                <a:gd name="T47" fmla="*/ 25 h 936"/>
                <a:gd name="T48" fmla="*/ 7 w 389"/>
                <a:gd name="T49" fmla="*/ 23 h 936"/>
                <a:gd name="T50" fmla="*/ 8 w 389"/>
                <a:gd name="T51" fmla="*/ 22 h 936"/>
                <a:gd name="T52" fmla="*/ 8 w 389"/>
                <a:gd name="T53" fmla="*/ 21 h 936"/>
                <a:gd name="T54" fmla="*/ 9 w 389"/>
                <a:gd name="T55" fmla="*/ 20 h 936"/>
                <a:gd name="T56" fmla="*/ 9 w 389"/>
                <a:gd name="T57" fmla="*/ 18 h 936"/>
                <a:gd name="T58" fmla="*/ 10 w 389"/>
                <a:gd name="T59" fmla="*/ 16 h 936"/>
                <a:gd name="T60" fmla="*/ 11 w 389"/>
                <a:gd name="T61" fmla="*/ 13 h 936"/>
                <a:gd name="T62" fmla="*/ 12 w 389"/>
                <a:gd name="T63" fmla="*/ 9 h 936"/>
                <a:gd name="T64" fmla="*/ 12 w 389"/>
                <a:gd name="T65" fmla="*/ 6 h 936"/>
                <a:gd name="T66" fmla="*/ 13 w 389"/>
                <a:gd name="T67" fmla="*/ 5 h 936"/>
                <a:gd name="T68" fmla="*/ 12 w 389"/>
                <a:gd name="T69" fmla="*/ 4 h 936"/>
                <a:gd name="T70" fmla="*/ 12 w 389"/>
                <a:gd name="T71" fmla="*/ 3 h 936"/>
                <a:gd name="T72" fmla="*/ 11 w 389"/>
                <a:gd name="T73" fmla="*/ 2 h 936"/>
                <a:gd name="T74" fmla="*/ 10 w 389"/>
                <a:gd name="T75" fmla="*/ 1 h 936"/>
                <a:gd name="T76" fmla="*/ 9 w 389"/>
                <a:gd name="T77" fmla="*/ 1 h 936"/>
                <a:gd name="T78" fmla="*/ 7 w 389"/>
                <a:gd name="T79" fmla="*/ 1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8" name="Freeform 281">
              <a:extLst>
                <a:ext uri="{FF2B5EF4-FFF2-40B4-BE49-F238E27FC236}">
                  <a16:creationId xmlns:a16="http://schemas.microsoft.com/office/drawing/2014/main" id="{2ADBACB6-13B0-4E80-98CF-EF9FE4E37AD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8" y="2250"/>
              <a:ext cx="177" cy="461"/>
            </a:xfrm>
            <a:custGeom>
              <a:avLst/>
              <a:gdLst>
                <a:gd name="T0" fmla="*/ 5 w 352"/>
                <a:gd name="T1" fmla="*/ 0 h 923"/>
                <a:gd name="T2" fmla="*/ 3 w 352"/>
                <a:gd name="T3" fmla="*/ 0 h 923"/>
                <a:gd name="T4" fmla="*/ 2 w 352"/>
                <a:gd name="T5" fmla="*/ 1 h 923"/>
                <a:gd name="T6" fmla="*/ 1 w 352"/>
                <a:gd name="T7" fmla="*/ 2 h 923"/>
                <a:gd name="T8" fmla="*/ 0 w 352"/>
                <a:gd name="T9" fmla="*/ 4 h 923"/>
                <a:gd name="T10" fmla="*/ 1 w 352"/>
                <a:gd name="T11" fmla="*/ 5 h 923"/>
                <a:gd name="T12" fmla="*/ 1 w 352"/>
                <a:gd name="T13" fmla="*/ 6 h 923"/>
                <a:gd name="T14" fmla="*/ 3 w 352"/>
                <a:gd name="T15" fmla="*/ 7 h 923"/>
                <a:gd name="T16" fmla="*/ 3 w 352"/>
                <a:gd name="T17" fmla="*/ 10 h 923"/>
                <a:gd name="T18" fmla="*/ 3 w 352"/>
                <a:gd name="T19" fmla="*/ 16 h 923"/>
                <a:gd name="T20" fmla="*/ 3 w 352"/>
                <a:gd name="T21" fmla="*/ 19 h 923"/>
                <a:gd name="T22" fmla="*/ 3 w 352"/>
                <a:gd name="T23" fmla="*/ 20 h 923"/>
                <a:gd name="T24" fmla="*/ 3 w 352"/>
                <a:gd name="T25" fmla="*/ 22 h 923"/>
                <a:gd name="T26" fmla="*/ 2 w 352"/>
                <a:gd name="T27" fmla="*/ 25 h 923"/>
                <a:gd name="T28" fmla="*/ 2 w 352"/>
                <a:gd name="T29" fmla="*/ 27 h 923"/>
                <a:gd name="T30" fmla="*/ 3 w 352"/>
                <a:gd name="T31" fmla="*/ 28 h 923"/>
                <a:gd name="T32" fmla="*/ 3 w 352"/>
                <a:gd name="T33" fmla="*/ 28 h 923"/>
                <a:gd name="T34" fmla="*/ 3 w 352"/>
                <a:gd name="T35" fmla="*/ 28 h 923"/>
                <a:gd name="T36" fmla="*/ 4 w 352"/>
                <a:gd name="T37" fmla="*/ 28 h 923"/>
                <a:gd name="T38" fmla="*/ 5 w 352"/>
                <a:gd name="T39" fmla="*/ 28 h 923"/>
                <a:gd name="T40" fmla="*/ 5 w 352"/>
                <a:gd name="T41" fmla="*/ 28 h 923"/>
                <a:gd name="T42" fmla="*/ 5 w 352"/>
                <a:gd name="T43" fmla="*/ 28 h 923"/>
                <a:gd name="T44" fmla="*/ 6 w 352"/>
                <a:gd name="T45" fmla="*/ 26 h 923"/>
                <a:gd name="T46" fmla="*/ 6 w 352"/>
                <a:gd name="T47" fmla="*/ 24 h 923"/>
                <a:gd name="T48" fmla="*/ 6 w 352"/>
                <a:gd name="T49" fmla="*/ 22 h 923"/>
                <a:gd name="T50" fmla="*/ 7 w 352"/>
                <a:gd name="T51" fmla="*/ 21 h 923"/>
                <a:gd name="T52" fmla="*/ 7 w 352"/>
                <a:gd name="T53" fmla="*/ 20 h 923"/>
                <a:gd name="T54" fmla="*/ 7 w 352"/>
                <a:gd name="T55" fmla="*/ 19 h 923"/>
                <a:gd name="T56" fmla="*/ 8 w 352"/>
                <a:gd name="T57" fmla="*/ 17 h 923"/>
                <a:gd name="T58" fmla="*/ 9 w 352"/>
                <a:gd name="T59" fmla="*/ 15 h 923"/>
                <a:gd name="T60" fmla="*/ 9 w 352"/>
                <a:gd name="T61" fmla="*/ 12 h 923"/>
                <a:gd name="T62" fmla="*/ 10 w 352"/>
                <a:gd name="T63" fmla="*/ 8 h 923"/>
                <a:gd name="T64" fmla="*/ 11 w 352"/>
                <a:gd name="T65" fmla="*/ 5 h 923"/>
                <a:gd name="T66" fmla="*/ 12 w 352"/>
                <a:gd name="T67" fmla="*/ 4 h 923"/>
                <a:gd name="T68" fmla="*/ 12 w 352"/>
                <a:gd name="T69" fmla="*/ 3 h 923"/>
                <a:gd name="T70" fmla="*/ 11 w 352"/>
                <a:gd name="T71" fmla="*/ 2 h 923"/>
                <a:gd name="T72" fmla="*/ 10 w 352"/>
                <a:gd name="T73" fmla="*/ 1 h 923"/>
                <a:gd name="T74" fmla="*/ 9 w 352"/>
                <a:gd name="T75" fmla="*/ 0 h 923"/>
                <a:gd name="T76" fmla="*/ 8 w 352"/>
                <a:gd name="T77" fmla="*/ 0 h 923"/>
                <a:gd name="T78" fmla="*/ 7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9" name="Freeform 282">
              <a:extLst>
                <a:ext uri="{FF2B5EF4-FFF2-40B4-BE49-F238E27FC236}">
                  <a16:creationId xmlns:a16="http://schemas.microsoft.com/office/drawing/2014/main" id="{9E0A1965-7EB4-4BEC-94E0-F6F8DFEF6D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9" y="2255"/>
              <a:ext cx="159" cy="456"/>
            </a:xfrm>
            <a:custGeom>
              <a:avLst/>
              <a:gdLst>
                <a:gd name="T0" fmla="*/ 4 w 319"/>
                <a:gd name="T1" fmla="*/ 1 h 910"/>
                <a:gd name="T2" fmla="*/ 2 w 319"/>
                <a:gd name="T3" fmla="*/ 1 h 910"/>
                <a:gd name="T4" fmla="*/ 0 w 319"/>
                <a:gd name="T5" fmla="*/ 2 h 910"/>
                <a:gd name="T6" fmla="*/ 0 w 319"/>
                <a:gd name="T7" fmla="*/ 3 h 910"/>
                <a:gd name="T8" fmla="*/ 0 w 319"/>
                <a:gd name="T9" fmla="*/ 4 h 910"/>
                <a:gd name="T10" fmla="*/ 0 w 319"/>
                <a:gd name="T11" fmla="*/ 5 h 910"/>
                <a:gd name="T12" fmla="*/ 1 w 319"/>
                <a:gd name="T13" fmla="*/ 6 h 910"/>
                <a:gd name="T14" fmla="*/ 2 w 319"/>
                <a:gd name="T15" fmla="*/ 7 h 910"/>
                <a:gd name="T16" fmla="*/ 2 w 319"/>
                <a:gd name="T17" fmla="*/ 10 h 910"/>
                <a:gd name="T18" fmla="*/ 2 w 319"/>
                <a:gd name="T19" fmla="*/ 16 h 910"/>
                <a:gd name="T20" fmla="*/ 2 w 319"/>
                <a:gd name="T21" fmla="*/ 20 h 910"/>
                <a:gd name="T22" fmla="*/ 2 w 319"/>
                <a:gd name="T23" fmla="*/ 21 h 910"/>
                <a:gd name="T24" fmla="*/ 1 w 319"/>
                <a:gd name="T25" fmla="*/ 23 h 910"/>
                <a:gd name="T26" fmla="*/ 1 w 319"/>
                <a:gd name="T27" fmla="*/ 26 h 910"/>
                <a:gd name="T28" fmla="*/ 1 w 319"/>
                <a:gd name="T29" fmla="*/ 28 h 910"/>
                <a:gd name="T30" fmla="*/ 1 w 319"/>
                <a:gd name="T31" fmla="*/ 28 h 910"/>
                <a:gd name="T32" fmla="*/ 1 w 319"/>
                <a:gd name="T33" fmla="*/ 29 h 910"/>
                <a:gd name="T34" fmla="*/ 2 w 319"/>
                <a:gd name="T35" fmla="*/ 29 h 910"/>
                <a:gd name="T36" fmla="*/ 2 w 319"/>
                <a:gd name="T37" fmla="*/ 29 h 910"/>
                <a:gd name="T38" fmla="*/ 3 w 319"/>
                <a:gd name="T39" fmla="*/ 29 h 910"/>
                <a:gd name="T40" fmla="*/ 3 w 319"/>
                <a:gd name="T41" fmla="*/ 29 h 910"/>
                <a:gd name="T42" fmla="*/ 3 w 319"/>
                <a:gd name="T43" fmla="*/ 28 h 910"/>
                <a:gd name="T44" fmla="*/ 4 w 319"/>
                <a:gd name="T45" fmla="*/ 27 h 910"/>
                <a:gd name="T46" fmla="*/ 4 w 319"/>
                <a:gd name="T47" fmla="*/ 24 h 910"/>
                <a:gd name="T48" fmla="*/ 4 w 319"/>
                <a:gd name="T49" fmla="*/ 22 h 910"/>
                <a:gd name="T50" fmla="*/ 5 w 319"/>
                <a:gd name="T51" fmla="*/ 21 h 910"/>
                <a:gd name="T52" fmla="*/ 5 w 319"/>
                <a:gd name="T53" fmla="*/ 20 h 910"/>
                <a:gd name="T54" fmla="*/ 5 w 319"/>
                <a:gd name="T55" fmla="*/ 19 h 910"/>
                <a:gd name="T56" fmla="*/ 6 w 319"/>
                <a:gd name="T57" fmla="*/ 18 h 910"/>
                <a:gd name="T58" fmla="*/ 6 w 319"/>
                <a:gd name="T59" fmla="*/ 15 h 910"/>
                <a:gd name="T60" fmla="*/ 7 w 319"/>
                <a:gd name="T61" fmla="*/ 12 h 910"/>
                <a:gd name="T62" fmla="*/ 8 w 319"/>
                <a:gd name="T63" fmla="*/ 9 h 910"/>
                <a:gd name="T64" fmla="*/ 9 w 319"/>
                <a:gd name="T65" fmla="*/ 6 h 910"/>
                <a:gd name="T66" fmla="*/ 9 w 319"/>
                <a:gd name="T67" fmla="*/ 5 h 910"/>
                <a:gd name="T68" fmla="*/ 9 w 319"/>
                <a:gd name="T69" fmla="*/ 4 h 910"/>
                <a:gd name="T70" fmla="*/ 9 w 319"/>
                <a:gd name="T71" fmla="*/ 3 h 910"/>
                <a:gd name="T72" fmla="*/ 9 w 319"/>
                <a:gd name="T73" fmla="*/ 2 h 910"/>
                <a:gd name="T74" fmla="*/ 8 w 319"/>
                <a:gd name="T75" fmla="*/ 1 h 910"/>
                <a:gd name="T76" fmla="*/ 7 w 319"/>
                <a:gd name="T77" fmla="*/ 1 h 910"/>
                <a:gd name="T78" fmla="*/ 6 w 319"/>
                <a:gd name="T79" fmla="*/ 1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0" name="Freeform 283">
              <a:extLst>
                <a:ext uri="{FF2B5EF4-FFF2-40B4-BE49-F238E27FC236}">
                  <a16:creationId xmlns:a16="http://schemas.microsoft.com/office/drawing/2014/main" id="{FF30EF61-C58A-4C0B-8203-42702C8AA9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09" y="2262"/>
              <a:ext cx="143" cy="448"/>
            </a:xfrm>
            <a:custGeom>
              <a:avLst/>
              <a:gdLst>
                <a:gd name="T0" fmla="*/ 6 w 286"/>
                <a:gd name="T1" fmla="*/ 0 h 896"/>
                <a:gd name="T2" fmla="*/ 4 w 286"/>
                <a:gd name="T3" fmla="*/ 1 h 896"/>
                <a:gd name="T4" fmla="*/ 3 w 286"/>
                <a:gd name="T5" fmla="*/ 1 h 896"/>
                <a:gd name="T6" fmla="*/ 3 w 286"/>
                <a:gd name="T7" fmla="*/ 1 h 896"/>
                <a:gd name="T8" fmla="*/ 2 w 286"/>
                <a:gd name="T9" fmla="*/ 2 h 896"/>
                <a:gd name="T10" fmla="*/ 1 w 286"/>
                <a:gd name="T11" fmla="*/ 2 h 896"/>
                <a:gd name="T12" fmla="*/ 1 w 286"/>
                <a:gd name="T13" fmla="*/ 2 h 896"/>
                <a:gd name="T14" fmla="*/ 1 w 286"/>
                <a:gd name="T15" fmla="*/ 3 h 896"/>
                <a:gd name="T16" fmla="*/ 0 w 286"/>
                <a:gd name="T17" fmla="*/ 3 h 896"/>
                <a:gd name="T18" fmla="*/ 0 w 286"/>
                <a:gd name="T19" fmla="*/ 4 h 896"/>
                <a:gd name="T20" fmla="*/ 1 w 286"/>
                <a:gd name="T21" fmla="*/ 4 h 896"/>
                <a:gd name="T22" fmla="*/ 1 w 286"/>
                <a:gd name="T23" fmla="*/ 5 h 896"/>
                <a:gd name="T24" fmla="*/ 1 w 286"/>
                <a:gd name="T25" fmla="*/ 5 h 896"/>
                <a:gd name="T26" fmla="*/ 2 w 286"/>
                <a:gd name="T27" fmla="*/ 6 h 896"/>
                <a:gd name="T28" fmla="*/ 2 w 286"/>
                <a:gd name="T29" fmla="*/ 6 h 896"/>
                <a:gd name="T30" fmla="*/ 3 w 286"/>
                <a:gd name="T31" fmla="*/ 6 h 896"/>
                <a:gd name="T32" fmla="*/ 3 w 286"/>
                <a:gd name="T33" fmla="*/ 6 h 896"/>
                <a:gd name="T34" fmla="*/ 2 w 286"/>
                <a:gd name="T35" fmla="*/ 19 h 896"/>
                <a:gd name="T36" fmla="*/ 2 w 286"/>
                <a:gd name="T37" fmla="*/ 21 h 896"/>
                <a:gd name="T38" fmla="*/ 2 w 286"/>
                <a:gd name="T39" fmla="*/ 27 h 896"/>
                <a:gd name="T40" fmla="*/ 2 w 286"/>
                <a:gd name="T41" fmla="*/ 28 h 896"/>
                <a:gd name="T42" fmla="*/ 3 w 286"/>
                <a:gd name="T43" fmla="*/ 28 h 896"/>
                <a:gd name="T44" fmla="*/ 4 w 286"/>
                <a:gd name="T45" fmla="*/ 27 h 896"/>
                <a:gd name="T46" fmla="*/ 4 w 286"/>
                <a:gd name="T47" fmla="*/ 23 h 896"/>
                <a:gd name="T48" fmla="*/ 5 w 286"/>
                <a:gd name="T49" fmla="*/ 20 h 896"/>
                <a:gd name="T50" fmla="*/ 5 w 286"/>
                <a:gd name="T51" fmla="*/ 18 h 896"/>
                <a:gd name="T52" fmla="*/ 6 w 286"/>
                <a:gd name="T53" fmla="*/ 17 h 896"/>
                <a:gd name="T54" fmla="*/ 6 w 286"/>
                <a:gd name="T55" fmla="*/ 16 h 896"/>
                <a:gd name="T56" fmla="*/ 6 w 286"/>
                <a:gd name="T57" fmla="*/ 15 h 896"/>
                <a:gd name="T58" fmla="*/ 6 w 286"/>
                <a:gd name="T59" fmla="*/ 14 h 896"/>
                <a:gd name="T60" fmla="*/ 6 w 286"/>
                <a:gd name="T61" fmla="*/ 12 h 896"/>
                <a:gd name="T62" fmla="*/ 7 w 286"/>
                <a:gd name="T63" fmla="*/ 10 h 896"/>
                <a:gd name="T64" fmla="*/ 7 w 286"/>
                <a:gd name="T65" fmla="*/ 8 h 896"/>
                <a:gd name="T66" fmla="*/ 8 w 286"/>
                <a:gd name="T67" fmla="*/ 6 h 896"/>
                <a:gd name="T68" fmla="*/ 9 w 286"/>
                <a:gd name="T69" fmla="*/ 5 h 896"/>
                <a:gd name="T70" fmla="*/ 9 w 286"/>
                <a:gd name="T71" fmla="*/ 4 h 896"/>
                <a:gd name="T72" fmla="*/ 9 w 286"/>
                <a:gd name="T73" fmla="*/ 4 h 896"/>
                <a:gd name="T74" fmla="*/ 9 w 286"/>
                <a:gd name="T75" fmla="*/ 3 h 896"/>
                <a:gd name="T76" fmla="*/ 9 w 286"/>
                <a:gd name="T77" fmla="*/ 2 h 896"/>
                <a:gd name="T78" fmla="*/ 8 w 286"/>
                <a:gd name="T79" fmla="*/ 1 h 896"/>
                <a:gd name="T80" fmla="*/ 7 w 286"/>
                <a:gd name="T81" fmla="*/ 1 h 896"/>
                <a:gd name="T82" fmla="*/ 6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1" name="Freeform 284">
              <a:extLst>
                <a:ext uri="{FF2B5EF4-FFF2-40B4-BE49-F238E27FC236}">
                  <a16:creationId xmlns:a16="http://schemas.microsoft.com/office/drawing/2014/main" id="{BBABB9C3-3030-4AE5-AF07-FCC23E4884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5" y="2176"/>
              <a:ext cx="173" cy="240"/>
            </a:xfrm>
            <a:custGeom>
              <a:avLst/>
              <a:gdLst>
                <a:gd name="T0" fmla="*/ 9 w 346"/>
                <a:gd name="T1" fmla="*/ 0 h 480"/>
                <a:gd name="T2" fmla="*/ 8 w 346"/>
                <a:gd name="T3" fmla="*/ 1 h 480"/>
                <a:gd name="T4" fmla="*/ 7 w 346"/>
                <a:gd name="T5" fmla="*/ 1 h 480"/>
                <a:gd name="T6" fmla="*/ 6 w 346"/>
                <a:gd name="T7" fmla="*/ 2 h 480"/>
                <a:gd name="T8" fmla="*/ 5 w 346"/>
                <a:gd name="T9" fmla="*/ 2 h 480"/>
                <a:gd name="T10" fmla="*/ 4 w 346"/>
                <a:gd name="T11" fmla="*/ 3 h 480"/>
                <a:gd name="T12" fmla="*/ 3 w 346"/>
                <a:gd name="T13" fmla="*/ 4 h 480"/>
                <a:gd name="T14" fmla="*/ 3 w 346"/>
                <a:gd name="T15" fmla="*/ 5 h 480"/>
                <a:gd name="T16" fmla="*/ 2 w 346"/>
                <a:gd name="T17" fmla="*/ 6 h 480"/>
                <a:gd name="T18" fmla="*/ 1 w 346"/>
                <a:gd name="T19" fmla="*/ 7 h 480"/>
                <a:gd name="T20" fmla="*/ 1 w 346"/>
                <a:gd name="T21" fmla="*/ 8 h 480"/>
                <a:gd name="T22" fmla="*/ 1 w 346"/>
                <a:gd name="T23" fmla="*/ 9 h 480"/>
                <a:gd name="T24" fmla="*/ 1 w 346"/>
                <a:gd name="T25" fmla="*/ 10 h 480"/>
                <a:gd name="T26" fmla="*/ 0 w 346"/>
                <a:gd name="T27" fmla="*/ 12 h 480"/>
                <a:gd name="T28" fmla="*/ 1 w 346"/>
                <a:gd name="T29" fmla="*/ 13 h 480"/>
                <a:gd name="T30" fmla="*/ 1 w 346"/>
                <a:gd name="T31" fmla="*/ 14 h 480"/>
                <a:gd name="T32" fmla="*/ 1 w 346"/>
                <a:gd name="T33" fmla="*/ 15 h 480"/>
                <a:gd name="T34" fmla="*/ 2 w 346"/>
                <a:gd name="T35" fmla="*/ 14 h 480"/>
                <a:gd name="T36" fmla="*/ 2 w 346"/>
                <a:gd name="T37" fmla="*/ 13 h 480"/>
                <a:gd name="T38" fmla="*/ 2 w 346"/>
                <a:gd name="T39" fmla="*/ 12 h 480"/>
                <a:gd name="T40" fmla="*/ 2 w 346"/>
                <a:gd name="T41" fmla="*/ 11 h 480"/>
                <a:gd name="T42" fmla="*/ 3 w 346"/>
                <a:gd name="T43" fmla="*/ 10 h 480"/>
                <a:gd name="T44" fmla="*/ 3 w 346"/>
                <a:gd name="T45" fmla="*/ 9 h 480"/>
                <a:gd name="T46" fmla="*/ 4 w 346"/>
                <a:gd name="T47" fmla="*/ 8 h 480"/>
                <a:gd name="T48" fmla="*/ 4 w 346"/>
                <a:gd name="T49" fmla="*/ 7 h 480"/>
                <a:gd name="T50" fmla="*/ 5 w 346"/>
                <a:gd name="T51" fmla="*/ 6 h 480"/>
                <a:gd name="T52" fmla="*/ 6 w 346"/>
                <a:gd name="T53" fmla="*/ 5 h 480"/>
                <a:gd name="T54" fmla="*/ 6 w 346"/>
                <a:gd name="T55" fmla="*/ 4 h 480"/>
                <a:gd name="T56" fmla="*/ 7 w 346"/>
                <a:gd name="T57" fmla="*/ 3 h 480"/>
                <a:gd name="T58" fmla="*/ 8 w 346"/>
                <a:gd name="T59" fmla="*/ 3 h 480"/>
                <a:gd name="T60" fmla="*/ 9 w 346"/>
                <a:gd name="T61" fmla="*/ 2 h 480"/>
                <a:gd name="T62" fmla="*/ 10 w 346"/>
                <a:gd name="T63" fmla="*/ 1 h 480"/>
                <a:gd name="T64" fmla="*/ 11 w 346"/>
                <a:gd name="T65" fmla="*/ 1 h 480"/>
                <a:gd name="T66" fmla="*/ 9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2" name="Freeform 285">
              <a:extLst>
                <a:ext uri="{FF2B5EF4-FFF2-40B4-BE49-F238E27FC236}">
                  <a16:creationId xmlns:a16="http://schemas.microsoft.com/office/drawing/2014/main" id="{4D63F34B-3886-4DEE-9CA1-DE5E084CDB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7" y="2178"/>
              <a:ext cx="169" cy="235"/>
            </a:xfrm>
            <a:custGeom>
              <a:avLst/>
              <a:gdLst>
                <a:gd name="T0" fmla="*/ 9 w 337"/>
                <a:gd name="T1" fmla="*/ 0 h 469"/>
                <a:gd name="T2" fmla="*/ 8 w 337"/>
                <a:gd name="T3" fmla="*/ 1 h 469"/>
                <a:gd name="T4" fmla="*/ 7 w 337"/>
                <a:gd name="T5" fmla="*/ 1 h 469"/>
                <a:gd name="T6" fmla="*/ 6 w 337"/>
                <a:gd name="T7" fmla="*/ 2 h 469"/>
                <a:gd name="T8" fmla="*/ 5 w 337"/>
                <a:gd name="T9" fmla="*/ 2 h 469"/>
                <a:gd name="T10" fmla="*/ 4 w 337"/>
                <a:gd name="T11" fmla="*/ 3 h 469"/>
                <a:gd name="T12" fmla="*/ 3 w 337"/>
                <a:gd name="T13" fmla="*/ 4 h 469"/>
                <a:gd name="T14" fmla="*/ 3 w 337"/>
                <a:gd name="T15" fmla="*/ 5 h 469"/>
                <a:gd name="T16" fmla="*/ 2 w 337"/>
                <a:gd name="T17" fmla="*/ 6 h 469"/>
                <a:gd name="T18" fmla="*/ 1 w 337"/>
                <a:gd name="T19" fmla="*/ 7 h 469"/>
                <a:gd name="T20" fmla="*/ 1 w 337"/>
                <a:gd name="T21" fmla="*/ 8 h 469"/>
                <a:gd name="T22" fmla="*/ 1 w 337"/>
                <a:gd name="T23" fmla="*/ 9 h 469"/>
                <a:gd name="T24" fmla="*/ 1 w 337"/>
                <a:gd name="T25" fmla="*/ 10 h 469"/>
                <a:gd name="T26" fmla="*/ 0 w 337"/>
                <a:gd name="T27" fmla="*/ 11 h 469"/>
                <a:gd name="T28" fmla="*/ 1 w 337"/>
                <a:gd name="T29" fmla="*/ 13 h 469"/>
                <a:gd name="T30" fmla="*/ 1 w 337"/>
                <a:gd name="T31" fmla="*/ 14 h 469"/>
                <a:gd name="T32" fmla="*/ 1 w 337"/>
                <a:gd name="T33" fmla="*/ 15 h 469"/>
                <a:gd name="T34" fmla="*/ 2 w 337"/>
                <a:gd name="T35" fmla="*/ 14 h 469"/>
                <a:gd name="T36" fmla="*/ 2 w 337"/>
                <a:gd name="T37" fmla="*/ 13 h 469"/>
                <a:gd name="T38" fmla="*/ 2 w 337"/>
                <a:gd name="T39" fmla="*/ 12 h 469"/>
                <a:gd name="T40" fmla="*/ 2 w 337"/>
                <a:gd name="T41" fmla="*/ 11 h 469"/>
                <a:gd name="T42" fmla="*/ 3 w 337"/>
                <a:gd name="T43" fmla="*/ 10 h 469"/>
                <a:gd name="T44" fmla="*/ 3 w 337"/>
                <a:gd name="T45" fmla="*/ 9 h 469"/>
                <a:gd name="T46" fmla="*/ 4 w 337"/>
                <a:gd name="T47" fmla="*/ 8 h 469"/>
                <a:gd name="T48" fmla="*/ 4 w 337"/>
                <a:gd name="T49" fmla="*/ 7 h 469"/>
                <a:gd name="T50" fmla="*/ 5 w 337"/>
                <a:gd name="T51" fmla="*/ 6 h 469"/>
                <a:gd name="T52" fmla="*/ 6 w 337"/>
                <a:gd name="T53" fmla="*/ 5 h 469"/>
                <a:gd name="T54" fmla="*/ 6 w 337"/>
                <a:gd name="T55" fmla="*/ 4 h 469"/>
                <a:gd name="T56" fmla="*/ 7 w 337"/>
                <a:gd name="T57" fmla="*/ 3 h 469"/>
                <a:gd name="T58" fmla="*/ 8 w 337"/>
                <a:gd name="T59" fmla="*/ 2 h 469"/>
                <a:gd name="T60" fmla="*/ 9 w 337"/>
                <a:gd name="T61" fmla="*/ 2 h 469"/>
                <a:gd name="T62" fmla="*/ 10 w 337"/>
                <a:gd name="T63" fmla="*/ 1 h 469"/>
                <a:gd name="T64" fmla="*/ 11 w 337"/>
                <a:gd name="T65" fmla="*/ 1 h 469"/>
                <a:gd name="T66" fmla="*/ 11 w 337"/>
                <a:gd name="T67" fmla="*/ 1 h 469"/>
                <a:gd name="T68" fmla="*/ 10 w 337"/>
                <a:gd name="T69" fmla="*/ 1 h 469"/>
                <a:gd name="T70" fmla="*/ 10 w 337"/>
                <a:gd name="T71" fmla="*/ 1 h 469"/>
                <a:gd name="T72" fmla="*/ 10 w 337"/>
                <a:gd name="T73" fmla="*/ 1 h 469"/>
                <a:gd name="T74" fmla="*/ 10 w 337"/>
                <a:gd name="T75" fmla="*/ 1 h 469"/>
                <a:gd name="T76" fmla="*/ 9 w 337"/>
                <a:gd name="T77" fmla="*/ 1 h 469"/>
                <a:gd name="T78" fmla="*/ 9 w 337"/>
                <a:gd name="T79" fmla="*/ 0 h 469"/>
                <a:gd name="T80" fmla="*/ 9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3" name="Freeform 286">
              <a:extLst>
                <a:ext uri="{FF2B5EF4-FFF2-40B4-BE49-F238E27FC236}">
                  <a16:creationId xmlns:a16="http://schemas.microsoft.com/office/drawing/2014/main" id="{A1D20062-734F-4775-931E-A6161312C1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8" y="2180"/>
              <a:ext cx="166" cy="229"/>
            </a:xfrm>
            <a:custGeom>
              <a:avLst/>
              <a:gdLst>
                <a:gd name="T0" fmla="*/ 8 w 332"/>
                <a:gd name="T1" fmla="*/ 0 h 458"/>
                <a:gd name="T2" fmla="*/ 7 w 332"/>
                <a:gd name="T3" fmla="*/ 1 h 458"/>
                <a:gd name="T4" fmla="*/ 7 w 332"/>
                <a:gd name="T5" fmla="*/ 1 h 458"/>
                <a:gd name="T6" fmla="*/ 6 w 332"/>
                <a:gd name="T7" fmla="*/ 2 h 458"/>
                <a:gd name="T8" fmla="*/ 5 w 332"/>
                <a:gd name="T9" fmla="*/ 2 h 458"/>
                <a:gd name="T10" fmla="*/ 4 w 332"/>
                <a:gd name="T11" fmla="*/ 3 h 458"/>
                <a:gd name="T12" fmla="*/ 3 w 332"/>
                <a:gd name="T13" fmla="*/ 4 h 458"/>
                <a:gd name="T14" fmla="*/ 3 w 332"/>
                <a:gd name="T15" fmla="*/ 5 h 458"/>
                <a:gd name="T16" fmla="*/ 2 w 332"/>
                <a:gd name="T17" fmla="*/ 6 h 458"/>
                <a:gd name="T18" fmla="*/ 1 w 332"/>
                <a:gd name="T19" fmla="*/ 7 h 458"/>
                <a:gd name="T20" fmla="*/ 1 w 332"/>
                <a:gd name="T21" fmla="*/ 8 h 458"/>
                <a:gd name="T22" fmla="*/ 1 w 332"/>
                <a:gd name="T23" fmla="*/ 9 h 458"/>
                <a:gd name="T24" fmla="*/ 1 w 332"/>
                <a:gd name="T25" fmla="*/ 10 h 458"/>
                <a:gd name="T26" fmla="*/ 0 w 332"/>
                <a:gd name="T27" fmla="*/ 11 h 458"/>
                <a:gd name="T28" fmla="*/ 1 w 332"/>
                <a:gd name="T29" fmla="*/ 12 h 458"/>
                <a:gd name="T30" fmla="*/ 1 w 332"/>
                <a:gd name="T31" fmla="*/ 13 h 458"/>
                <a:gd name="T32" fmla="*/ 1 w 332"/>
                <a:gd name="T33" fmla="*/ 15 h 458"/>
                <a:gd name="T34" fmla="*/ 1 w 332"/>
                <a:gd name="T35" fmla="*/ 14 h 458"/>
                <a:gd name="T36" fmla="*/ 2 w 332"/>
                <a:gd name="T37" fmla="*/ 13 h 458"/>
                <a:gd name="T38" fmla="*/ 2 w 332"/>
                <a:gd name="T39" fmla="*/ 11 h 458"/>
                <a:gd name="T40" fmla="*/ 2 w 332"/>
                <a:gd name="T41" fmla="*/ 10 h 458"/>
                <a:gd name="T42" fmla="*/ 3 w 332"/>
                <a:gd name="T43" fmla="*/ 9 h 458"/>
                <a:gd name="T44" fmla="*/ 3 w 332"/>
                <a:gd name="T45" fmla="*/ 8 h 458"/>
                <a:gd name="T46" fmla="*/ 4 w 332"/>
                <a:gd name="T47" fmla="*/ 7 h 458"/>
                <a:gd name="T48" fmla="*/ 4 w 332"/>
                <a:gd name="T49" fmla="*/ 6 h 458"/>
                <a:gd name="T50" fmla="*/ 5 w 332"/>
                <a:gd name="T51" fmla="*/ 5 h 458"/>
                <a:gd name="T52" fmla="*/ 5 w 332"/>
                <a:gd name="T53" fmla="*/ 5 h 458"/>
                <a:gd name="T54" fmla="*/ 6 w 332"/>
                <a:gd name="T55" fmla="*/ 4 h 458"/>
                <a:gd name="T56" fmla="*/ 7 w 332"/>
                <a:gd name="T57" fmla="*/ 3 h 458"/>
                <a:gd name="T58" fmla="*/ 8 w 332"/>
                <a:gd name="T59" fmla="*/ 2 h 458"/>
                <a:gd name="T60" fmla="*/ 9 w 332"/>
                <a:gd name="T61" fmla="*/ 2 h 458"/>
                <a:gd name="T62" fmla="*/ 10 w 332"/>
                <a:gd name="T63" fmla="*/ 1 h 458"/>
                <a:gd name="T64" fmla="*/ 11 w 332"/>
                <a:gd name="T65" fmla="*/ 1 h 458"/>
                <a:gd name="T66" fmla="*/ 11 w 332"/>
                <a:gd name="T67" fmla="*/ 1 h 458"/>
                <a:gd name="T68" fmla="*/ 10 w 332"/>
                <a:gd name="T69" fmla="*/ 1 h 458"/>
                <a:gd name="T70" fmla="*/ 10 w 332"/>
                <a:gd name="T71" fmla="*/ 1 h 458"/>
                <a:gd name="T72" fmla="*/ 10 w 332"/>
                <a:gd name="T73" fmla="*/ 1 h 458"/>
                <a:gd name="T74" fmla="*/ 9 w 332"/>
                <a:gd name="T75" fmla="*/ 1 h 458"/>
                <a:gd name="T76" fmla="*/ 9 w 332"/>
                <a:gd name="T77" fmla="*/ 1 h 458"/>
                <a:gd name="T78" fmla="*/ 9 w 332"/>
                <a:gd name="T79" fmla="*/ 0 h 458"/>
                <a:gd name="T80" fmla="*/ 8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4" name="Freeform 287">
              <a:extLst>
                <a:ext uri="{FF2B5EF4-FFF2-40B4-BE49-F238E27FC236}">
                  <a16:creationId xmlns:a16="http://schemas.microsoft.com/office/drawing/2014/main" id="{D4331222-AA29-47F3-B63F-B7729BE0B3C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0" y="2181"/>
              <a:ext cx="161" cy="225"/>
            </a:xfrm>
            <a:custGeom>
              <a:avLst/>
              <a:gdLst>
                <a:gd name="T0" fmla="*/ 7 w 324"/>
                <a:gd name="T1" fmla="*/ 0 h 451"/>
                <a:gd name="T2" fmla="*/ 6 w 324"/>
                <a:gd name="T3" fmla="*/ 0 h 451"/>
                <a:gd name="T4" fmla="*/ 5 w 324"/>
                <a:gd name="T5" fmla="*/ 0 h 451"/>
                <a:gd name="T6" fmla="*/ 5 w 324"/>
                <a:gd name="T7" fmla="*/ 1 h 451"/>
                <a:gd name="T8" fmla="*/ 4 w 324"/>
                <a:gd name="T9" fmla="*/ 2 h 451"/>
                <a:gd name="T10" fmla="*/ 3 w 324"/>
                <a:gd name="T11" fmla="*/ 2 h 451"/>
                <a:gd name="T12" fmla="*/ 2 w 324"/>
                <a:gd name="T13" fmla="*/ 3 h 451"/>
                <a:gd name="T14" fmla="*/ 2 w 324"/>
                <a:gd name="T15" fmla="*/ 4 h 451"/>
                <a:gd name="T16" fmla="*/ 1 w 324"/>
                <a:gd name="T17" fmla="*/ 5 h 451"/>
                <a:gd name="T18" fmla="*/ 0 w 324"/>
                <a:gd name="T19" fmla="*/ 6 h 451"/>
                <a:gd name="T20" fmla="*/ 0 w 324"/>
                <a:gd name="T21" fmla="*/ 7 h 451"/>
                <a:gd name="T22" fmla="*/ 0 w 324"/>
                <a:gd name="T23" fmla="*/ 8 h 451"/>
                <a:gd name="T24" fmla="*/ 0 w 324"/>
                <a:gd name="T25" fmla="*/ 9 h 451"/>
                <a:gd name="T26" fmla="*/ 0 w 324"/>
                <a:gd name="T27" fmla="*/ 10 h 451"/>
                <a:gd name="T28" fmla="*/ 0 w 324"/>
                <a:gd name="T29" fmla="*/ 11 h 451"/>
                <a:gd name="T30" fmla="*/ 0 w 324"/>
                <a:gd name="T31" fmla="*/ 12 h 451"/>
                <a:gd name="T32" fmla="*/ 0 w 324"/>
                <a:gd name="T33" fmla="*/ 14 h 451"/>
                <a:gd name="T34" fmla="*/ 0 w 324"/>
                <a:gd name="T35" fmla="*/ 12 h 451"/>
                <a:gd name="T36" fmla="*/ 1 w 324"/>
                <a:gd name="T37" fmla="*/ 11 h 451"/>
                <a:gd name="T38" fmla="*/ 1 w 324"/>
                <a:gd name="T39" fmla="*/ 10 h 451"/>
                <a:gd name="T40" fmla="*/ 1 w 324"/>
                <a:gd name="T41" fmla="*/ 9 h 451"/>
                <a:gd name="T42" fmla="*/ 2 w 324"/>
                <a:gd name="T43" fmla="*/ 8 h 451"/>
                <a:gd name="T44" fmla="*/ 2 w 324"/>
                <a:gd name="T45" fmla="*/ 7 h 451"/>
                <a:gd name="T46" fmla="*/ 2 w 324"/>
                <a:gd name="T47" fmla="*/ 6 h 451"/>
                <a:gd name="T48" fmla="*/ 3 w 324"/>
                <a:gd name="T49" fmla="*/ 5 h 451"/>
                <a:gd name="T50" fmla="*/ 4 w 324"/>
                <a:gd name="T51" fmla="*/ 4 h 451"/>
                <a:gd name="T52" fmla="*/ 4 w 324"/>
                <a:gd name="T53" fmla="*/ 3 h 451"/>
                <a:gd name="T54" fmla="*/ 5 w 324"/>
                <a:gd name="T55" fmla="*/ 3 h 451"/>
                <a:gd name="T56" fmla="*/ 6 w 324"/>
                <a:gd name="T57" fmla="*/ 2 h 451"/>
                <a:gd name="T58" fmla="*/ 7 w 324"/>
                <a:gd name="T59" fmla="*/ 1 h 451"/>
                <a:gd name="T60" fmla="*/ 8 w 324"/>
                <a:gd name="T61" fmla="*/ 1 h 451"/>
                <a:gd name="T62" fmla="*/ 9 w 324"/>
                <a:gd name="T63" fmla="*/ 0 h 451"/>
                <a:gd name="T64" fmla="*/ 10 w 324"/>
                <a:gd name="T65" fmla="*/ 0 h 451"/>
                <a:gd name="T66" fmla="*/ 9 w 324"/>
                <a:gd name="T67" fmla="*/ 0 h 451"/>
                <a:gd name="T68" fmla="*/ 9 w 324"/>
                <a:gd name="T69" fmla="*/ 0 h 451"/>
                <a:gd name="T70" fmla="*/ 9 w 324"/>
                <a:gd name="T71" fmla="*/ 0 h 451"/>
                <a:gd name="T72" fmla="*/ 8 w 324"/>
                <a:gd name="T73" fmla="*/ 0 h 451"/>
                <a:gd name="T74" fmla="*/ 8 w 324"/>
                <a:gd name="T75" fmla="*/ 0 h 451"/>
                <a:gd name="T76" fmla="*/ 8 w 324"/>
                <a:gd name="T77" fmla="*/ 0 h 451"/>
                <a:gd name="T78" fmla="*/ 7 w 324"/>
                <a:gd name="T79" fmla="*/ 0 h 451"/>
                <a:gd name="T80" fmla="*/ 7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5" name="Freeform 288">
              <a:extLst>
                <a:ext uri="{FF2B5EF4-FFF2-40B4-BE49-F238E27FC236}">
                  <a16:creationId xmlns:a16="http://schemas.microsoft.com/office/drawing/2014/main" id="{A6D54FDF-3941-40E0-BBF3-76E0F244E9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1" y="2183"/>
              <a:ext cx="158" cy="220"/>
            </a:xfrm>
            <a:custGeom>
              <a:avLst/>
              <a:gdLst>
                <a:gd name="T0" fmla="*/ 8 w 316"/>
                <a:gd name="T1" fmla="*/ 0 h 440"/>
                <a:gd name="T2" fmla="*/ 7 w 316"/>
                <a:gd name="T3" fmla="*/ 1 h 440"/>
                <a:gd name="T4" fmla="*/ 6 w 316"/>
                <a:gd name="T5" fmla="*/ 1 h 440"/>
                <a:gd name="T6" fmla="*/ 5 w 316"/>
                <a:gd name="T7" fmla="*/ 2 h 440"/>
                <a:gd name="T8" fmla="*/ 5 w 316"/>
                <a:gd name="T9" fmla="*/ 2 h 440"/>
                <a:gd name="T10" fmla="*/ 4 w 316"/>
                <a:gd name="T11" fmla="*/ 3 h 440"/>
                <a:gd name="T12" fmla="*/ 3 w 316"/>
                <a:gd name="T13" fmla="*/ 4 h 440"/>
                <a:gd name="T14" fmla="*/ 3 w 316"/>
                <a:gd name="T15" fmla="*/ 5 h 440"/>
                <a:gd name="T16" fmla="*/ 2 w 316"/>
                <a:gd name="T17" fmla="*/ 5 h 440"/>
                <a:gd name="T18" fmla="*/ 1 w 316"/>
                <a:gd name="T19" fmla="*/ 6 h 440"/>
                <a:gd name="T20" fmla="*/ 1 w 316"/>
                <a:gd name="T21" fmla="*/ 7 h 440"/>
                <a:gd name="T22" fmla="*/ 1 w 316"/>
                <a:gd name="T23" fmla="*/ 8 h 440"/>
                <a:gd name="T24" fmla="*/ 1 w 316"/>
                <a:gd name="T25" fmla="*/ 9 h 440"/>
                <a:gd name="T26" fmla="*/ 0 w 316"/>
                <a:gd name="T27" fmla="*/ 11 h 440"/>
                <a:gd name="T28" fmla="*/ 1 w 316"/>
                <a:gd name="T29" fmla="*/ 12 h 440"/>
                <a:gd name="T30" fmla="*/ 1 w 316"/>
                <a:gd name="T31" fmla="*/ 13 h 440"/>
                <a:gd name="T32" fmla="*/ 1 w 316"/>
                <a:gd name="T33" fmla="*/ 14 h 440"/>
                <a:gd name="T34" fmla="*/ 1 w 316"/>
                <a:gd name="T35" fmla="*/ 13 h 440"/>
                <a:gd name="T36" fmla="*/ 2 w 316"/>
                <a:gd name="T37" fmla="*/ 12 h 440"/>
                <a:gd name="T38" fmla="*/ 2 w 316"/>
                <a:gd name="T39" fmla="*/ 11 h 440"/>
                <a:gd name="T40" fmla="*/ 2 w 316"/>
                <a:gd name="T41" fmla="*/ 10 h 440"/>
                <a:gd name="T42" fmla="*/ 2 w 316"/>
                <a:gd name="T43" fmla="*/ 9 h 440"/>
                <a:gd name="T44" fmla="*/ 3 w 316"/>
                <a:gd name="T45" fmla="*/ 8 h 440"/>
                <a:gd name="T46" fmla="*/ 3 w 316"/>
                <a:gd name="T47" fmla="*/ 7 h 440"/>
                <a:gd name="T48" fmla="*/ 4 w 316"/>
                <a:gd name="T49" fmla="*/ 6 h 440"/>
                <a:gd name="T50" fmla="*/ 4 w 316"/>
                <a:gd name="T51" fmla="*/ 5 h 440"/>
                <a:gd name="T52" fmla="*/ 5 w 316"/>
                <a:gd name="T53" fmla="*/ 4 h 440"/>
                <a:gd name="T54" fmla="*/ 6 w 316"/>
                <a:gd name="T55" fmla="*/ 3 h 440"/>
                <a:gd name="T56" fmla="*/ 7 w 316"/>
                <a:gd name="T57" fmla="*/ 3 h 440"/>
                <a:gd name="T58" fmla="*/ 7 w 316"/>
                <a:gd name="T59" fmla="*/ 2 h 440"/>
                <a:gd name="T60" fmla="*/ 8 w 316"/>
                <a:gd name="T61" fmla="*/ 2 h 440"/>
                <a:gd name="T62" fmla="*/ 9 w 316"/>
                <a:gd name="T63" fmla="*/ 1 h 440"/>
                <a:gd name="T64" fmla="*/ 10 w 316"/>
                <a:gd name="T65" fmla="*/ 0 h 440"/>
                <a:gd name="T66" fmla="*/ 10 w 316"/>
                <a:gd name="T67" fmla="*/ 0 h 440"/>
                <a:gd name="T68" fmla="*/ 10 w 316"/>
                <a:gd name="T69" fmla="*/ 0 h 440"/>
                <a:gd name="T70" fmla="*/ 9 w 316"/>
                <a:gd name="T71" fmla="*/ 0 h 440"/>
                <a:gd name="T72" fmla="*/ 9 w 316"/>
                <a:gd name="T73" fmla="*/ 0 h 440"/>
                <a:gd name="T74" fmla="*/ 9 w 316"/>
                <a:gd name="T75" fmla="*/ 0 h 440"/>
                <a:gd name="T76" fmla="*/ 9 w 316"/>
                <a:gd name="T77" fmla="*/ 0 h 440"/>
                <a:gd name="T78" fmla="*/ 8 w 316"/>
                <a:gd name="T79" fmla="*/ 0 h 440"/>
                <a:gd name="T80" fmla="*/ 8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6" name="Freeform 289">
              <a:extLst>
                <a:ext uri="{FF2B5EF4-FFF2-40B4-BE49-F238E27FC236}">
                  <a16:creationId xmlns:a16="http://schemas.microsoft.com/office/drawing/2014/main" id="{D12043C2-67E8-4FCA-9751-67DCC7228E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2" y="2184"/>
              <a:ext cx="155" cy="215"/>
            </a:xfrm>
            <a:custGeom>
              <a:avLst/>
              <a:gdLst>
                <a:gd name="T0" fmla="*/ 8 w 310"/>
                <a:gd name="T1" fmla="*/ 0 h 431"/>
                <a:gd name="T2" fmla="*/ 7 w 310"/>
                <a:gd name="T3" fmla="*/ 0 h 431"/>
                <a:gd name="T4" fmla="*/ 6 w 310"/>
                <a:gd name="T5" fmla="*/ 0 h 431"/>
                <a:gd name="T6" fmla="*/ 5 w 310"/>
                <a:gd name="T7" fmla="*/ 1 h 431"/>
                <a:gd name="T8" fmla="*/ 5 w 310"/>
                <a:gd name="T9" fmla="*/ 2 h 431"/>
                <a:gd name="T10" fmla="*/ 4 w 310"/>
                <a:gd name="T11" fmla="*/ 2 h 431"/>
                <a:gd name="T12" fmla="*/ 3 w 310"/>
                <a:gd name="T13" fmla="*/ 3 h 431"/>
                <a:gd name="T14" fmla="*/ 3 w 310"/>
                <a:gd name="T15" fmla="*/ 4 h 431"/>
                <a:gd name="T16" fmla="*/ 2 w 310"/>
                <a:gd name="T17" fmla="*/ 4 h 431"/>
                <a:gd name="T18" fmla="*/ 1 w 310"/>
                <a:gd name="T19" fmla="*/ 5 h 431"/>
                <a:gd name="T20" fmla="*/ 1 w 310"/>
                <a:gd name="T21" fmla="*/ 6 h 431"/>
                <a:gd name="T22" fmla="*/ 1 w 310"/>
                <a:gd name="T23" fmla="*/ 7 h 431"/>
                <a:gd name="T24" fmla="*/ 1 w 310"/>
                <a:gd name="T25" fmla="*/ 8 h 431"/>
                <a:gd name="T26" fmla="*/ 0 w 310"/>
                <a:gd name="T27" fmla="*/ 9 h 431"/>
                <a:gd name="T28" fmla="*/ 1 w 310"/>
                <a:gd name="T29" fmla="*/ 10 h 431"/>
                <a:gd name="T30" fmla="*/ 1 w 310"/>
                <a:gd name="T31" fmla="*/ 12 h 431"/>
                <a:gd name="T32" fmla="*/ 1 w 310"/>
                <a:gd name="T33" fmla="*/ 13 h 431"/>
                <a:gd name="T34" fmla="*/ 1 w 310"/>
                <a:gd name="T35" fmla="*/ 12 h 431"/>
                <a:gd name="T36" fmla="*/ 1 w 310"/>
                <a:gd name="T37" fmla="*/ 11 h 431"/>
                <a:gd name="T38" fmla="*/ 2 w 310"/>
                <a:gd name="T39" fmla="*/ 10 h 431"/>
                <a:gd name="T40" fmla="*/ 2 w 310"/>
                <a:gd name="T41" fmla="*/ 9 h 431"/>
                <a:gd name="T42" fmla="*/ 2 w 310"/>
                <a:gd name="T43" fmla="*/ 8 h 431"/>
                <a:gd name="T44" fmla="*/ 3 w 310"/>
                <a:gd name="T45" fmla="*/ 7 h 431"/>
                <a:gd name="T46" fmla="*/ 3 w 310"/>
                <a:gd name="T47" fmla="*/ 6 h 431"/>
                <a:gd name="T48" fmla="*/ 4 w 310"/>
                <a:gd name="T49" fmla="*/ 5 h 431"/>
                <a:gd name="T50" fmla="*/ 4 w 310"/>
                <a:gd name="T51" fmla="*/ 4 h 431"/>
                <a:gd name="T52" fmla="*/ 5 w 310"/>
                <a:gd name="T53" fmla="*/ 3 h 431"/>
                <a:gd name="T54" fmla="*/ 6 w 310"/>
                <a:gd name="T55" fmla="*/ 2 h 431"/>
                <a:gd name="T56" fmla="*/ 6 w 310"/>
                <a:gd name="T57" fmla="*/ 2 h 431"/>
                <a:gd name="T58" fmla="*/ 7 w 310"/>
                <a:gd name="T59" fmla="*/ 1 h 431"/>
                <a:gd name="T60" fmla="*/ 8 w 310"/>
                <a:gd name="T61" fmla="*/ 0 h 431"/>
                <a:gd name="T62" fmla="*/ 9 w 310"/>
                <a:gd name="T63" fmla="*/ 0 h 431"/>
                <a:gd name="T64" fmla="*/ 10 w 310"/>
                <a:gd name="T65" fmla="*/ 0 h 431"/>
                <a:gd name="T66" fmla="*/ 10 w 310"/>
                <a:gd name="T67" fmla="*/ 0 h 431"/>
                <a:gd name="T68" fmla="*/ 10 w 310"/>
                <a:gd name="T69" fmla="*/ 0 h 431"/>
                <a:gd name="T70" fmla="*/ 9 w 310"/>
                <a:gd name="T71" fmla="*/ 0 h 431"/>
                <a:gd name="T72" fmla="*/ 9 w 310"/>
                <a:gd name="T73" fmla="*/ 0 h 431"/>
                <a:gd name="T74" fmla="*/ 9 w 310"/>
                <a:gd name="T75" fmla="*/ 0 h 431"/>
                <a:gd name="T76" fmla="*/ 8 w 310"/>
                <a:gd name="T77" fmla="*/ 0 h 431"/>
                <a:gd name="T78" fmla="*/ 8 w 310"/>
                <a:gd name="T79" fmla="*/ 0 h 431"/>
                <a:gd name="T80" fmla="*/ 8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7" name="Freeform 290">
              <a:extLst>
                <a:ext uri="{FF2B5EF4-FFF2-40B4-BE49-F238E27FC236}">
                  <a16:creationId xmlns:a16="http://schemas.microsoft.com/office/drawing/2014/main" id="{3601BA2D-A55C-4E21-AB2D-DFE9E9110F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4" y="2185"/>
              <a:ext cx="151" cy="211"/>
            </a:xfrm>
            <a:custGeom>
              <a:avLst/>
              <a:gdLst>
                <a:gd name="T0" fmla="*/ 8 w 302"/>
                <a:gd name="T1" fmla="*/ 0 h 423"/>
                <a:gd name="T2" fmla="*/ 7 w 302"/>
                <a:gd name="T3" fmla="*/ 0 h 423"/>
                <a:gd name="T4" fmla="*/ 6 w 302"/>
                <a:gd name="T5" fmla="*/ 0 h 423"/>
                <a:gd name="T6" fmla="*/ 5 w 302"/>
                <a:gd name="T7" fmla="*/ 1 h 423"/>
                <a:gd name="T8" fmla="*/ 5 w 302"/>
                <a:gd name="T9" fmla="*/ 2 h 423"/>
                <a:gd name="T10" fmla="*/ 4 w 302"/>
                <a:gd name="T11" fmla="*/ 2 h 423"/>
                <a:gd name="T12" fmla="*/ 3 w 302"/>
                <a:gd name="T13" fmla="*/ 3 h 423"/>
                <a:gd name="T14" fmla="*/ 3 w 302"/>
                <a:gd name="T15" fmla="*/ 4 h 423"/>
                <a:gd name="T16" fmla="*/ 2 w 302"/>
                <a:gd name="T17" fmla="*/ 4 h 423"/>
                <a:gd name="T18" fmla="*/ 1 w 302"/>
                <a:gd name="T19" fmla="*/ 5 h 423"/>
                <a:gd name="T20" fmla="*/ 1 w 302"/>
                <a:gd name="T21" fmla="*/ 6 h 423"/>
                <a:gd name="T22" fmla="*/ 1 w 302"/>
                <a:gd name="T23" fmla="*/ 7 h 423"/>
                <a:gd name="T24" fmla="*/ 1 w 302"/>
                <a:gd name="T25" fmla="*/ 8 h 423"/>
                <a:gd name="T26" fmla="*/ 0 w 302"/>
                <a:gd name="T27" fmla="*/ 9 h 423"/>
                <a:gd name="T28" fmla="*/ 1 w 302"/>
                <a:gd name="T29" fmla="*/ 10 h 423"/>
                <a:gd name="T30" fmla="*/ 1 w 302"/>
                <a:gd name="T31" fmla="*/ 11 h 423"/>
                <a:gd name="T32" fmla="*/ 1 w 302"/>
                <a:gd name="T33" fmla="*/ 13 h 423"/>
                <a:gd name="T34" fmla="*/ 1 w 302"/>
                <a:gd name="T35" fmla="*/ 12 h 423"/>
                <a:gd name="T36" fmla="*/ 1 w 302"/>
                <a:gd name="T37" fmla="*/ 10 h 423"/>
                <a:gd name="T38" fmla="*/ 2 w 302"/>
                <a:gd name="T39" fmla="*/ 9 h 423"/>
                <a:gd name="T40" fmla="*/ 2 w 302"/>
                <a:gd name="T41" fmla="*/ 8 h 423"/>
                <a:gd name="T42" fmla="*/ 2 w 302"/>
                <a:gd name="T43" fmla="*/ 7 h 423"/>
                <a:gd name="T44" fmla="*/ 3 w 302"/>
                <a:gd name="T45" fmla="*/ 6 h 423"/>
                <a:gd name="T46" fmla="*/ 3 w 302"/>
                <a:gd name="T47" fmla="*/ 5 h 423"/>
                <a:gd name="T48" fmla="*/ 4 w 302"/>
                <a:gd name="T49" fmla="*/ 5 h 423"/>
                <a:gd name="T50" fmla="*/ 4 w 302"/>
                <a:gd name="T51" fmla="*/ 4 h 423"/>
                <a:gd name="T52" fmla="*/ 5 w 302"/>
                <a:gd name="T53" fmla="*/ 3 h 423"/>
                <a:gd name="T54" fmla="*/ 5 w 302"/>
                <a:gd name="T55" fmla="*/ 2 h 423"/>
                <a:gd name="T56" fmla="*/ 6 w 302"/>
                <a:gd name="T57" fmla="*/ 2 h 423"/>
                <a:gd name="T58" fmla="*/ 7 w 302"/>
                <a:gd name="T59" fmla="*/ 1 h 423"/>
                <a:gd name="T60" fmla="*/ 8 w 302"/>
                <a:gd name="T61" fmla="*/ 0 h 423"/>
                <a:gd name="T62" fmla="*/ 9 w 302"/>
                <a:gd name="T63" fmla="*/ 0 h 423"/>
                <a:gd name="T64" fmla="*/ 10 w 302"/>
                <a:gd name="T65" fmla="*/ 0 h 423"/>
                <a:gd name="T66" fmla="*/ 10 w 302"/>
                <a:gd name="T67" fmla="*/ 0 h 423"/>
                <a:gd name="T68" fmla="*/ 9 w 302"/>
                <a:gd name="T69" fmla="*/ 0 h 423"/>
                <a:gd name="T70" fmla="*/ 9 w 302"/>
                <a:gd name="T71" fmla="*/ 0 h 423"/>
                <a:gd name="T72" fmla="*/ 9 w 302"/>
                <a:gd name="T73" fmla="*/ 0 h 423"/>
                <a:gd name="T74" fmla="*/ 8 w 302"/>
                <a:gd name="T75" fmla="*/ 0 h 423"/>
                <a:gd name="T76" fmla="*/ 8 w 302"/>
                <a:gd name="T77" fmla="*/ 0 h 423"/>
                <a:gd name="T78" fmla="*/ 8 w 302"/>
                <a:gd name="T79" fmla="*/ 0 h 423"/>
                <a:gd name="T80" fmla="*/ 8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8" name="Freeform 291">
              <a:extLst>
                <a:ext uri="{FF2B5EF4-FFF2-40B4-BE49-F238E27FC236}">
                  <a16:creationId xmlns:a16="http://schemas.microsoft.com/office/drawing/2014/main" id="{7E41CAF7-AC8E-40D5-9776-CBF3409A6F0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5" y="2185"/>
              <a:ext cx="147" cy="207"/>
            </a:xfrm>
            <a:custGeom>
              <a:avLst/>
              <a:gdLst>
                <a:gd name="T0" fmla="*/ 6 w 295"/>
                <a:gd name="T1" fmla="*/ 1 h 414"/>
                <a:gd name="T2" fmla="*/ 6 w 295"/>
                <a:gd name="T3" fmla="*/ 1 h 414"/>
                <a:gd name="T4" fmla="*/ 5 w 295"/>
                <a:gd name="T5" fmla="*/ 2 h 414"/>
                <a:gd name="T6" fmla="*/ 4 w 295"/>
                <a:gd name="T7" fmla="*/ 2 h 414"/>
                <a:gd name="T8" fmla="*/ 3 w 295"/>
                <a:gd name="T9" fmla="*/ 3 h 414"/>
                <a:gd name="T10" fmla="*/ 3 w 295"/>
                <a:gd name="T11" fmla="*/ 3 h 414"/>
                <a:gd name="T12" fmla="*/ 2 w 295"/>
                <a:gd name="T13" fmla="*/ 4 h 414"/>
                <a:gd name="T14" fmla="*/ 2 w 295"/>
                <a:gd name="T15" fmla="*/ 5 h 414"/>
                <a:gd name="T16" fmla="*/ 1 w 295"/>
                <a:gd name="T17" fmla="*/ 5 h 414"/>
                <a:gd name="T18" fmla="*/ 1 w 295"/>
                <a:gd name="T19" fmla="*/ 6 h 414"/>
                <a:gd name="T20" fmla="*/ 0 w 295"/>
                <a:gd name="T21" fmla="*/ 7 h 414"/>
                <a:gd name="T22" fmla="*/ 0 w 295"/>
                <a:gd name="T23" fmla="*/ 8 h 414"/>
                <a:gd name="T24" fmla="*/ 0 w 295"/>
                <a:gd name="T25" fmla="*/ 9 h 414"/>
                <a:gd name="T26" fmla="*/ 0 w 295"/>
                <a:gd name="T27" fmla="*/ 10 h 414"/>
                <a:gd name="T28" fmla="*/ 0 w 295"/>
                <a:gd name="T29" fmla="*/ 11 h 414"/>
                <a:gd name="T30" fmla="*/ 0 w 295"/>
                <a:gd name="T31" fmla="*/ 12 h 414"/>
                <a:gd name="T32" fmla="*/ 0 w 295"/>
                <a:gd name="T33" fmla="*/ 13 h 414"/>
                <a:gd name="T34" fmla="*/ 0 w 295"/>
                <a:gd name="T35" fmla="*/ 12 h 414"/>
                <a:gd name="T36" fmla="*/ 0 w 295"/>
                <a:gd name="T37" fmla="*/ 11 h 414"/>
                <a:gd name="T38" fmla="*/ 1 w 295"/>
                <a:gd name="T39" fmla="*/ 10 h 414"/>
                <a:gd name="T40" fmla="*/ 1 w 295"/>
                <a:gd name="T41" fmla="*/ 9 h 414"/>
                <a:gd name="T42" fmla="*/ 1 w 295"/>
                <a:gd name="T43" fmla="*/ 8 h 414"/>
                <a:gd name="T44" fmla="*/ 2 w 295"/>
                <a:gd name="T45" fmla="*/ 7 h 414"/>
                <a:gd name="T46" fmla="*/ 2 w 295"/>
                <a:gd name="T47" fmla="*/ 6 h 414"/>
                <a:gd name="T48" fmla="*/ 2 w 295"/>
                <a:gd name="T49" fmla="*/ 5 h 414"/>
                <a:gd name="T50" fmla="*/ 3 w 295"/>
                <a:gd name="T51" fmla="*/ 5 h 414"/>
                <a:gd name="T52" fmla="*/ 4 w 295"/>
                <a:gd name="T53" fmla="*/ 4 h 414"/>
                <a:gd name="T54" fmla="*/ 4 w 295"/>
                <a:gd name="T55" fmla="*/ 3 h 414"/>
                <a:gd name="T56" fmla="*/ 5 w 295"/>
                <a:gd name="T57" fmla="*/ 3 h 414"/>
                <a:gd name="T58" fmla="*/ 6 w 295"/>
                <a:gd name="T59" fmla="*/ 2 h 414"/>
                <a:gd name="T60" fmla="*/ 7 w 295"/>
                <a:gd name="T61" fmla="*/ 1 h 414"/>
                <a:gd name="T62" fmla="*/ 8 w 295"/>
                <a:gd name="T63" fmla="*/ 1 h 414"/>
                <a:gd name="T64" fmla="*/ 9 w 295"/>
                <a:gd name="T65" fmla="*/ 0 h 414"/>
                <a:gd name="T66" fmla="*/ 8 w 295"/>
                <a:gd name="T67" fmla="*/ 0 h 414"/>
                <a:gd name="T68" fmla="*/ 8 w 295"/>
                <a:gd name="T69" fmla="*/ 1 h 414"/>
                <a:gd name="T70" fmla="*/ 8 w 295"/>
                <a:gd name="T71" fmla="*/ 1 h 414"/>
                <a:gd name="T72" fmla="*/ 8 w 295"/>
                <a:gd name="T73" fmla="*/ 1 h 414"/>
                <a:gd name="T74" fmla="*/ 7 w 295"/>
                <a:gd name="T75" fmla="*/ 1 h 414"/>
                <a:gd name="T76" fmla="*/ 7 w 295"/>
                <a:gd name="T77" fmla="*/ 1 h 414"/>
                <a:gd name="T78" fmla="*/ 7 w 295"/>
                <a:gd name="T79" fmla="*/ 1 h 414"/>
                <a:gd name="T80" fmla="*/ 6 w 295"/>
                <a:gd name="T81" fmla="*/ 1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9" name="Freeform 292">
              <a:extLst>
                <a:ext uri="{FF2B5EF4-FFF2-40B4-BE49-F238E27FC236}">
                  <a16:creationId xmlns:a16="http://schemas.microsoft.com/office/drawing/2014/main" id="{BF147CD1-6D1C-402E-BF28-2B9398AF29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6" y="2186"/>
              <a:ext cx="144" cy="203"/>
            </a:xfrm>
            <a:custGeom>
              <a:avLst/>
              <a:gdLst>
                <a:gd name="T0" fmla="*/ 7 w 288"/>
                <a:gd name="T1" fmla="*/ 1 h 405"/>
                <a:gd name="T2" fmla="*/ 6 w 288"/>
                <a:gd name="T3" fmla="*/ 1 h 405"/>
                <a:gd name="T4" fmla="*/ 6 w 288"/>
                <a:gd name="T5" fmla="*/ 2 h 405"/>
                <a:gd name="T6" fmla="*/ 5 w 288"/>
                <a:gd name="T7" fmla="*/ 2 h 405"/>
                <a:gd name="T8" fmla="*/ 4 w 288"/>
                <a:gd name="T9" fmla="*/ 3 h 405"/>
                <a:gd name="T10" fmla="*/ 4 w 288"/>
                <a:gd name="T11" fmla="*/ 3 h 405"/>
                <a:gd name="T12" fmla="*/ 3 w 288"/>
                <a:gd name="T13" fmla="*/ 4 h 405"/>
                <a:gd name="T14" fmla="*/ 2 w 288"/>
                <a:gd name="T15" fmla="*/ 5 h 405"/>
                <a:gd name="T16" fmla="*/ 2 w 288"/>
                <a:gd name="T17" fmla="*/ 5 h 405"/>
                <a:gd name="T18" fmla="*/ 1 w 288"/>
                <a:gd name="T19" fmla="*/ 6 h 405"/>
                <a:gd name="T20" fmla="*/ 1 w 288"/>
                <a:gd name="T21" fmla="*/ 7 h 405"/>
                <a:gd name="T22" fmla="*/ 1 w 288"/>
                <a:gd name="T23" fmla="*/ 8 h 405"/>
                <a:gd name="T24" fmla="*/ 1 w 288"/>
                <a:gd name="T25" fmla="*/ 9 h 405"/>
                <a:gd name="T26" fmla="*/ 0 w 288"/>
                <a:gd name="T27" fmla="*/ 10 h 405"/>
                <a:gd name="T28" fmla="*/ 1 w 288"/>
                <a:gd name="T29" fmla="*/ 11 h 405"/>
                <a:gd name="T30" fmla="*/ 1 w 288"/>
                <a:gd name="T31" fmla="*/ 12 h 405"/>
                <a:gd name="T32" fmla="*/ 1 w 288"/>
                <a:gd name="T33" fmla="*/ 13 h 405"/>
                <a:gd name="T34" fmla="*/ 1 w 288"/>
                <a:gd name="T35" fmla="*/ 12 h 405"/>
                <a:gd name="T36" fmla="*/ 1 w 288"/>
                <a:gd name="T37" fmla="*/ 11 h 405"/>
                <a:gd name="T38" fmla="*/ 2 w 288"/>
                <a:gd name="T39" fmla="*/ 10 h 405"/>
                <a:gd name="T40" fmla="*/ 2 w 288"/>
                <a:gd name="T41" fmla="*/ 9 h 405"/>
                <a:gd name="T42" fmla="*/ 2 w 288"/>
                <a:gd name="T43" fmla="*/ 8 h 405"/>
                <a:gd name="T44" fmla="*/ 2 w 288"/>
                <a:gd name="T45" fmla="*/ 7 h 405"/>
                <a:gd name="T46" fmla="*/ 3 w 288"/>
                <a:gd name="T47" fmla="*/ 6 h 405"/>
                <a:gd name="T48" fmla="*/ 3 w 288"/>
                <a:gd name="T49" fmla="*/ 5 h 405"/>
                <a:gd name="T50" fmla="*/ 4 w 288"/>
                <a:gd name="T51" fmla="*/ 4 h 405"/>
                <a:gd name="T52" fmla="*/ 4 w 288"/>
                <a:gd name="T53" fmla="*/ 4 h 405"/>
                <a:gd name="T54" fmla="*/ 5 w 288"/>
                <a:gd name="T55" fmla="*/ 3 h 405"/>
                <a:gd name="T56" fmla="*/ 6 w 288"/>
                <a:gd name="T57" fmla="*/ 2 h 405"/>
                <a:gd name="T58" fmla="*/ 7 w 288"/>
                <a:gd name="T59" fmla="*/ 2 h 405"/>
                <a:gd name="T60" fmla="*/ 7 w 288"/>
                <a:gd name="T61" fmla="*/ 1 h 405"/>
                <a:gd name="T62" fmla="*/ 8 w 288"/>
                <a:gd name="T63" fmla="*/ 1 h 405"/>
                <a:gd name="T64" fmla="*/ 9 w 288"/>
                <a:gd name="T65" fmla="*/ 0 h 405"/>
                <a:gd name="T66" fmla="*/ 9 w 288"/>
                <a:gd name="T67" fmla="*/ 0 h 405"/>
                <a:gd name="T68" fmla="*/ 9 w 288"/>
                <a:gd name="T69" fmla="*/ 1 h 405"/>
                <a:gd name="T70" fmla="*/ 9 w 288"/>
                <a:gd name="T71" fmla="*/ 1 h 405"/>
                <a:gd name="T72" fmla="*/ 8 w 288"/>
                <a:gd name="T73" fmla="*/ 1 h 405"/>
                <a:gd name="T74" fmla="*/ 8 w 288"/>
                <a:gd name="T75" fmla="*/ 1 h 405"/>
                <a:gd name="T76" fmla="*/ 8 w 288"/>
                <a:gd name="T77" fmla="*/ 1 h 405"/>
                <a:gd name="T78" fmla="*/ 8 w 288"/>
                <a:gd name="T79" fmla="*/ 1 h 405"/>
                <a:gd name="T80" fmla="*/ 7 w 288"/>
                <a:gd name="T81" fmla="*/ 1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0" name="Freeform 293">
              <a:extLst>
                <a:ext uri="{FF2B5EF4-FFF2-40B4-BE49-F238E27FC236}">
                  <a16:creationId xmlns:a16="http://schemas.microsoft.com/office/drawing/2014/main" id="{50989913-EF34-42B9-97CD-6F7FA2D704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" y="2187"/>
              <a:ext cx="140" cy="199"/>
            </a:xfrm>
            <a:custGeom>
              <a:avLst/>
              <a:gdLst>
                <a:gd name="T0" fmla="*/ 7 w 280"/>
                <a:gd name="T1" fmla="*/ 1 h 397"/>
                <a:gd name="T2" fmla="*/ 6 w 280"/>
                <a:gd name="T3" fmla="*/ 1 h 397"/>
                <a:gd name="T4" fmla="*/ 6 w 280"/>
                <a:gd name="T5" fmla="*/ 2 h 397"/>
                <a:gd name="T6" fmla="*/ 5 w 280"/>
                <a:gd name="T7" fmla="*/ 2 h 397"/>
                <a:gd name="T8" fmla="*/ 4 w 280"/>
                <a:gd name="T9" fmla="*/ 3 h 397"/>
                <a:gd name="T10" fmla="*/ 4 w 280"/>
                <a:gd name="T11" fmla="*/ 3 h 397"/>
                <a:gd name="T12" fmla="*/ 3 w 280"/>
                <a:gd name="T13" fmla="*/ 4 h 397"/>
                <a:gd name="T14" fmla="*/ 2 w 280"/>
                <a:gd name="T15" fmla="*/ 5 h 397"/>
                <a:gd name="T16" fmla="*/ 2 w 280"/>
                <a:gd name="T17" fmla="*/ 5 h 397"/>
                <a:gd name="T18" fmla="*/ 1 w 280"/>
                <a:gd name="T19" fmla="*/ 6 h 397"/>
                <a:gd name="T20" fmla="*/ 1 w 280"/>
                <a:gd name="T21" fmla="*/ 7 h 397"/>
                <a:gd name="T22" fmla="*/ 1 w 280"/>
                <a:gd name="T23" fmla="*/ 8 h 397"/>
                <a:gd name="T24" fmla="*/ 1 w 280"/>
                <a:gd name="T25" fmla="*/ 8 h 397"/>
                <a:gd name="T26" fmla="*/ 0 w 280"/>
                <a:gd name="T27" fmla="*/ 9 h 397"/>
                <a:gd name="T28" fmla="*/ 0 w 280"/>
                <a:gd name="T29" fmla="*/ 11 h 397"/>
                <a:gd name="T30" fmla="*/ 1 w 280"/>
                <a:gd name="T31" fmla="*/ 12 h 397"/>
                <a:gd name="T32" fmla="*/ 1 w 280"/>
                <a:gd name="T33" fmla="*/ 13 h 397"/>
                <a:gd name="T34" fmla="*/ 1 w 280"/>
                <a:gd name="T35" fmla="*/ 12 h 397"/>
                <a:gd name="T36" fmla="*/ 1 w 280"/>
                <a:gd name="T37" fmla="*/ 11 h 397"/>
                <a:gd name="T38" fmla="*/ 1 w 280"/>
                <a:gd name="T39" fmla="*/ 10 h 397"/>
                <a:gd name="T40" fmla="*/ 2 w 280"/>
                <a:gd name="T41" fmla="*/ 9 h 397"/>
                <a:gd name="T42" fmla="*/ 2 w 280"/>
                <a:gd name="T43" fmla="*/ 8 h 397"/>
                <a:gd name="T44" fmla="*/ 2 w 280"/>
                <a:gd name="T45" fmla="*/ 7 h 397"/>
                <a:gd name="T46" fmla="*/ 3 w 280"/>
                <a:gd name="T47" fmla="*/ 6 h 397"/>
                <a:gd name="T48" fmla="*/ 3 w 280"/>
                <a:gd name="T49" fmla="*/ 5 h 397"/>
                <a:gd name="T50" fmla="*/ 4 w 280"/>
                <a:gd name="T51" fmla="*/ 4 h 397"/>
                <a:gd name="T52" fmla="*/ 4 w 280"/>
                <a:gd name="T53" fmla="*/ 4 h 397"/>
                <a:gd name="T54" fmla="*/ 5 w 280"/>
                <a:gd name="T55" fmla="*/ 3 h 397"/>
                <a:gd name="T56" fmla="*/ 6 w 280"/>
                <a:gd name="T57" fmla="*/ 2 h 397"/>
                <a:gd name="T58" fmla="*/ 6 w 280"/>
                <a:gd name="T59" fmla="*/ 2 h 397"/>
                <a:gd name="T60" fmla="*/ 7 w 280"/>
                <a:gd name="T61" fmla="*/ 1 h 397"/>
                <a:gd name="T62" fmla="*/ 8 w 280"/>
                <a:gd name="T63" fmla="*/ 1 h 397"/>
                <a:gd name="T64" fmla="*/ 9 w 280"/>
                <a:gd name="T65" fmla="*/ 0 h 397"/>
                <a:gd name="T66" fmla="*/ 9 w 280"/>
                <a:gd name="T67" fmla="*/ 1 h 397"/>
                <a:gd name="T68" fmla="*/ 9 w 280"/>
                <a:gd name="T69" fmla="*/ 1 h 397"/>
                <a:gd name="T70" fmla="*/ 8 w 280"/>
                <a:gd name="T71" fmla="*/ 1 h 397"/>
                <a:gd name="T72" fmla="*/ 8 w 280"/>
                <a:gd name="T73" fmla="*/ 1 h 397"/>
                <a:gd name="T74" fmla="*/ 8 w 280"/>
                <a:gd name="T75" fmla="*/ 1 h 397"/>
                <a:gd name="T76" fmla="*/ 8 w 280"/>
                <a:gd name="T77" fmla="*/ 1 h 397"/>
                <a:gd name="T78" fmla="*/ 7 w 280"/>
                <a:gd name="T79" fmla="*/ 1 h 397"/>
                <a:gd name="T80" fmla="*/ 7 w 280"/>
                <a:gd name="T81" fmla="*/ 1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1" name="Freeform 294">
              <a:extLst>
                <a:ext uri="{FF2B5EF4-FFF2-40B4-BE49-F238E27FC236}">
                  <a16:creationId xmlns:a16="http://schemas.microsoft.com/office/drawing/2014/main" id="{28EE6771-186C-418A-B009-5AEF0BE3F5F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9" y="2187"/>
              <a:ext cx="136" cy="195"/>
            </a:xfrm>
            <a:custGeom>
              <a:avLst/>
              <a:gdLst>
                <a:gd name="T0" fmla="*/ 6 w 273"/>
                <a:gd name="T1" fmla="*/ 1 h 389"/>
                <a:gd name="T2" fmla="*/ 5 w 273"/>
                <a:gd name="T3" fmla="*/ 1 h 389"/>
                <a:gd name="T4" fmla="*/ 5 w 273"/>
                <a:gd name="T5" fmla="*/ 2 h 389"/>
                <a:gd name="T6" fmla="*/ 4 w 273"/>
                <a:gd name="T7" fmla="*/ 2 h 389"/>
                <a:gd name="T8" fmla="*/ 3 w 273"/>
                <a:gd name="T9" fmla="*/ 3 h 389"/>
                <a:gd name="T10" fmla="*/ 3 w 273"/>
                <a:gd name="T11" fmla="*/ 3 h 389"/>
                <a:gd name="T12" fmla="*/ 2 w 273"/>
                <a:gd name="T13" fmla="*/ 4 h 389"/>
                <a:gd name="T14" fmla="*/ 1 w 273"/>
                <a:gd name="T15" fmla="*/ 5 h 389"/>
                <a:gd name="T16" fmla="*/ 1 w 273"/>
                <a:gd name="T17" fmla="*/ 5 h 389"/>
                <a:gd name="T18" fmla="*/ 1 w 273"/>
                <a:gd name="T19" fmla="*/ 6 h 389"/>
                <a:gd name="T20" fmla="*/ 0 w 273"/>
                <a:gd name="T21" fmla="*/ 7 h 389"/>
                <a:gd name="T22" fmla="*/ 0 w 273"/>
                <a:gd name="T23" fmla="*/ 7 h 389"/>
                <a:gd name="T24" fmla="*/ 0 w 273"/>
                <a:gd name="T25" fmla="*/ 8 h 389"/>
                <a:gd name="T26" fmla="*/ 0 w 273"/>
                <a:gd name="T27" fmla="*/ 9 h 389"/>
                <a:gd name="T28" fmla="*/ 0 w 273"/>
                <a:gd name="T29" fmla="*/ 10 h 389"/>
                <a:gd name="T30" fmla="*/ 0 w 273"/>
                <a:gd name="T31" fmla="*/ 11 h 389"/>
                <a:gd name="T32" fmla="*/ 0 w 273"/>
                <a:gd name="T33" fmla="*/ 13 h 389"/>
                <a:gd name="T34" fmla="*/ 0 w 273"/>
                <a:gd name="T35" fmla="*/ 11 h 389"/>
                <a:gd name="T36" fmla="*/ 0 w 273"/>
                <a:gd name="T37" fmla="*/ 10 h 389"/>
                <a:gd name="T38" fmla="*/ 0 w 273"/>
                <a:gd name="T39" fmla="*/ 9 h 389"/>
                <a:gd name="T40" fmla="*/ 1 w 273"/>
                <a:gd name="T41" fmla="*/ 8 h 389"/>
                <a:gd name="T42" fmla="*/ 1 w 273"/>
                <a:gd name="T43" fmla="*/ 7 h 389"/>
                <a:gd name="T44" fmla="*/ 1 w 273"/>
                <a:gd name="T45" fmla="*/ 6 h 389"/>
                <a:gd name="T46" fmla="*/ 2 w 273"/>
                <a:gd name="T47" fmla="*/ 6 h 389"/>
                <a:gd name="T48" fmla="*/ 2 w 273"/>
                <a:gd name="T49" fmla="*/ 5 h 389"/>
                <a:gd name="T50" fmla="*/ 2 w 273"/>
                <a:gd name="T51" fmla="*/ 4 h 389"/>
                <a:gd name="T52" fmla="*/ 3 w 273"/>
                <a:gd name="T53" fmla="*/ 3 h 389"/>
                <a:gd name="T54" fmla="*/ 4 w 273"/>
                <a:gd name="T55" fmla="*/ 3 h 389"/>
                <a:gd name="T56" fmla="*/ 4 w 273"/>
                <a:gd name="T57" fmla="*/ 2 h 389"/>
                <a:gd name="T58" fmla="*/ 5 w 273"/>
                <a:gd name="T59" fmla="*/ 2 h 389"/>
                <a:gd name="T60" fmla="*/ 6 w 273"/>
                <a:gd name="T61" fmla="*/ 1 h 389"/>
                <a:gd name="T62" fmla="*/ 7 w 273"/>
                <a:gd name="T63" fmla="*/ 1 h 389"/>
                <a:gd name="T64" fmla="*/ 8 w 273"/>
                <a:gd name="T65" fmla="*/ 0 h 389"/>
                <a:gd name="T66" fmla="*/ 8 w 273"/>
                <a:gd name="T67" fmla="*/ 1 h 389"/>
                <a:gd name="T68" fmla="*/ 7 w 273"/>
                <a:gd name="T69" fmla="*/ 1 h 389"/>
                <a:gd name="T70" fmla="*/ 7 w 273"/>
                <a:gd name="T71" fmla="*/ 1 h 389"/>
                <a:gd name="T72" fmla="*/ 7 w 273"/>
                <a:gd name="T73" fmla="*/ 1 h 389"/>
                <a:gd name="T74" fmla="*/ 7 w 273"/>
                <a:gd name="T75" fmla="*/ 1 h 389"/>
                <a:gd name="T76" fmla="*/ 6 w 273"/>
                <a:gd name="T77" fmla="*/ 1 h 389"/>
                <a:gd name="T78" fmla="*/ 6 w 273"/>
                <a:gd name="T79" fmla="*/ 1 h 389"/>
                <a:gd name="T80" fmla="*/ 6 w 273"/>
                <a:gd name="T81" fmla="*/ 1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2" name="Freeform 295">
              <a:extLst>
                <a:ext uri="{FF2B5EF4-FFF2-40B4-BE49-F238E27FC236}">
                  <a16:creationId xmlns:a16="http://schemas.microsoft.com/office/drawing/2014/main" id="{A1EA42DB-0259-4D94-A008-DB3AFDCC2E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80" y="2189"/>
              <a:ext cx="134" cy="190"/>
            </a:xfrm>
            <a:custGeom>
              <a:avLst/>
              <a:gdLst>
                <a:gd name="T0" fmla="*/ 7 w 267"/>
                <a:gd name="T1" fmla="*/ 1 h 380"/>
                <a:gd name="T2" fmla="*/ 6 w 267"/>
                <a:gd name="T3" fmla="*/ 1 h 380"/>
                <a:gd name="T4" fmla="*/ 5 w 267"/>
                <a:gd name="T5" fmla="*/ 2 h 380"/>
                <a:gd name="T6" fmla="*/ 5 w 267"/>
                <a:gd name="T7" fmla="*/ 2 h 380"/>
                <a:gd name="T8" fmla="*/ 4 w 267"/>
                <a:gd name="T9" fmla="*/ 3 h 380"/>
                <a:gd name="T10" fmla="*/ 4 w 267"/>
                <a:gd name="T11" fmla="*/ 3 h 380"/>
                <a:gd name="T12" fmla="*/ 3 w 267"/>
                <a:gd name="T13" fmla="*/ 4 h 380"/>
                <a:gd name="T14" fmla="*/ 2 w 267"/>
                <a:gd name="T15" fmla="*/ 4 h 380"/>
                <a:gd name="T16" fmla="*/ 2 w 267"/>
                <a:gd name="T17" fmla="*/ 5 h 380"/>
                <a:gd name="T18" fmla="*/ 1 w 267"/>
                <a:gd name="T19" fmla="*/ 6 h 380"/>
                <a:gd name="T20" fmla="*/ 1 w 267"/>
                <a:gd name="T21" fmla="*/ 7 h 380"/>
                <a:gd name="T22" fmla="*/ 1 w 267"/>
                <a:gd name="T23" fmla="*/ 7 h 380"/>
                <a:gd name="T24" fmla="*/ 1 w 267"/>
                <a:gd name="T25" fmla="*/ 8 h 380"/>
                <a:gd name="T26" fmla="*/ 1 w 267"/>
                <a:gd name="T27" fmla="*/ 9 h 380"/>
                <a:gd name="T28" fmla="*/ 0 w 267"/>
                <a:gd name="T29" fmla="*/ 10 h 380"/>
                <a:gd name="T30" fmla="*/ 1 w 267"/>
                <a:gd name="T31" fmla="*/ 11 h 380"/>
                <a:gd name="T32" fmla="*/ 1 w 267"/>
                <a:gd name="T33" fmla="*/ 12 h 380"/>
                <a:gd name="T34" fmla="*/ 1 w 267"/>
                <a:gd name="T35" fmla="*/ 11 h 380"/>
                <a:gd name="T36" fmla="*/ 1 w 267"/>
                <a:gd name="T37" fmla="*/ 10 h 380"/>
                <a:gd name="T38" fmla="*/ 1 w 267"/>
                <a:gd name="T39" fmla="*/ 9 h 380"/>
                <a:gd name="T40" fmla="*/ 2 w 267"/>
                <a:gd name="T41" fmla="*/ 8 h 380"/>
                <a:gd name="T42" fmla="*/ 2 w 267"/>
                <a:gd name="T43" fmla="*/ 7 h 380"/>
                <a:gd name="T44" fmla="*/ 2 w 267"/>
                <a:gd name="T45" fmla="*/ 6 h 380"/>
                <a:gd name="T46" fmla="*/ 2 w 267"/>
                <a:gd name="T47" fmla="*/ 5 h 380"/>
                <a:gd name="T48" fmla="*/ 3 w 267"/>
                <a:gd name="T49" fmla="*/ 5 h 380"/>
                <a:gd name="T50" fmla="*/ 3 w 267"/>
                <a:gd name="T51" fmla="*/ 4 h 380"/>
                <a:gd name="T52" fmla="*/ 4 w 267"/>
                <a:gd name="T53" fmla="*/ 3 h 380"/>
                <a:gd name="T54" fmla="*/ 4 w 267"/>
                <a:gd name="T55" fmla="*/ 3 h 380"/>
                <a:gd name="T56" fmla="*/ 5 w 267"/>
                <a:gd name="T57" fmla="*/ 2 h 380"/>
                <a:gd name="T58" fmla="*/ 6 w 267"/>
                <a:gd name="T59" fmla="*/ 2 h 380"/>
                <a:gd name="T60" fmla="*/ 7 w 267"/>
                <a:gd name="T61" fmla="*/ 1 h 380"/>
                <a:gd name="T62" fmla="*/ 8 w 267"/>
                <a:gd name="T63" fmla="*/ 1 h 380"/>
                <a:gd name="T64" fmla="*/ 9 w 267"/>
                <a:gd name="T65" fmla="*/ 0 h 380"/>
                <a:gd name="T66" fmla="*/ 9 w 267"/>
                <a:gd name="T67" fmla="*/ 1 h 380"/>
                <a:gd name="T68" fmla="*/ 8 w 267"/>
                <a:gd name="T69" fmla="*/ 1 h 380"/>
                <a:gd name="T70" fmla="*/ 8 w 267"/>
                <a:gd name="T71" fmla="*/ 1 h 380"/>
                <a:gd name="T72" fmla="*/ 8 w 267"/>
                <a:gd name="T73" fmla="*/ 1 h 380"/>
                <a:gd name="T74" fmla="*/ 7 w 267"/>
                <a:gd name="T75" fmla="*/ 1 h 380"/>
                <a:gd name="T76" fmla="*/ 7 w 267"/>
                <a:gd name="T77" fmla="*/ 1 h 380"/>
                <a:gd name="T78" fmla="*/ 7 w 267"/>
                <a:gd name="T79" fmla="*/ 1 h 380"/>
                <a:gd name="T80" fmla="*/ 7 w 267"/>
                <a:gd name="T81" fmla="*/ 1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3" name="Freeform 296">
              <a:extLst>
                <a:ext uri="{FF2B5EF4-FFF2-40B4-BE49-F238E27FC236}">
                  <a16:creationId xmlns:a16="http://schemas.microsoft.com/office/drawing/2014/main" id="{D6E115FE-6481-447A-8F6A-F3FA1A39CD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81" y="2189"/>
              <a:ext cx="130" cy="186"/>
            </a:xfrm>
            <a:custGeom>
              <a:avLst/>
              <a:gdLst>
                <a:gd name="T0" fmla="*/ 6 w 261"/>
                <a:gd name="T1" fmla="*/ 0 h 373"/>
                <a:gd name="T2" fmla="*/ 5 w 261"/>
                <a:gd name="T3" fmla="*/ 0 h 373"/>
                <a:gd name="T4" fmla="*/ 4 w 261"/>
                <a:gd name="T5" fmla="*/ 1 h 373"/>
                <a:gd name="T6" fmla="*/ 4 w 261"/>
                <a:gd name="T7" fmla="*/ 1 h 373"/>
                <a:gd name="T8" fmla="*/ 3 w 261"/>
                <a:gd name="T9" fmla="*/ 2 h 373"/>
                <a:gd name="T10" fmla="*/ 3 w 261"/>
                <a:gd name="T11" fmla="*/ 2 h 373"/>
                <a:gd name="T12" fmla="*/ 2 w 261"/>
                <a:gd name="T13" fmla="*/ 3 h 373"/>
                <a:gd name="T14" fmla="*/ 1 w 261"/>
                <a:gd name="T15" fmla="*/ 3 h 373"/>
                <a:gd name="T16" fmla="*/ 1 w 261"/>
                <a:gd name="T17" fmla="*/ 4 h 373"/>
                <a:gd name="T18" fmla="*/ 1 w 261"/>
                <a:gd name="T19" fmla="*/ 5 h 373"/>
                <a:gd name="T20" fmla="*/ 0 w 261"/>
                <a:gd name="T21" fmla="*/ 5 h 373"/>
                <a:gd name="T22" fmla="*/ 0 w 261"/>
                <a:gd name="T23" fmla="*/ 6 h 373"/>
                <a:gd name="T24" fmla="*/ 0 w 261"/>
                <a:gd name="T25" fmla="*/ 7 h 373"/>
                <a:gd name="T26" fmla="*/ 0 w 261"/>
                <a:gd name="T27" fmla="*/ 8 h 373"/>
                <a:gd name="T28" fmla="*/ 0 w 261"/>
                <a:gd name="T29" fmla="*/ 9 h 373"/>
                <a:gd name="T30" fmla="*/ 0 w 261"/>
                <a:gd name="T31" fmla="*/ 10 h 373"/>
                <a:gd name="T32" fmla="*/ 0 w 261"/>
                <a:gd name="T33" fmla="*/ 11 h 373"/>
                <a:gd name="T34" fmla="*/ 0 w 261"/>
                <a:gd name="T35" fmla="*/ 10 h 373"/>
                <a:gd name="T36" fmla="*/ 0 w 261"/>
                <a:gd name="T37" fmla="*/ 9 h 373"/>
                <a:gd name="T38" fmla="*/ 0 w 261"/>
                <a:gd name="T39" fmla="*/ 8 h 373"/>
                <a:gd name="T40" fmla="*/ 0 w 261"/>
                <a:gd name="T41" fmla="*/ 7 h 373"/>
                <a:gd name="T42" fmla="*/ 1 w 261"/>
                <a:gd name="T43" fmla="*/ 6 h 373"/>
                <a:gd name="T44" fmla="*/ 1 w 261"/>
                <a:gd name="T45" fmla="*/ 5 h 373"/>
                <a:gd name="T46" fmla="*/ 1 w 261"/>
                <a:gd name="T47" fmla="*/ 4 h 373"/>
                <a:gd name="T48" fmla="*/ 2 w 261"/>
                <a:gd name="T49" fmla="*/ 4 h 373"/>
                <a:gd name="T50" fmla="*/ 2 w 261"/>
                <a:gd name="T51" fmla="*/ 3 h 373"/>
                <a:gd name="T52" fmla="*/ 3 w 261"/>
                <a:gd name="T53" fmla="*/ 2 h 373"/>
                <a:gd name="T54" fmla="*/ 3 w 261"/>
                <a:gd name="T55" fmla="*/ 2 h 373"/>
                <a:gd name="T56" fmla="*/ 4 w 261"/>
                <a:gd name="T57" fmla="*/ 1 h 373"/>
                <a:gd name="T58" fmla="*/ 5 w 261"/>
                <a:gd name="T59" fmla="*/ 1 h 373"/>
                <a:gd name="T60" fmla="*/ 6 w 261"/>
                <a:gd name="T61" fmla="*/ 0 h 373"/>
                <a:gd name="T62" fmla="*/ 7 w 261"/>
                <a:gd name="T63" fmla="*/ 0 h 373"/>
                <a:gd name="T64" fmla="*/ 8 w 261"/>
                <a:gd name="T65" fmla="*/ 0 h 373"/>
                <a:gd name="T66" fmla="*/ 6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4" name="Freeform 297">
              <a:extLst>
                <a:ext uri="{FF2B5EF4-FFF2-40B4-BE49-F238E27FC236}">
                  <a16:creationId xmlns:a16="http://schemas.microsoft.com/office/drawing/2014/main" id="{6445A422-6E61-4E79-8A42-8CDCAC2953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81" y="2340"/>
              <a:ext cx="96" cy="206"/>
            </a:xfrm>
            <a:custGeom>
              <a:avLst/>
              <a:gdLst>
                <a:gd name="T0" fmla="*/ 6 w 194"/>
                <a:gd name="T1" fmla="*/ 2 h 413"/>
                <a:gd name="T2" fmla="*/ 6 w 194"/>
                <a:gd name="T3" fmla="*/ 2 h 413"/>
                <a:gd name="T4" fmla="*/ 6 w 194"/>
                <a:gd name="T5" fmla="*/ 3 h 413"/>
                <a:gd name="T6" fmla="*/ 6 w 194"/>
                <a:gd name="T7" fmla="*/ 4 h 413"/>
                <a:gd name="T8" fmla="*/ 5 w 194"/>
                <a:gd name="T9" fmla="*/ 4 h 413"/>
                <a:gd name="T10" fmla="*/ 5 w 194"/>
                <a:gd name="T11" fmla="*/ 5 h 413"/>
                <a:gd name="T12" fmla="*/ 5 w 194"/>
                <a:gd name="T13" fmla="*/ 5 h 413"/>
                <a:gd name="T14" fmla="*/ 5 w 194"/>
                <a:gd name="T15" fmla="*/ 6 h 413"/>
                <a:gd name="T16" fmla="*/ 5 w 194"/>
                <a:gd name="T17" fmla="*/ 7 h 413"/>
                <a:gd name="T18" fmla="*/ 4 w 194"/>
                <a:gd name="T19" fmla="*/ 7 h 413"/>
                <a:gd name="T20" fmla="*/ 4 w 194"/>
                <a:gd name="T21" fmla="*/ 8 h 413"/>
                <a:gd name="T22" fmla="*/ 4 w 194"/>
                <a:gd name="T23" fmla="*/ 9 h 413"/>
                <a:gd name="T24" fmla="*/ 3 w 194"/>
                <a:gd name="T25" fmla="*/ 10 h 413"/>
                <a:gd name="T26" fmla="*/ 2 w 194"/>
                <a:gd name="T27" fmla="*/ 10 h 413"/>
                <a:gd name="T28" fmla="*/ 1 w 194"/>
                <a:gd name="T29" fmla="*/ 11 h 413"/>
                <a:gd name="T30" fmla="*/ 1 w 194"/>
                <a:gd name="T31" fmla="*/ 12 h 413"/>
                <a:gd name="T32" fmla="*/ 0 w 194"/>
                <a:gd name="T33" fmla="*/ 12 h 413"/>
                <a:gd name="T34" fmla="*/ 0 w 194"/>
                <a:gd name="T35" fmla="*/ 11 h 413"/>
                <a:gd name="T36" fmla="*/ 1 w 194"/>
                <a:gd name="T37" fmla="*/ 9 h 413"/>
                <a:gd name="T38" fmla="*/ 2 w 194"/>
                <a:gd name="T39" fmla="*/ 8 h 413"/>
                <a:gd name="T40" fmla="*/ 3 w 194"/>
                <a:gd name="T41" fmla="*/ 6 h 413"/>
                <a:gd name="T42" fmla="*/ 3 w 194"/>
                <a:gd name="T43" fmla="*/ 4 h 413"/>
                <a:gd name="T44" fmla="*/ 4 w 194"/>
                <a:gd name="T45" fmla="*/ 3 h 413"/>
                <a:gd name="T46" fmla="*/ 5 w 194"/>
                <a:gd name="T47" fmla="*/ 1 h 413"/>
                <a:gd name="T48" fmla="*/ 5 w 194"/>
                <a:gd name="T49" fmla="*/ 0 h 413"/>
                <a:gd name="T50" fmla="*/ 6 w 194"/>
                <a:gd name="T51" fmla="*/ 2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5" name="Freeform 298">
              <a:extLst>
                <a:ext uri="{FF2B5EF4-FFF2-40B4-BE49-F238E27FC236}">
                  <a16:creationId xmlns:a16="http://schemas.microsoft.com/office/drawing/2014/main" id="{F29DB0E8-1257-47F8-8446-EB1B0F4ABCD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84" y="2344"/>
              <a:ext cx="93" cy="199"/>
            </a:xfrm>
            <a:custGeom>
              <a:avLst/>
              <a:gdLst>
                <a:gd name="T0" fmla="*/ 5 w 187"/>
                <a:gd name="T1" fmla="*/ 3 h 398"/>
                <a:gd name="T2" fmla="*/ 5 w 187"/>
                <a:gd name="T3" fmla="*/ 3 h 398"/>
                <a:gd name="T4" fmla="*/ 5 w 187"/>
                <a:gd name="T5" fmla="*/ 4 h 398"/>
                <a:gd name="T6" fmla="*/ 5 w 187"/>
                <a:gd name="T7" fmla="*/ 4 h 398"/>
                <a:gd name="T8" fmla="*/ 5 w 187"/>
                <a:gd name="T9" fmla="*/ 5 h 398"/>
                <a:gd name="T10" fmla="*/ 5 w 187"/>
                <a:gd name="T11" fmla="*/ 6 h 398"/>
                <a:gd name="T12" fmla="*/ 5 w 187"/>
                <a:gd name="T13" fmla="*/ 6 h 398"/>
                <a:gd name="T14" fmla="*/ 5 w 187"/>
                <a:gd name="T15" fmla="*/ 7 h 398"/>
                <a:gd name="T16" fmla="*/ 5 w 187"/>
                <a:gd name="T17" fmla="*/ 7 h 398"/>
                <a:gd name="T18" fmla="*/ 4 w 187"/>
                <a:gd name="T19" fmla="*/ 8 h 398"/>
                <a:gd name="T20" fmla="*/ 4 w 187"/>
                <a:gd name="T21" fmla="*/ 9 h 398"/>
                <a:gd name="T22" fmla="*/ 3 w 187"/>
                <a:gd name="T23" fmla="*/ 9 h 398"/>
                <a:gd name="T24" fmla="*/ 3 w 187"/>
                <a:gd name="T25" fmla="*/ 10 h 398"/>
                <a:gd name="T26" fmla="*/ 2 w 187"/>
                <a:gd name="T27" fmla="*/ 11 h 398"/>
                <a:gd name="T28" fmla="*/ 1 w 187"/>
                <a:gd name="T29" fmla="*/ 12 h 398"/>
                <a:gd name="T30" fmla="*/ 0 w 187"/>
                <a:gd name="T31" fmla="*/ 12 h 398"/>
                <a:gd name="T32" fmla="*/ 0 w 187"/>
                <a:gd name="T33" fmla="*/ 13 h 398"/>
                <a:gd name="T34" fmla="*/ 0 w 187"/>
                <a:gd name="T35" fmla="*/ 12 h 398"/>
                <a:gd name="T36" fmla="*/ 1 w 187"/>
                <a:gd name="T37" fmla="*/ 10 h 398"/>
                <a:gd name="T38" fmla="*/ 2 w 187"/>
                <a:gd name="T39" fmla="*/ 8 h 398"/>
                <a:gd name="T40" fmla="*/ 3 w 187"/>
                <a:gd name="T41" fmla="*/ 7 h 398"/>
                <a:gd name="T42" fmla="*/ 3 w 187"/>
                <a:gd name="T43" fmla="*/ 5 h 398"/>
                <a:gd name="T44" fmla="*/ 4 w 187"/>
                <a:gd name="T45" fmla="*/ 3 h 398"/>
                <a:gd name="T46" fmla="*/ 4 w 187"/>
                <a:gd name="T47" fmla="*/ 2 h 398"/>
                <a:gd name="T48" fmla="*/ 5 w 187"/>
                <a:gd name="T49" fmla="*/ 0 h 398"/>
                <a:gd name="T50" fmla="*/ 5 w 187"/>
                <a:gd name="T51" fmla="*/ 1 h 398"/>
                <a:gd name="T52" fmla="*/ 5 w 187"/>
                <a:gd name="T53" fmla="*/ 2 h 398"/>
                <a:gd name="T54" fmla="*/ 5 w 187"/>
                <a:gd name="T55" fmla="*/ 2 h 398"/>
                <a:gd name="T56" fmla="*/ 5 w 187"/>
                <a:gd name="T57" fmla="*/ 3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6" name="Freeform 299">
              <a:extLst>
                <a:ext uri="{FF2B5EF4-FFF2-40B4-BE49-F238E27FC236}">
                  <a16:creationId xmlns:a16="http://schemas.microsoft.com/office/drawing/2014/main" id="{365C813F-8733-41DD-B87B-7BCAB13AD0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87" y="2348"/>
              <a:ext cx="88" cy="191"/>
            </a:xfrm>
            <a:custGeom>
              <a:avLst/>
              <a:gdLst>
                <a:gd name="T0" fmla="*/ 6 w 176"/>
                <a:gd name="T1" fmla="*/ 1 h 383"/>
                <a:gd name="T2" fmla="*/ 6 w 176"/>
                <a:gd name="T3" fmla="*/ 3 h 383"/>
                <a:gd name="T4" fmla="*/ 6 w 176"/>
                <a:gd name="T5" fmla="*/ 4 h 383"/>
                <a:gd name="T6" fmla="*/ 6 w 176"/>
                <a:gd name="T7" fmla="*/ 5 h 383"/>
                <a:gd name="T8" fmla="*/ 5 w 176"/>
                <a:gd name="T9" fmla="*/ 6 h 383"/>
                <a:gd name="T10" fmla="*/ 5 w 176"/>
                <a:gd name="T11" fmla="*/ 8 h 383"/>
                <a:gd name="T12" fmla="*/ 4 w 176"/>
                <a:gd name="T13" fmla="*/ 9 h 383"/>
                <a:gd name="T14" fmla="*/ 2 w 176"/>
                <a:gd name="T15" fmla="*/ 10 h 383"/>
                <a:gd name="T16" fmla="*/ 0 w 176"/>
                <a:gd name="T17" fmla="*/ 11 h 383"/>
                <a:gd name="T18" fmla="*/ 1 w 176"/>
                <a:gd name="T19" fmla="*/ 10 h 383"/>
                <a:gd name="T20" fmla="*/ 2 w 176"/>
                <a:gd name="T21" fmla="*/ 9 h 383"/>
                <a:gd name="T22" fmla="*/ 3 w 176"/>
                <a:gd name="T23" fmla="*/ 7 h 383"/>
                <a:gd name="T24" fmla="*/ 3 w 176"/>
                <a:gd name="T25" fmla="*/ 6 h 383"/>
                <a:gd name="T26" fmla="*/ 4 w 176"/>
                <a:gd name="T27" fmla="*/ 4 h 383"/>
                <a:gd name="T28" fmla="*/ 5 w 176"/>
                <a:gd name="T29" fmla="*/ 2 h 383"/>
                <a:gd name="T30" fmla="*/ 5 w 176"/>
                <a:gd name="T31" fmla="*/ 1 h 383"/>
                <a:gd name="T32" fmla="*/ 6 w 176"/>
                <a:gd name="T33" fmla="*/ 0 h 383"/>
                <a:gd name="T34" fmla="*/ 6 w 176"/>
                <a:gd name="T35" fmla="*/ 0 h 383"/>
                <a:gd name="T36" fmla="*/ 6 w 176"/>
                <a:gd name="T37" fmla="*/ 0 h 383"/>
                <a:gd name="T38" fmla="*/ 6 w 176"/>
                <a:gd name="T39" fmla="*/ 1 h 383"/>
                <a:gd name="T40" fmla="*/ 6 w 176"/>
                <a:gd name="T41" fmla="*/ 1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7" name="Freeform 300">
              <a:extLst>
                <a:ext uri="{FF2B5EF4-FFF2-40B4-BE49-F238E27FC236}">
                  <a16:creationId xmlns:a16="http://schemas.microsoft.com/office/drawing/2014/main" id="{C417DD6C-001B-4E88-B4C3-22383BE6590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0" y="2353"/>
              <a:ext cx="85" cy="182"/>
            </a:xfrm>
            <a:custGeom>
              <a:avLst/>
              <a:gdLst>
                <a:gd name="T0" fmla="*/ 6 w 169"/>
                <a:gd name="T1" fmla="*/ 1 h 365"/>
                <a:gd name="T2" fmla="*/ 6 w 169"/>
                <a:gd name="T3" fmla="*/ 2 h 365"/>
                <a:gd name="T4" fmla="*/ 6 w 169"/>
                <a:gd name="T5" fmla="*/ 4 h 365"/>
                <a:gd name="T6" fmla="*/ 5 w 169"/>
                <a:gd name="T7" fmla="*/ 5 h 365"/>
                <a:gd name="T8" fmla="*/ 5 w 169"/>
                <a:gd name="T9" fmla="*/ 6 h 365"/>
                <a:gd name="T10" fmla="*/ 4 w 169"/>
                <a:gd name="T11" fmla="*/ 7 h 365"/>
                <a:gd name="T12" fmla="*/ 3 w 169"/>
                <a:gd name="T13" fmla="*/ 8 h 365"/>
                <a:gd name="T14" fmla="*/ 2 w 169"/>
                <a:gd name="T15" fmla="*/ 10 h 365"/>
                <a:gd name="T16" fmla="*/ 0 w 169"/>
                <a:gd name="T17" fmla="*/ 11 h 365"/>
                <a:gd name="T18" fmla="*/ 1 w 169"/>
                <a:gd name="T19" fmla="*/ 10 h 365"/>
                <a:gd name="T20" fmla="*/ 2 w 169"/>
                <a:gd name="T21" fmla="*/ 8 h 365"/>
                <a:gd name="T22" fmla="*/ 3 w 169"/>
                <a:gd name="T23" fmla="*/ 7 h 365"/>
                <a:gd name="T24" fmla="*/ 3 w 169"/>
                <a:gd name="T25" fmla="*/ 5 h 365"/>
                <a:gd name="T26" fmla="*/ 4 w 169"/>
                <a:gd name="T27" fmla="*/ 4 h 365"/>
                <a:gd name="T28" fmla="*/ 4 w 169"/>
                <a:gd name="T29" fmla="*/ 2 h 365"/>
                <a:gd name="T30" fmla="*/ 5 w 169"/>
                <a:gd name="T31" fmla="*/ 1 h 365"/>
                <a:gd name="T32" fmla="*/ 5 w 169"/>
                <a:gd name="T33" fmla="*/ 0 h 365"/>
                <a:gd name="T34" fmla="*/ 5 w 169"/>
                <a:gd name="T35" fmla="*/ 0 h 365"/>
                <a:gd name="T36" fmla="*/ 6 w 169"/>
                <a:gd name="T37" fmla="*/ 0 h 365"/>
                <a:gd name="T38" fmla="*/ 6 w 169"/>
                <a:gd name="T39" fmla="*/ 1 h 365"/>
                <a:gd name="T40" fmla="*/ 6 w 169"/>
                <a:gd name="T41" fmla="*/ 1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8" name="Freeform 301">
              <a:extLst>
                <a:ext uri="{FF2B5EF4-FFF2-40B4-BE49-F238E27FC236}">
                  <a16:creationId xmlns:a16="http://schemas.microsoft.com/office/drawing/2014/main" id="{BB3EF40F-D76D-413B-A0F9-164B7A8E16C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3" y="2357"/>
              <a:ext cx="81" cy="176"/>
            </a:xfrm>
            <a:custGeom>
              <a:avLst/>
              <a:gdLst>
                <a:gd name="T0" fmla="*/ 6 w 162"/>
                <a:gd name="T1" fmla="*/ 2 h 351"/>
                <a:gd name="T2" fmla="*/ 6 w 162"/>
                <a:gd name="T3" fmla="*/ 3 h 351"/>
                <a:gd name="T4" fmla="*/ 5 w 162"/>
                <a:gd name="T5" fmla="*/ 4 h 351"/>
                <a:gd name="T6" fmla="*/ 5 w 162"/>
                <a:gd name="T7" fmla="*/ 5 h 351"/>
                <a:gd name="T8" fmla="*/ 5 w 162"/>
                <a:gd name="T9" fmla="*/ 7 h 351"/>
                <a:gd name="T10" fmla="*/ 4 w 162"/>
                <a:gd name="T11" fmla="*/ 8 h 351"/>
                <a:gd name="T12" fmla="*/ 3 w 162"/>
                <a:gd name="T13" fmla="*/ 9 h 351"/>
                <a:gd name="T14" fmla="*/ 2 w 162"/>
                <a:gd name="T15" fmla="*/ 10 h 351"/>
                <a:gd name="T16" fmla="*/ 0 w 162"/>
                <a:gd name="T17" fmla="*/ 11 h 351"/>
                <a:gd name="T18" fmla="*/ 1 w 162"/>
                <a:gd name="T19" fmla="*/ 10 h 351"/>
                <a:gd name="T20" fmla="*/ 2 w 162"/>
                <a:gd name="T21" fmla="*/ 9 h 351"/>
                <a:gd name="T22" fmla="*/ 3 w 162"/>
                <a:gd name="T23" fmla="*/ 8 h 351"/>
                <a:gd name="T24" fmla="*/ 3 w 162"/>
                <a:gd name="T25" fmla="*/ 6 h 351"/>
                <a:gd name="T26" fmla="*/ 4 w 162"/>
                <a:gd name="T27" fmla="*/ 5 h 351"/>
                <a:gd name="T28" fmla="*/ 4 w 162"/>
                <a:gd name="T29" fmla="*/ 3 h 351"/>
                <a:gd name="T30" fmla="*/ 5 w 162"/>
                <a:gd name="T31" fmla="*/ 2 h 351"/>
                <a:gd name="T32" fmla="*/ 5 w 162"/>
                <a:gd name="T33" fmla="*/ 0 h 351"/>
                <a:gd name="T34" fmla="*/ 5 w 162"/>
                <a:gd name="T35" fmla="*/ 1 h 351"/>
                <a:gd name="T36" fmla="*/ 5 w 162"/>
                <a:gd name="T37" fmla="*/ 1 h 351"/>
                <a:gd name="T38" fmla="*/ 5 w 162"/>
                <a:gd name="T39" fmla="*/ 2 h 351"/>
                <a:gd name="T40" fmla="*/ 6 w 162"/>
                <a:gd name="T41" fmla="*/ 2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9" name="Freeform 302">
              <a:extLst>
                <a:ext uri="{FF2B5EF4-FFF2-40B4-BE49-F238E27FC236}">
                  <a16:creationId xmlns:a16="http://schemas.microsoft.com/office/drawing/2014/main" id="{9E365D0F-22DC-4956-AEC5-041F61E008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6" y="2361"/>
              <a:ext cx="77" cy="169"/>
            </a:xfrm>
            <a:custGeom>
              <a:avLst/>
              <a:gdLst>
                <a:gd name="T0" fmla="*/ 4 w 156"/>
                <a:gd name="T1" fmla="*/ 2 h 336"/>
                <a:gd name="T2" fmla="*/ 4 w 156"/>
                <a:gd name="T3" fmla="*/ 3 h 336"/>
                <a:gd name="T4" fmla="*/ 4 w 156"/>
                <a:gd name="T5" fmla="*/ 4 h 336"/>
                <a:gd name="T6" fmla="*/ 4 w 156"/>
                <a:gd name="T7" fmla="*/ 5 h 336"/>
                <a:gd name="T8" fmla="*/ 3 w 156"/>
                <a:gd name="T9" fmla="*/ 6 h 336"/>
                <a:gd name="T10" fmla="*/ 3 w 156"/>
                <a:gd name="T11" fmla="*/ 8 h 336"/>
                <a:gd name="T12" fmla="*/ 2 w 156"/>
                <a:gd name="T13" fmla="*/ 9 h 336"/>
                <a:gd name="T14" fmla="*/ 1 w 156"/>
                <a:gd name="T15" fmla="*/ 10 h 336"/>
                <a:gd name="T16" fmla="*/ 0 w 156"/>
                <a:gd name="T17" fmla="*/ 11 h 336"/>
                <a:gd name="T18" fmla="*/ 0 w 156"/>
                <a:gd name="T19" fmla="*/ 10 h 336"/>
                <a:gd name="T20" fmla="*/ 1 w 156"/>
                <a:gd name="T21" fmla="*/ 9 h 336"/>
                <a:gd name="T22" fmla="*/ 1 w 156"/>
                <a:gd name="T23" fmla="*/ 7 h 336"/>
                <a:gd name="T24" fmla="*/ 2 w 156"/>
                <a:gd name="T25" fmla="*/ 6 h 336"/>
                <a:gd name="T26" fmla="*/ 3 w 156"/>
                <a:gd name="T27" fmla="*/ 4 h 336"/>
                <a:gd name="T28" fmla="*/ 3 w 156"/>
                <a:gd name="T29" fmla="*/ 3 h 336"/>
                <a:gd name="T30" fmla="*/ 4 w 156"/>
                <a:gd name="T31" fmla="*/ 2 h 336"/>
                <a:gd name="T32" fmla="*/ 4 w 156"/>
                <a:gd name="T33" fmla="*/ 0 h 336"/>
                <a:gd name="T34" fmla="*/ 4 w 156"/>
                <a:gd name="T35" fmla="*/ 1 h 336"/>
                <a:gd name="T36" fmla="*/ 4 w 156"/>
                <a:gd name="T37" fmla="*/ 1 h 336"/>
                <a:gd name="T38" fmla="*/ 4 w 156"/>
                <a:gd name="T39" fmla="*/ 2 h 336"/>
                <a:gd name="T40" fmla="*/ 4 w 156"/>
                <a:gd name="T41" fmla="*/ 2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0" name="Freeform 303">
              <a:extLst>
                <a:ext uri="{FF2B5EF4-FFF2-40B4-BE49-F238E27FC236}">
                  <a16:creationId xmlns:a16="http://schemas.microsoft.com/office/drawing/2014/main" id="{BD059DF4-F573-4392-BD58-3E33ED17EA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9" y="2365"/>
              <a:ext cx="74" cy="161"/>
            </a:xfrm>
            <a:custGeom>
              <a:avLst/>
              <a:gdLst>
                <a:gd name="T0" fmla="*/ 4 w 149"/>
                <a:gd name="T1" fmla="*/ 2 h 321"/>
                <a:gd name="T2" fmla="*/ 4 w 149"/>
                <a:gd name="T3" fmla="*/ 3 h 321"/>
                <a:gd name="T4" fmla="*/ 4 w 149"/>
                <a:gd name="T5" fmla="*/ 4 h 321"/>
                <a:gd name="T6" fmla="*/ 4 w 149"/>
                <a:gd name="T7" fmla="*/ 5 h 321"/>
                <a:gd name="T8" fmla="*/ 3 w 149"/>
                <a:gd name="T9" fmla="*/ 6 h 321"/>
                <a:gd name="T10" fmla="*/ 3 w 149"/>
                <a:gd name="T11" fmla="*/ 7 h 321"/>
                <a:gd name="T12" fmla="*/ 2 w 149"/>
                <a:gd name="T13" fmla="*/ 8 h 321"/>
                <a:gd name="T14" fmla="*/ 1 w 149"/>
                <a:gd name="T15" fmla="*/ 9 h 321"/>
                <a:gd name="T16" fmla="*/ 0 w 149"/>
                <a:gd name="T17" fmla="*/ 11 h 321"/>
                <a:gd name="T18" fmla="*/ 0 w 149"/>
                <a:gd name="T19" fmla="*/ 9 h 321"/>
                <a:gd name="T20" fmla="*/ 1 w 149"/>
                <a:gd name="T21" fmla="*/ 8 h 321"/>
                <a:gd name="T22" fmla="*/ 1 w 149"/>
                <a:gd name="T23" fmla="*/ 7 h 321"/>
                <a:gd name="T24" fmla="*/ 2 w 149"/>
                <a:gd name="T25" fmla="*/ 6 h 321"/>
                <a:gd name="T26" fmla="*/ 2 w 149"/>
                <a:gd name="T27" fmla="*/ 4 h 321"/>
                <a:gd name="T28" fmla="*/ 3 w 149"/>
                <a:gd name="T29" fmla="*/ 3 h 321"/>
                <a:gd name="T30" fmla="*/ 3 w 149"/>
                <a:gd name="T31" fmla="*/ 2 h 321"/>
                <a:gd name="T32" fmla="*/ 4 w 149"/>
                <a:gd name="T33" fmla="*/ 0 h 321"/>
                <a:gd name="T34" fmla="*/ 4 w 149"/>
                <a:gd name="T35" fmla="*/ 1 h 321"/>
                <a:gd name="T36" fmla="*/ 4 w 149"/>
                <a:gd name="T37" fmla="*/ 1 h 321"/>
                <a:gd name="T38" fmla="*/ 4 w 149"/>
                <a:gd name="T39" fmla="*/ 2 h 321"/>
                <a:gd name="T40" fmla="*/ 4 w 149"/>
                <a:gd name="T41" fmla="*/ 2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1" name="Freeform 304">
              <a:extLst>
                <a:ext uri="{FF2B5EF4-FFF2-40B4-BE49-F238E27FC236}">
                  <a16:creationId xmlns:a16="http://schemas.microsoft.com/office/drawing/2014/main" id="{E071C68D-CFD1-42A5-AC2B-26A862F71AF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01" y="2370"/>
              <a:ext cx="71" cy="153"/>
            </a:xfrm>
            <a:custGeom>
              <a:avLst/>
              <a:gdLst>
                <a:gd name="T0" fmla="*/ 5 w 140"/>
                <a:gd name="T1" fmla="*/ 2 h 305"/>
                <a:gd name="T2" fmla="*/ 5 w 140"/>
                <a:gd name="T3" fmla="*/ 3 h 305"/>
                <a:gd name="T4" fmla="*/ 5 w 140"/>
                <a:gd name="T5" fmla="*/ 4 h 305"/>
                <a:gd name="T6" fmla="*/ 4 w 140"/>
                <a:gd name="T7" fmla="*/ 5 h 305"/>
                <a:gd name="T8" fmla="*/ 4 w 140"/>
                <a:gd name="T9" fmla="*/ 6 h 305"/>
                <a:gd name="T10" fmla="*/ 3 w 140"/>
                <a:gd name="T11" fmla="*/ 7 h 305"/>
                <a:gd name="T12" fmla="*/ 3 w 140"/>
                <a:gd name="T13" fmla="*/ 8 h 305"/>
                <a:gd name="T14" fmla="*/ 2 w 140"/>
                <a:gd name="T15" fmla="*/ 9 h 305"/>
                <a:gd name="T16" fmla="*/ 0 w 140"/>
                <a:gd name="T17" fmla="*/ 10 h 305"/>
                <a:gd name="T18" fmla="*/ 1 w 140"/>
                <a:gd name="T19" fmla="*/ 9 h 305"/>
                <a:gd name="T20" fmla="*/ 2 w 140"/>
                <a:gd name="T21" fmla="*/ 8 h 305"/>
                <a:gd name="T22" fmla="*/ 2 w 140"/>
                <a:gd name="T23" fmla="*/ 7 h 305"/>
                <a:gd name="T24" fmla="*/ 3 w 140"/>
                <a:gd name="T25" fmla="*/ 5 h 305"/>
                <a:gd name="T26" fmla="*/ 3 w 140"/>
                <a:gd name="T27" fmla="*/ 4 h 305"/>
                <a:gd name="T28" fmla="*/ 4 w 140"/>
                <a:gd name="T29" fmla="*/ 3 h 305"/>
                <a:gd name="T30" fmla="*/ 4 w 140"/>
                <a:gd name="T31" fmla="*/ 2 h 305"/>
                <a:gd name="T32" fmla="*/ 5 w 140"/>
                <a:gd name="T33" fmla="*/ 0 h 305"/>
                <a:gd name="T34" fmla="*/ 5 w 140"/>
                <a:gd name="T35" fmla="*/ 1 h 305"/>
                <a:gd name="T36" fmla="*/ 5 w 140"/>
                <a:gd name="T37" fmla="*/ 1 h 305"/>
                <a:gd name="T38" fmla="*/ 5 w 140"/>
                <a:gd name="T39" fmla="*/ 1 h 305"/>
                <a:gd name="T40" fmla="*/ 5 w 140"/>
                <a:gd name="T41" fmla="*/ 2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2" name="Freeform 305">
              <a:extLst>
                <a:ext uri="{FF2B5EF4-FFF2-40B4-BE49-F238E27FC236}">
                  <a16:creationId xmlns:a16="http://schemas.microsoft.com/office/drawing/2014/main" id="{ED714DC9-ADE4-4D61-B140-20435F9A173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04" y="2374"/>
              <a:ext cx="67" cy="145"/>
            </a:xfrm>
            <a:custGeom>
              <a:avLst/>
              <a:gdLst>
                <a:gd name="T0" fmla="*/ 5 w 133"/>
                <a:gd name="T1" fmla="*/ 1 h 291"/>
                <a:gd name="T2" fmla="*/ 5 w 133"/>
                <a:gd name="T3" fmla="*/ 2 h 291"/>
                <a:gd name="T4" fmla="*/ 4 w 133"/>
                <a:gd name="T5" fmla="*/ 3 h 291"/>
                <a:gd name="T6" fmla="*/ 4 w 133"/>
                <a:gd name="T7" fmla="*/ 4 h 291"/>
                <a:gd name="T8" fmla="*/ 4 w 133"/>
                <a:gd name="T9" fmla="*/ 5 h 291"/>
                <a:gd name="T10" fmla="*/ 3 w 133"/>
                <a:gd name="T11" fmla="*/ 6 h 291"/>
                <a:gd name="T12" fmla="*/ 3 w 133"/>
                <a:gd name="T13" fmla="*/ 7 h 291"/>
                <a:gd name="T14" fmla="*/ 2 w 133"/>
                <a:gd name="T15" fmla="*/ 8 h 291"/>
                <a:gd name="T16" fmla="*/ 0 w 133"/>
                <a:gd name="T17" fmla="*/ 9 h 291"/>
                <a:gd name="T18" fmla="*/ 1 w 133"/>
                <a:gd name="T19" fmla="*/ 8 h 291"/>
                <a:gd name="T20" fmla="*/ 2 w 133"/>
                <a:gd name="T21" fmla="*/ 6 h 291"/>
                <a:gd name="T22" fmla="*/ 2 w 133"/>
                <a:gd name="T23" fmla="*/ 5 h 291"/>
                <a:gd name="T24" fmla="*/ 3 w 133"/>
                <a:gd name="T25" fmla="*/ 4 h 291"/>
                <a:gd name="T26" fmla="*/ 3 w 133"/>
                <a:gd name="T27" fmla="*/ 3 h 291"/>
                <a:gd name="T28" fmla="*/ 4 w 133"/>
                <a:gd name="T29" fmla="*/ 2 h 291"/>
                <a:gd name="T30" fmla="*/ 4 w 133"/>
                <a:gd name="T31" fmla="*/ 1 h 291"/>
                <a:gd name="T32" fmla="*/ 4 w 133"/>
                <a:gd name="T33" fmla="*/ 0 h 291"/>
                <a:gd name="T34" fmla="*/ 4 w 133"/>
                <a:gd name="T35" fmla="*/ 0 h 291"/>
                <a:gd name="T36" fmla="*/ 4 w 133"/>
                <a:gd name="T37" fmla="*/ 0 h 291"/>
                <a:gd name="T38" fmla="*/ 5 w 133"/>
                <a:gd name="T39" fmla="*/ 0 h 291"/>
                <a:gd name="T40" fmla="*/ 5 w 133"/>
                <a:gd name="T41" fmla="*/ 1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3" name="Freeform 306">
              <a:extLst>
                <a:ext uri="{FF2B5EF4-FFF2-40B4-BE49-F238E27FC236}">
                  <a16:creationId xmlns:a16="http://schemas.microsoft.com/office/drawing/2014/main" id="{6DEDA45E-6298-4661-B89C-B026025D97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07" y="2379"/>
              <a:ext cx="64" cy="137"/>
            </a:xfrm>
            <a:custGeom>
              <a:avLst/>
              <a:gdLst>
                <a:gd name="T0" fmla="*/ 4 w 127"/>
                <a:gd name="T1" fmla="*/ 1 h 276"/>
                <a:gd name="T2" fmla="*/ 4 w 127"/>
                <a:gd name="T3" fmla="*/ 2 h 276"/>
                <a:gd name="T4" fmla="*/ 4 w 127"/>
                <a:gd name="T5" fmla="*/ 2 h 276"/>
                <a:gd name="T6" fmla="*/ 4 w 127"/>
                <a:gd name="T7" fmla="*/ 3 h 276"/>
                <a:gd name="T8" fmla="*/ 4 w 127"/>
                <a:gd name="T9" fmla="*/ 4 h 276"/>
                <a:gd name="T10" fmla="*/ 3 w 127"/>
                <a:gd name="T11" fmla="*/ 5 h 276"/>
                <a:gd name="T12" fmla="*/ 2 w 127"/>
                <a:gd name="T13" fmla="*/ 6 h 276"/>
                <a:gd name="T14" fmla="*/ 2 w 127"/>
                <a:gd name="T15" fmla="*/ 7 h 276"/>
                <a:gd name="T16" fmla="*/ 0 w 127"/>
                <a:gd name="T17" fmla="*/ 8 h 276"/>
                <a:gd name="T18" fmla="*/ 1 w 127"/>
                <a:gd name="T19" fmla="*/ 7 h 276"/>
                <a:gd name="T20" fmla="*/ 2 w 127"/>
                <a:gd name="T21" fmla="*/ 6 h 276"/>
                <a:gd name="T22" fmla="*/ 2 w 127"/>
                <a:gd name="T23" fmla="*/ 5 h 276"/>
                <a:gd name="T24" fmla="*/ 3 w 127"/>
                <a:gd name="T25" fmla="*/ 4 h 276"/>
                <a:gd name="T26" fmla="*/ 3 w 127"/>
                <a:gd name="T27" fmla="*/ 3 h 276"/>
                <a:gd name="T28" fmla="*/ 3 w 127"/>
                <a:gd name="T29" fmla="*/ 2 h 276"/>
                <a:gd name="T30" fmla="*/ 4 w 127"/>
                <a:gd name="T31" fmla="*/ 1 h 276"/>
                <a:gd name="T32" fmla="*/ 4 w 127"/>
                <a:gd name="T33" fmla="*/ 0 h 276"/>
                <a:gd name="T34" fmla="*/ 4 w 127"/>
                <a:gd name="T35" fmla="*/ 0 h 276"/>
                <a:gd name="T36" fmla="*/ 4 w 127"/>
                <a:gd name="T37" fmla="*/ 0 h 276"/>
                <a:gd name="T38" fmla="*/ 4 w 127"/>
                <a:gd name="T39" fmla="*/ 0 h 276"/>
                <a:gd name="T40" fmla="*/ 4 w 127"/>
                <a:gd name="T41" fmla="*/ 1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4" name="Freeform 307">
              <a:extLst>
                <a:ext uri="{FF2B5EF4-FFF2-40B4-BE49-F238E27FC236}">
                  <a16:creationId xmlns:a16="http://schemas.microsoft.com/office/drawing/2014/main" id="{6B847749-62C0-4538-BD19-C96D351AB78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0" y="2383"/>
              <a:ext cx="60" cy="130"/>
            </a:xfrm>
            <a:custGeom>
              <a:avLst/>
              <a:gdLst>
                <a:gd name="T0" fmla="*/ 4 w 120"/>
                <a:gd name="T1" fmla="*/ 1 h 261"/>
                <a:gd name="T2" fmla="*/ 4 w 120"/>
                <a:gd name="T3" fmla="*/ 1 h 261"/>
                <a:gd name="T4" fmla="*/ 4 w 120"/>
                <a:gd name="T5" fmla="*/ 2 h 261"/>
                <a:gd name="T6" fmla="*/ 4 w 120"/>
                <a:gd name="T7" fmla="*/ 3 h 261"/>
                <a:gd name="T8" fmla="*/ 3 w 120"/>
                <a:gd name="T9" fmla="*/ 4 h 261"/>
                <a:gd name="T10" fmla="*/ 3 w 120"/>
                <a:gd name="T11" fmla="*/ 5 h 261"/>
                <a:gd name="T12" fmla="*/ 2 w 120"/>
                <a:gd name="T13" fmla="*/ 6 h 261"/>
                <a:gd name="T14" fmla="*/ 1 w 120"/>
                <a:gd name="T15" fmla="*/ 7 h 261"/>
                <a:gd name="T16" fmla="*/ 0 w 120"/>
                <a:gd name="T17" fmla="*/ 8 h 261"/>
                <a:gd name="T18" fmla="*/ 1 w 120"/>
                <a:gd name="T19" fmla="*/ 7 h 261"/>
                <a:gd name="T20" fmla="*/ 1 w 120"/>
                <a:gd name="T21" fmla="*/ 6 h 261"/>
                <a:gd name="T22" fmla="*/ 2 w 120"/>
                <a:gd name="T23" fmla="*/ 5 h 261"/>
                <a:gd name="T24" fmla="*/ 2 w 120"/>
                <a:gd name="T25" fmla="*/ 4 h 261"/>
                <a:gd name="T26" fmla="*/ 3 w 120"/>
                <a:gd name="T27" fmla="*/ 3 h 261"/>
                <a:gd name="T28" fmla="*/ 3 w 120"/>
                <a:gd name="T29" fmla="*/ 2 h 261"/>
                <a:gd name="T30" fmla="*/ 4 w 120"/>
                <a:gd name="T31" fmla="*/ 1 h 261"/>
                <a:gd name="T32" fmla="*/ 4 w 120"/>
                <a:gd name="T33" fmla="*/ 0 h 261"/>
                <a:gd name="T34" fmla="*/ 4 w 120"/>
                <a:gd name="T35" fmla="*/ 0 h 261"/>
                <a:gd name="T36" fmla="*/ 4 w 120"/>
                <a:gd name="T37" fmla="*/ 0 h 261"/>
                <a:gd name="T38" fmla="*/ 4 w 120"/>
                <a:gd name="T39" fmla="*/ 0 h 261"/>
                <a:gd name="T40" fmla="*/ 4 w 120"/>
                <a:gd name="T41" fmla="*/ 1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5" name="Freeform 308">
              <a:extLst>
                <a:ext uri="{FF2B5EF4-FFF2-40B4-BE49-F238E27FC236}">
                  <a16:creationId xmlns:a16="http://schemas.microsoft.com/office/drawing/2014/main" id="{41046BA1-8FC4-4397-AAB9-B23E61DB72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3" y="2387"/>
              <a:ext cx="56" cy="122"/>
            </a:xfrm>
            <a:custGeom>
              <a:avLst/>
              <a:gdLst>
                <a:gd name="T0" fmla="*/ 3 w 113"/>
                <a:gd name="T1" fmla="*/ 1 h 244"/>
                <a:gd name="T2" fmla="*/ 3 w 113"/>
                <a:gd name="T3" fmla="*/ 2 h 244"/>
                <a:gd name="T4" fmla="*/ 3 w 113"/>
                <a:gd name="T5" fmla="*/ 3 h 244"/>
                <a:gd name="T6" fmla="*/ 2 w 113"/>
                <a:gd name="T7" fmla="*/ 4 h 244"/>
                <a:gd name="T8" fmla="*/ 2 w 113"/>
                <a:gd name="T9" fmla="*/ 5 h 244"/>
                <a:gd name="T10" fmla="*/ 2 w 113"/>
                <a:gd name="T11" fmla="*/ 6 h 244"/>
                <a:gd name="T12" fmla="*/ 1 w 113"/>
                <a:gd name="T13" fmla="*/ 7 h 244"/>
                <a:gd name="T14" fmla="*/ 0 w 113"/>
                <a:gd name="T15" fmla="*/ 7 h 244"/>
                <a:gd name="T16" fmla="*/ 0 w 113"/>
                <a:gd name="T17" fmla="*/ 8 h 244"/>
                <a:gd name="T18" fmla="*/ 0 w 113"/>
                <a:gd name="T19" fmla="*/ 7 h 244"/>
                <a:gd name="T20" fmla="*/ 0 w 113"/>
                <a:gd name="T21" fmla="*/ 6 h 244"/>
                <a:gd name="T22" fmla="*/ 1 w 113"/>
                <a:gd name="T23" fmla="*/ 5 h 244"/>
                <a:gd name="T24" fmla="*/ 1 w 113"/>
                <a:gd name="T25" fmla="*/ 5 h 244"/>
                <a:gd name="T26" fmla="*/ 2 w 113"/>
                <a:gd name="T27" fmla="*/ 4 h 244"/>
                <a:gd name="T28" fmla="*/ 2 w 113"/>
                <a:gd name="T29" fmla="*/ 3 h 244"/>
                <a:gd name="T30" fmla="*/ 2 w 113"/>
                <a:gd name="T31" fmla="*/ 2 h 244"/>
                <a:gd name="T32" fmla="*/ 3 w 113"/>
                <a:gd name="T33" fmla="*/ 0 h 244"/>
                <a:gd name="T34" fmla="*/ 3 w 113"/>
                <a:gd name="T35" fmla="*/ 1 h 244"/>
                <a:gd name="T36" fmla="*/ 3 w 113"/>
                <a:gd name="T37" fmla="*/ 1 h 244"/>
                <a:gd name="T38" fmla="*/ 3 w 113"/>
                <a:gd name="T39" fmla="*/ 1 h 244"/>
                <a:gd name="T40" fmla="*/ 3 w 113"/>
                <a:gd name="T41" fmla="*/ 1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6" name="Freeform 309">
              <a:extLst>
                <a:ext uri="{FF2B5EF4-FFF2-40B4-BE49-F238E27FC236}">
                  <a16:creationId xmlns:a16="http://schemas.microsoft.com/office/drawing/2014/main" id="{649BA5A7-EC66-4415-BC9B-BB5545EDB2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6" y="2391"/>
              <a:ext cx="52" cy="115"/>
            </a:xfrm>
            <a:custGeom>
              <a:avLst/>
              <a:gdLst>
                <a:gd name="T0" fmla="*/ 4 w 104"/>
                <a:gd name="T1" fmla="*/ 1 h 229"/>
                <a:gd name="T2" fmla="*/ 4 w 104"/>
                <a:gd name="T3" fmla="*/ 2 h 229"/>
                <a:gd name="T4" fmla="*/ 3 w 104"/>
                <a:gd name="T5" fmla="*/ 3 h 229"/>
                <a:gd name="T6" fmla="*/ 3 w 104"/>
                <a:gd name="T7" fmla="*/ 4 h 229"/>
                <a:gd name="T8" fmla="*/ 3 w 104"/>
                <a:gd name="T9" fmla="*/ 5 h 229"/>
                <a:gd name="T10" fmla="*/ 2 w 104"/>
                <a:gd name="T11" fmla="*/ 5 h 229"/>
                <a:gd name="T12" fmla="*/ 2 w 104"/>
                <a:gd name="T13" fmla="*/ 6 h 229"/>
                <a:gd name="T14" fmla="*/ 1 w 104"/>
                <a:gd name="T15" fmla="*/ 7 h 229"/>
                <a:gd name="T16" fmla="*/ 0 w 104"/>
                <a:gd name="T17" fmla="*/ 8 h 229"/>
                <a:gd name="T18" fmla="*/ 1 w 104"/>
                <a:gd name="T19" fmla="*/ 7 h 229"/>
                <a:gd name="T20" fmla="*/ 1 w 104"/>
                <a:gd name="T21" fmla="*/ 6 h 229"/>
                <a:gd name="T22" fmla="*/ 2 w 104"/>
                <a:gd name="T23" fmla="*/ 5 h 229"/>
                <a:gd name="T24" fmla="*/ 2 w 104"/>
                <a:gd name="T25" fmla="*/ 4 h 229"/>
                <a:gd name="T26" fmla="*/ 3 w 104"/>
                <a:gd name="T27" fmla="*/ 3 h 229"/>
                <a:gd name="T28" fmla="*/ 3 w 104"/>
                <a:gd name="T29" fmla="*/ 3 h 229"/>
                <a:gd name="T30" fmla="*/ 3 w 104"/>
                <a:gd name="T31" fmla="*/ 2 h 229"/>
                <a:gd name="T32" fmla="*/ 3 w 104"/>
                <a:gd name="T33" fmla="*/ 0 h 229"/>
                <a:gd name="T34" fmla="*/ 4 w 104"/>
                <a:gd name="T35" fmla="*/ 1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7" name="Freeform 310">
              <a:extLst>
                <a:ext uri="{FF2B5EF4-FFF2-40B4-BE49-F238E27FC236}">
                  <a16:creationId xmlns:a16="http://schemas.microsoft.com/office/drawing/2014/main" id="{29F7FD17-7659-4478-BED5-2EE4E97D10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03" y="2400"/>
              <a:ext cx="84" cy="311"/>
            </a:xfrm>
            <a:custGeom>
              <a:avLst/>
              <a:gdLst>
                <a:gd name="T0" fmla="*/ 4 w 168"/>
                <a:gd name="T1" fmla="*/ 4 h 621"/>
                <a:gd name="T2" fmla="*/ 5 w 168"/>
                <a:gd name="T3" fmla="*/ 1 h 621"/>
                <a:gd name="T4" fmla="*/ 6 w 168"/>
                <a:gd name="T5" fmla="*/ 0 h 621"/>
                <a:gd name="T6" fmla="*/ 6 w 168"/>
                <a:gd name="T7" fmla="*/ 2 h 621"/>
                <a:gd name="T8" fmla="*/ 3 w 168"/>
                <a:gd name="T9" fmla="*/ 20 h 621"/>
                <a:gd name="T10" fmla="*/ 0 w 168"/>
                <a:gd name="T11" fmla="*/ 20 h 621"/>
                <a:gd name="T12" fmla="*/ 1 w 168"/>
                <a:gd name="T13" fmla="*/ 20 h 621"/>
                <a:gd name="T14" fmla="*/ 1 w 168"/>
                <a:gd name="T15" fmla="*/ 19 h 621"/>
                <a:gd name="T16" fmla="*/ 1 w 168"/>
                <a:gd name="T17" fmla="*/ 19 h 621"/>
                <a:gd name="T18" fmla="*/ 1 w 168"/>
                <a:gd name="T19" fmla="*/ 18 h 621"/>
                <a:gd name="T20" fmla="*/ 2 w 168"/>
                <a:gd name="T21" fmla="*/ 18 h 621"/>
                <a:gd name="T22" fmla="*/ 2 w 168"/>
                <a:gd name="T23" fmla="*/ 17 h 621"/>
                <a:gd name="T24" fmla="*/ 2 w 168"/>
                <a:gd name="T25" fmla="*/ 17 h 621"/>
                <a:gd name="T26" fmla="*/ 3 w 168"/>
                <a:gd name="T27" fmla="*/ 17 h 621"/>
                <a:gd name="T28" fmla="*/ 3 w 168"/>
                <a:gd name="T29" fmla="*/ 15 h 621"/>
                <a:gd name="T30" fmla="*/ 3 w 168"/>
                <a:gd name="T31" fmla="*/ 13 h 621"/>
                <a:gd name="T32" fmla="*/ 3 w 168"/>
                <a:gd name="T33" fmla="*/ 11 h 621"/>
                <a:gd name="T34" fmla="*/ 3 w 168"/>
                <a:gd name="T35" fmla="*/ 9 h 621"/>
                <a:gd name="T36" fmla="*/ 4 w 168"/>
                <a:gd name="T37" fmla="*/ 7 h 621"/>
                <a:gd name="T38" fmla="*/ 4 w 168"/>
                <a:gd name="T39" fmla="*/ 6 h 621"/>
                <a:gd name="T40" fmla="*/ 4 w 168"/>
                <a:gd name="T41" fmla="*/ 5 h 621"/>
                <a:gd name="T42" fmla="*/ 4 w 168"/>
                <a:gd name="T43" fmla="*/ 4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F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8" name="Freeform 311">
              <a:extLst>
                <a:ext uri="{FF2B5EF4-FFF2-40B4-BE49-F238E27FC236}">
                  <a16:creationId xmlns:a16="http://schemas.microsoft.com/office/drawing/2014/main" id="{16E05A26-62D0-4C01-8453-CA4A031328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50" y="2402"/>
              <a:ext cx="51" cy="313"/>
            </a:xfrm>
            <a:custGeom>
              <a:avLst/>
              <a:gdLst>
                <a:gd name="T0" fmla="*/ 3 w 101"/>
                <a:gd name="T1" fmla="*/ 4 h 626"/>
                <a:gd name="T2" fmla="*/ 3 w 101"/>
                <a:gd name="T3" fmla="*/ 1 h 626"/>
                <a:gd name="T4" fmla="*/ 4 w 101"/>
                <a:gd name="T5" fmla="*/ 0 h 626"/>
                <a:gd name="T6" fmla="*/ 3 w 101"/>
                <a:gd name="T7" fmla="*/ 2 h 626"/>
                <a:gd name="T8" fmla="*/ 2 w 101"/>
                <a:gd name="T9" fmla="*/ 18 h 626"/>
                <a:gd name="T10" fmla="*/ 2 w 101"/>
                <a:gd name="T11" fmla="*/ 20 h 626"/>
                <a:gd name="T12" fmla="*/ 0 w 101"/>
                <a:gd name="T13" fmla="*/ 20 h 626"/>
                <a:gd name="T14" fmla="*/ 1 w 101"/>
                <a:gd name="T15" fmla="*/ 19 h 626"/>
                <a:gd name="T16" fmla="*/ 1 w 101"/>
                <a:gd name="T17" fmla="*/ 17 h 626"/>
                <a:gd name="T18" fmla="*/ 1 w 101"/>
                <a:gd name="T19" fmla="*/ 15 h 626"/>
                <a:gd name="T20" fmla="*/ 1 w 101"/>
                <a:gd name="T21" fmla="*/ 12 h 626"/>
                <a:gd name="T22" fmla="*/ 2 w 101"/>
                <a:gd name="T23" fmla="*/ 9 h 626"/>
                <a:gd name="T24" fmla="*/ 2 w 101"/>
                <a:gd name="T25" fmla="*/ 7 h 626"/>
                <a:gd name="T26" fmla="*/ 2 w 101"/>
                <a:gd name="T27" fmla="*/ 5 h 626"/>
                <a:gd name="T28" fmla="*/ 3 w 101"/>
                <a:gd name="T29" fmla="*/ 4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F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9" name="Freeform 312">
              <a:extLst>
                <a:ext uri="{FF2B5EF4-FFF2-40B4-BE49-F238E27FC236}">
                  <a16:creationId xmlns:a16="http://schemas.microsoft.com/office/drawing/2014/main" id="{1A49567F-EA53-44C5-AC0F-C6DEF2BFE2E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9" y="2702"/>
              <a:ext cx="187" cy="132"/>
            </a:xfrm>
            <a:custGeom>
              <a:avLst/>
              <a:gdLst>
                <a:gd name="T0" fmla="*/ 1 w 374"/>
                <a:gd name="T1" fmla="*/ 0 h 264"/>
                <a:gd name="T2" fmla="*/ 12 w 374"/>
                <a:gd name="T3" fmla="*/ 2 h 264"/>
                <a:gd name="T4" fmla="*/ 12 w 374"/>
                <a:gd name="T5" fmla="*/ 2 h 264"/>
                <a:gd name="T6" fmla="*/ 12 w 374"/>
                <a:gd name="T7" fmla="*/ 3 h 264"/>
                <a:gd name="T8" fmla="*/ 11 w 374"/>
                <a:gd name="T9" fmla="*/ 4 h 264"/>
                <a:gd name="T10" fmla="*/ 11 w 374"/>
                <a:gd name="T11" fmla="*/ 4 h 264"/>
                <a:gd name="T12" fmla="*/ 11 w 374"/>
                <a:gd name="T13" fmla="*/ 4 h 264"/>
                <a:gd name="T14" fmla="*/ 11 w 374"/>
                <a:gd name="T15" fmla="*/ 5 h 264"/>
                <a:gd name="T16" fmla="*/ 11 w 374"/>
                <a:gd name="T17" fmla="*/ 5 h 264"/>
                <a:gd name="T18" fmla="*/ 11 w 374"/>
                <a:gd name="T19" fmla="*/ 5 h 264"/>
                <a:gd name="T20" fmla="*/ 11 w 374"/>
                <a:gd name="T21" fmla="*/ 6 h 264"/>
                <a:gd name="T22" fmla="*/ 11 w 374"/>
                <a:gd name="T23" fmla="*/ 6 h 264"/>
                <a:gd name="T24" fmla="*/ 11 w 374"/>
                <a:gd name="T25" fmla="*/ 7 h 264"/>
                <a:gd name="T26" fmla="*/ 11 w 374"/>
                <a:gd name="T27" fmla="*/ 7 h 264"/>
                <a:gd name="T28" fmla="*/ 11 w 374"/>
                <a:gd name="T29" fmla="*/ 8 h 264"/>
                <a:gd name="T30" fmla="*/ 10 w 374"/>
                <a:gd name="T31" fmla="*/ 8 h 264"/>
                <a:gd name="T32" fmla="*/ 10 w 374"/>
                <a:gd name="T33" fmla="*/ 9 h 264"/>
                <a:gd name="T34" fmla="*/ 10 w 374"/>
                <a:gd name="T35" fmla="*/ 9 h 264"/>
                <a:gd name="T36" fmla="*/ 9 w 374"/>
                <a:gd name="T37" fmla="*/ 9 h 264"/>
                <a:gd name="T38" fmla="*/ 9 w 374"/>
                <a:gd name="T39" fmla="*/ 9 h 264"/>
                <a:gd name="T40" fmla="*/ 8 w 374"/>
                <a:gd name="T41" fmla="*/ 9 h 264"/>
                <a:gd name="T42" fmla="*/ 7 w 374"/>
                <a:gd name="T43" fmla="*/ 9 h 264"/>
                <a:gd name="T44" fmla="*/ 7 w 374"/>
                <a:gd name="T45" fmla="*/ 9 h 264"/>
                <a:gd name="T46" fmla="*/ 6 w 374"/>
                <a:gd name="T47" fmla="*/ 9 h 264"/>
                <a:gd name="T48" fmla="*/ 6 w 374"/>
                <a:gd name="T49" fmla="*/ 9 h 264"/>
                <a:gd name="T50" fmla="*/ 5 w 374"/>
                <a:gd name="T51" fmla="*/ 8 h 264"/>
                <a:gd name="T52" fmla="*/ 4 w 374"/>
                <a:gd name="T53" fmla="*/ 8 h 264"/>
                <a:gd name="T54" fmla="*/ 4 w 374"/>
                <a:gd name="T55" fmla="*/ 8 h 264"/>
                <a:gd name="T56" fmla="*/ 3 w 374"/>
                <a:gd name="T57" fmla="*/ 8 h 264"/>
                <a:gd name="T58" fmla="*/ 3 w 374"/>
                <a:gd name="T59" fmla="*/ 8 h 264"/>
                <a:gd name="T60" fmla="*/ 2 w 374"/>
                <a:gd name="T61" fmla="*/ 8 h 264"/>
                <a:gd name="T62" fmla="*/ 2 w 374"/>
                <a:gd name="T63" fmla="*/ 8 h 264"/>
                <a:gd name="T64" fmla="*/ 1 w 374"/>
                <a:gd name="T65" fmla="*/ 7 h 264"/>
                <a:gd name="T66" fmla="*/ 1 w 374"/>
                <a:gd name="T67" fmla="*/ 7 h 264"/>
                <a:gd name="T68" fmla="*/ 1 w 374"/>
                <a:gd name="T69" fmla="*/ 7 h 264"/>
                <a:gd name="T70" fmla="*/ 1 w 374"/>
                <a:gd name="T71" fmla="*/ 6 h 264"/>
                <a:gd name="T72" fmla="*/ 1 w 374"/>
                <a:gd name="T73" fmla="*/ 6 h 264"/>
                <a:gd name="T74" fmla="*/ 1 w 374"/>
                <a:gd name="T75" fmla="*/ 6 h 264"/>
                <a:gd name="T76" fmla="*/ 1 w 374"/>
                <a:gd name="T77" fmla="*/ 5 h 264"/>
                <a:gd name="T78" fmla="*/ 1 w 374"/>
                <a:gd name="T79" fmla="*/ 5 h 264"/>
                <a:gd name="T80" fmla="*/ 0 w 374"/>
                <a:gd name="T81" fmla="*/ 5 h 264"/>
                <a:gd name="T82" fmla="*/ 1 w 374"/>
                <a:gd name="T83" fmla="*/ 4 h 264"/>
                <a:gd name="T84" fmla="*/ 1 w 374"/>
                <a:gd name="T85" fmla="*/ 4 h 264"/>
                <a:gd name="T86" fmla="*/ 1 w 374"/>
                <a:gd name="T87" fmla="*/ 4 h 264"/>
                <a:gd name="T88" fmla="*/ 1 w 374"/>
                <a:gd name="T89" fmla="*/ 3 h 264"/>
                <a:gd name="T90" fmla="*/ 1 w 374"/>
                <a:gd name="T91" fmla="*/ 3 h 264"/>
                <a:gd name="T92" fmla="*/ 1 w 374"/>
                <a:gd name="T93" fmla="*/ 2 h 264"/>
                <a:gd name="T94" fmla="*/ 1 w 374"/>
                <a:gd name="T95" fmla="*/ 2 h 264"/>
                <a:gd name="T96" fmla="*/ 1 w 374"/>
                <a:gd name="T97" fmla="*/ 1 h 264"/>
                <a:gd name="T98" fmla="*/ 1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0" name="Freeform 313">
              <a:extLst>
                <a:ext uri="{FF2B5EF4-FFF2-40B4-BE49-F238E27FC236}">
                  <a16:creationId xmlns:a16="http://schemas.microsoft.com/office/drawing/2014/main" id="{A8F8B370-1364-4565-8F9D-49F358ACE8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4" y="2704"/>
              <a:ext cx="176" cy="129"/>
            </a:xfrm>
            <a:custGeom>
              <a:avLst/>
              <a:gdLst>
                <a:gd name="T0" fmla="*/ 2 w 352"/>
                <a:gd name="T1" fmla="*/ 0 h 259"/>
                <a:gd name="T2" fmla="*/ 4 w 352"/>
                <a:gd name="T3" fmla="*/ 0 h 259"/>
                <a:gd name="T4" fmla="*/ 6 w 352"/>
                <a:gd name="T5" fmla="*/ 0 h 259"/>
                <a:gd name="T6" fmla="*/ 8 w 352"/>
                <a:gd name="T7" fmla="*/ 0 h 259"/>
                <a:gd name="T8" fmla="*/ 10 w 352"/>
                <a:gd name="T9" fmla="*/ 1 h 259"/>
                <a:gd name="T10" fmla="*/ 11 w 352"/>
                <a:gd name="T11" fmla="*/ 1 h 259"/>
                <a:gd name="T12" fmla="*/ 11 w 352"/>
                <a:gd name="T13" fmla="*/ 1 h 259"/>
                <a:gd name="T14" fmla="*/ 11 w 352"/>
                <a:gd name="T15" fmla="*/ 2 h 259"/>
                <a:gd name="T16" fmla="*/ 11 w 352"/>
                <a:gd name="T17" fmla="*/ 2 h 259"/>
                <a:gd name="T18" fmla="*/ 10 w 352"/>
                <a:gd name="T19" fmla="*/ 3 h 259"/>
                <a:gd name="T20" fmla="*/ 10 w 352"/>
                <a:gd name="T21" fmla="*/ 3 h 259"/>
                <a:gd name="T22" fmla="*/ 11 w 352"/>
                <a:gd name="T23" fmla="*/ 3 h 259"/>
                <a:gd name="T24" fmla="*/ 11 w 352"/>
                <a:gd name="T25" fmla="*/ 3 h 259"/>
                <a:gd name="T26" fmla="*/ 11 w 352"/>
                <a:gd name="T27" fmla="*/ 4 h 259"/>
                <a:gd name="T28" fmla="*/ 10 w 352"/>
                <a:gd name="T29" fmla="*/ 4 h 259"/>
                <a:gd name="T30" fmla="*/ 10 w 352"/>
                <a:gd name="T31" fmla="*/ 4 h 259"/>
                <a:gd name="T32" fmla="*/ 11 w 352"/>
                <a:gd name="T33" fmla="*/ 5 h 259"/>
                <a:gd name="T34" fmla="*/ 10 w 352"/>
                <a:gd name="T35" fmla="*/ 5 h 259"/>
                <a:gd name="T36" fmla="*/ 10 w 352"/>
                <a:gd name="T37" fmla="*/ 5 h 259"/>
                <a:gd name="T38" fmla="*/ 10 w 352"/>
                <a:gd name="T39" fmla="*/ 6 h 259"/>
                <a:gd name="T40" fmla="*/ 10 w 352"/>
                <a:gd name="T41" fmla="*/ 6 h 259"/>
                <a:gd name="T42" fmla="*/ 10 w 352"/>
                <a:gd name="T43" fmla="*/ 6 h 259"/>
                <a:gd name="T44" fmla="*/ 10 w 352"/>
                <a:gd name="T45" fmla="*/ 6 h 259"/>
                <a:gd name="T46" fmla="*/ 10 w 352"/>
                <a:gd name="T47" fmla="*/ 7 h 259"/>
                <a:gd name="T48" fmla="*/ 10 w 352"/>
                <a:gd name="T49" fmla="*/ 7 h 259"/>
                <a:gd name="T50" fmla="*/ 9 w 352"/>
                <a:gd name="T51" fmla="*/ 8 h 259"/>
                <a:gd name="T52" fmla="*/ 8 w 352"/>
                <a:gd name="T53" fmla="*/ 8 h 259"/>
                <a:gd name="T54" fmla="*/ 6 w 352"/>
                <a:gd name="T55" fmla="*/ 8 h 259"/>
                <a:gd name="T56" fmla="*/ 4 w 352"/>
                <a:gd name="T57" fmla="*/ 7 h 259"/>
                <a:gd name="T58" fmla="*/ 2 w 352"/>
                <a:gd name="T59" fmla="*/ 7 h 259"/>
                <a:gd name="T60" fmla="*/ 1 w 352"/>
                <a:gd name="T61" fmla="*/ 6 h 259"/>
                <a:gd name="T62" fmla="*/ 1 w 352"/>
                <a:gd name="T63" fmla="*/ 5 h 259"/>
                <a:gd name="T64" fmla="*/ 1 w 352"/>
                <a:gd name="T65" fmla="*/ 5 h 259"/>
                <a:gd name="T66" fmla="*/ 1 w 352"/>
                <a:gd name="T67" fmla="*/ 5 h 259"/>
                <a:gd name="T68" fmla="*/ 1 w 352"/>
                <a:gd name="T69" fmla="*/ 4 h 259"/>
                <a:gd name="T70" fmla="*/ 1 w 352"/>
                <a:gd name="T71" fmla="*/ 4 h 259"/>
                <a:gd name="T72" fmla="*/ 1 w 352"/>
                <a:gd name="T73" fmla="*/ 4 h 259"/>
                <a:gd name="T74" fmla="*/ 1 w 352"/>
                <a:gd name="T75" fmla="*/ 4 h 259"/>
                <a:gd name="T76" fmla="*/ 1 w 352"/>
                <a:gd name="T77" fmla="*/ 3 h 259"/>
                <a:gd name="T78" fmla="*/ 1 w 352"/>
                <a:gd name="T79" fmla="*/ 3 h 259"/>
                <a:gd name="T80" fmla="*/ 1 w 352"/>
                <a:gd name="T81" fmla="*/ 3 h 259"/>
                <a:gd name="T82" fmla="*/ 1 w 352"/>
                <a:gd name="T83" fmla="*/ 2 h 259"/>
                <a:gd name="T84" fmla="*/ 1 w 352"/>
                <a:gd name="T85" fmla="*/ 2 h 259"/>
                <a:gd name="T86" fmla="*/ 1 w 352"/>
                <a:gd name="T87" fmla="*/ 2 h 259"/>
                <a:gd name="T88" fmla="*/ 1 w 352"/>
                <a:gd name="T89" fmla="*/ 2 h 259"/>
                <a:gd name="T90" fmla="*/ 1 w 352"/>
                <a:gd name="T91" fmla="*/ 1 h 259"/>
                <a:gd name="T92" fmla="*/ 1 w 352"/>
                <a:gd name="T93" fmla="*/ 1 h 259"/>
                <a:gd name="T94" fmla="*/ 1 w 352"/>
                <a:gd name="T95" fmla="*/ 0 h 259"/>
                <a:gd name="T96" fmla="*/ 1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1" name="Freeform 314">
              <a:extLst>
                <a:ext uri="{FF2B5EF4-FFF2-40B4-BE49-F238E27FC236}">
                  <a16:creationId xmlns:a16="http://schemas.microsoft.com/office/drawing/2014/main" id="{226D87F4-0531-4128-97C1-FD8A2A04A9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0" y="2705"/>
              <a:ext cx="164" cy="128"/>
            </a:xfrm>
            <a:custGeom>
              <a:avLst/>
              <a:gdLst>
                <a:gd name="T0" fmla="*/ 1 w 329"/>
                <a:gd name="T1" fmla="*/ 1 h 256"/>
                <a:gd name="T2" fmla="*/ 3 w 329"/>
                <a:gd name="T3" fmla="*/ 1 h 256"/>
                <a:gd name="T4" fmla="*/ 5 w 329"/>
                <a:gd name="T5" fmla="*/ 1 h 256"/>
                <a:gd name="T6" fmla="*/ 7 w 329"/>
                <a:gd name="T7" fmla="*/ 1 h 256"/>
                <a:gd name="T8" fmla="*/ 9 w 329"/>
                <a:gd name="T9" fmla="*/ 2 h 256"/>
                <a:gd name="T10" fmla="*/ 10 w 329"/>
                <a:gd name="T11" fmla="*/ 2 h 256"/>
                <a:gd name="T12" fmla="*/ 9 w 329"/>
                <a:gd name="T13" fmla="*/ 2 h 256"/>
                <a:gd name="T14" fmla="*/ 9 w 329"/>
                <a:gd name="T15" fmla="*/ 3 h 256"/>
                <a:gd name="T16" fmla="*/ 9 w 329"/>
                <a:gd name="T17" fmla="*/ 3 h 256"/>
                <a:gd name="T18" fmla="*/ 9 w 329"/>
                <a:gd name="T19" fmla="*/ 4 h 256"/>
                <a:gd name="T20" fmla="*/ 9 w 329"/>
                <a:gd name="T21" fmla="*/ 4 h 256"/>
                <a:gd name="T22" fmla="*/ 9 w 329"/>
                <a:gd name="T23" fmla="*/ 4 h 256"/>
                <a:gd name="T24" fmla="*/ 9 w 329"/>
                <a:gd name="T25" fmla="*/ 4 h 256"/>
                <a:gd name="T26" fmla="*/ 9 w 329"/>
                <a:gd name="T27" fmla="*/ 5 h 256"/>
                <a:gd name="T28" fmla="*/ 9 w 329"/>
                <a:gd name="T29" fmla="*/ 5 h 256"/>
                <a:gd name="T30" fmla="*/ 9 w 329"/>
                <a:gd name="T31" fmla="*/ 5 h 256"/>
                <a:gd name="T32" fmla="*/ 9 w 329"/>
                <a:gd name="T33" fmla="*/ 6 h 256"/>
                <a:gd name="T34" fmla="*/ 9 w 329"/>
                <a:gd name="T35" fmla="*/ 6 h 256"/>
                <a:gd name="T36" fmla="*/ 8 w 329"/>
                <a:gd name="T37" fmla="*/ 6 h 256"/>
                <a:gd name="T38" fmla="*/ 9 w 329"/>
                <a:gd name="T39" fmla="*/ 6 h 256"/>
                <a:gd name="T40" fmla="*/ 9 w 329"/>
                <a:gd name="T41" fmla="*/ 7 h 256"/>
                <a:gd name="T42" fmla="*/ 9 w 329"/>
                <a:gd name="T43" fmla="*/ 7 h 256"/>
                <a:gd name="T44" fmla="*/ 8 w 329"/>
                <a:gd name="T45" fmla="*/ 7 h 256"/>
                <a:gd name="T46" fmla="*/ 8 w 329"/>
                <a:gd name="T47" fmla="*/ 8 h 256"/>
                <a:gd name="T48" fmla="*/ 8 w 329"/>
                <a:gd name="T49" fmla="*/ 8 h 256"/>
                <a:gd name="T50" fmla="*/ 7 w 329"/>
                <a:gd name="T51" fmla="*/ 8 h 256"/>
                <a:gd name="T52" fmla="*/ 6 w 329"/>
                <a:gd name="T53" fmla="*/ 8 h 256"/>
                <a:gd name="T54" fmla="*/ 4 w 329"/>
                <a:gd name="T55" fmla="*/ 8 h 256"/>
                <a:gd name="T56" fmla="*/ 3 w 329"/>
                <a:gd name="T57" fmla="*/ 8 h 256"/>
                <a:gd name="T58" fmla="*/ 1 w 329"/>
                <a:gd name="T59" fmla="*/ 8 h 256"/>
                <a:gd name="T60" fmla="*/ 0 w 329"/>
                <a:gd name="T61" fmla="*/ 7 h 256"/>
                <a:gd name="T62" fmla="*/ 0 w 329"/>
                <a:gd name="T63" fmla="*/ 6 h 256"/>
                <a:gd name="T64" fmla="*/ 0 w 329"/>
                <a:gd name="T65" fmla="*/ 6 h 256"/>
                <a:gd name="T66" fmla="*/ 0 w 329"/>
                <a:gd name="T67" fmla="*/ 6 h 256"/>
                <a:gd name="T68" fmla="*/ 0 w 329"/>
                <a:gd name="T69" fmla="*/ 5 h 256"/>
                <a:gd name="T70" fmla="*/ 0 w 329"/>
                <a:gd name="T71" fmla="*/ 5 h 256"/>
                <a:gd name="T72" fmla="*/ 0 w 329"/>
                <a:gd name="T73" fmla="*/ 5 h 256"/>
                <a:gd name="T74" fmla="*/ 0 w 329"/>
                <a:gd name="T75" fmla="*/ 5 h 256"/>
                <a:gd name="T76" fmla="*/ 0 w 329"/>
                <a:gd name="T77" fmla="*/ 4 h 256"/>
                <a:gd name="T78" fmla="*/ 0 w 329"/>
                <a:gd name="T79" fmla="*/ 4 h 256"/>
                <a:gd name="T80" fmla="*/ 0 w 329"/>
                <a:gd name="T81" fmla="*/ 4 h 256"/>
                <a:gd name="T82" fmla="*/ 0 w 329"/>
                <a:gd name="T83" fmla="*/ 3 h 256"/>
                <a:gd name="T84" fmla="*/ 0 w 329"/>
                <a:gd name="T85" fmla="*/ 3 h 256"/>
                <a:gd name="T86" fmla="*/ 0 w 329"/>
                <a:gd name="T87" fmla="*/ 3 h 256"/>
                <a:gd name="T88" fmla="*/ 0 w 329"/>
                <a:gd name="T89" fmla="*/ 3 h 256"/>
                <a:gd name="T90" fmla="*/ 0 w 329"/>
                <a:gd name="T91" fmla="*/ 2 h 256"/>
                <a:gd name="T92" fmla="*/ 0 w 329"/>
                <a:gd name="T93" fmla="*/ 2 h 256"/>
                <a:gd name="T94" fmla="*/ 0 w 329"/>
                <a:gd name="T95" fmla="*/ 1 h 256"/>
                <a:gd name="T96" fmla="*/ 0 w 329"/>
                <a:gd name="T97" fmla="*/ 1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2" name="Freeform 315">
              <a:extLst>
                <a:ext uri="{FF2B5EF4-FFF2-40B4-BE49-F238E27FC236}">
                  <a16:creationId xmlns:a16="http://schemas.microsoft.com/office/drawing/2014/main" id="{4DB1983E-427C-4828-A3D5-8292F220D3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5" y="2707"/>
              <a:ext cx="153" cy="126"/>
            </a:xfrm>
            <a:custGeom>
              <a:avLst/>
              <a:gdLst>
                <a:gd name="T0" fmla="*/ 2 w 306"/>
                <a:gd name="T1" fmla="*/ 1 h 252"/>
                <a:gd name="T2" fmla="*/ 4 w 306"/>
                <a:gd name="T3" fmla="*/ 1 h 252"/>
                <a:gd name="T4" fmla="*/ 5 w 306"/>
                <a:gd name="T5" fmla="*/ 1 h 252"/>
                <a:gd name="T6" fmla="*/ 7 w 306"/>
                <a:gd name="T7" fmla="*/ 1 h 252"/>
                <a:gd name="T8" fmla="*/ 9 w 306"/>
                <a:gd name="T9" fmla="*/ 2 h 252"/>
                <a:gd name="T10" fmla="*/ 10 w 306"/>
                <a:gd name="T11" fmla="*/ 2 h 252"/>
                <a:gd name="T12" fmla="*/ 10 w 306"/>
                <a:gd name="T13" fmla="*/ 2 h 252"/>
                <a:gd name="T14" fmla="*/ 10 w 306"/>
                <a:gd name="T15" fmla="*/ 3 h 252"/>
                <a:gd name="T16" fmla="*/ 9 w 306"/>
                <a:gd name="T17" fmla="*/ 3 h 252"/>
                <a:gd name="T18" fmla="*/ 9 w 306"/>
                <a:gd name="T19" fmla="*/ 3 h 252"/>
                <a:gd name="T20" fmla="*/ 9 w 306"/>
                <a:gd name="T21" fmla="*/ 4 h 252"/>
                <a:gd name="T22" fmla="*/ 9 w 306"/>
                <a:gd name="T23" fmla="*/ 4 h 252"/>
                <a:gd name="T24" fmla="*/ 9 w 306"/>
                <a:gd name="T25" fmla="*/ 4 h 252"/>
                <a:gd name="T26" fmla="*/ 9 w 306"/>
                <a:gd name="T27" fmla="*/ 5 h 252"/>
                <a:gd name="T28" fmla="*/ 9 w 306"/>
                <a:gd name="T29" fmla="*/ 5 h 252"/>
                <a:gd name="T30" fmla="*/ 9 w 306"/>
                <a:gd name="T31" fmla="*/ 5 h 252"/>
                <a:gd name="T32" fmla="*/ 9 w 306"/>
                <a:gd name="T33" fmla="*/ 5 h 252"/>
                <a:gd name="T34" fmla="*/ 9 w 306"/>
                <a:gd name="T35" fmla="*/ 6 h 252"/>
                <a:gd name="T36" fmla="*/ 9 w 306"/>
                <a:gd name="T37" fmla="*/ 6 h 252"/>
                <a:gd name="T38" fmla="*/ 9 w 306"/>
                <a:gd name="T39" fmla="*/ 6 h 252"/>
                <a:gd name="T40" fmla="*/ 9 w 306"/>
                <a:gd name="T41" fmla="*/ 7 h 252"/>
                <a:gd name="T42" fmla="*/ 9 w 306"/>
                <a:gd name="T43" fmla="*/ 7 h 252"/>
                <a:gd name="T44" fmla="*/ 9 w 306"/>
                <a:gd name="T45" fmla="*/ 7 h 252"/>
                <a:gd name="T46" fmla="*/ 9 w 306"/>
                <a:gd name="T47" fmla="*/ 8 h 252"/>
                <a:gd name="T48" fmla="*/ 8 w 306"/>
                <a:gd name="T49" fmla="*/ 8 h 252"/>
                <a:gd name="T50" fmla="*/ 8 w 306"/>
                <a:gd name="T51" fmla="*/ 8 h 252"/>
                <a:gd name="T52" fmla="*/ 7 w 306"/>
                <a:gd name="T53" fmla="*/ 8 h 252"/>
                <a:gd name="T54" fmla="*/ 5 w 306"/>
                <a:gd name="T55" fmla="*/ 8 h 252"/>
                <a:gd name="T56" fmla="*/ 3 w 306"/>
                <a:gd name="T57" fmla="*/ 8 h 252"/>
                <a:gd name="T58" fmla="*/ 2 w 306"/>
                <a:gd name="T59" fmla="*/ 8 h 252"/>
                <a:gd name="T60" fmla="*/ 1 w 306"/>
                <a:gd name="T61" fmla="*/ 7 h 252"/>
                <a:gd name="T62" fmla="*/ 1 w 306"/>
                <a:gd name="T63" fmla="*/ 6 h 252"/>
                <a:gd name="T64" fmla="*/ 1 w 306"/>
                <a:gd name="T65" fmla="*/ 6 h 252"/>
                <a:gd name="T66" fmla="*/ 1 w 306"/>
                <a:gd name="T67" fmla="*/ 6 h 252"/>
                <a:gd name="T68" fmla="*/ 1 w 306"/>
                <a:gd name="T69" fmla="*/ 5 h 252"/>
                <a:gd name="T70" fmla="*/ 1 w 306"/>
                <a:gd name="T71" fmla="*/ 5 h 252"/>
                <a:gd name="T72" fmla="*/ 1 w 306"/>
                <a:gd name="T73" fmla="*/ 5 h 252"/>
                <a:gd name="T74" fmla="*/ 1 w 306"/>
                <a:gd name="T75" fmla="*/ 5 h 252"/>
                <a:gd name="T76" fmla="*/ 1 w 306"/>
                <a:gd name="T77" fmla="*/ 4 h 252"/>
                <a:gd name="T78" fmla="*/ 1 w 306"/>
                <a:gd name="T79" fmla="*/ 4 h 252"/>
                <a:gd name="T80" fmla="*/ 1 w 306"/>
                <a:gd name="T81" fmla="*/ 4 h 252"/>
                <a:gd name="T82" fmla="*/ 1 w 306"/>
                <a:gd name="T83" fmla="*/ 3 h 252"/>
                <a:gd name="T84" fmla="*/ 1 w 306"/>
                <a:gd name="T85" fmla="*/ 3 h 252"/>
                <a:gd name="T86" fmla="*/ 1 w 306"/>
                <a:gd name="T87" fmla="*/ 3 h 252"/>
                <a:gd name="T88" fmla="*/ 1 w 306"/>
                <a:gd name="T89" fmla="*/ 3 h 252"/>
                <a:gd name="T90" fmla="*/ 1 w 306"/>
                <a:gd name="T91" fmla="*/ 2 h 252"/>
                <a:gd name="T92" fmla="*/ 1 w 306"/>
                <a:gd name="T93" fmla="*/ 2 h 252"/>
                <a:gd name="T94" fmla="*/ 1 w 306"/>
                <a:gd name="T95" fmla="*/ 1 h 252"/>
                <a:gd name="T96" fmla="*/ 1 w 306"/>
                <a:gd name="T97" fmla="*/ 1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3" name="Freeform 316">
              <a:extLst>
                <a:ext uri="{FF2B5EF4-FFF2-40B4-BE49-F238E27FC236}">
                  <a16:creationId xmlns:a16="http://schemas.microsoft.com/office/drawing/2014/main" id="{2F2EE42B-E12A-4A4E-80CD-D62247012EA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61" y="2708"/>
              <a:ext cx="141" cy="125"/>
            </a:xfrm>
            <a:custGeom>
              <a:avLst/>
              <a:gdLst>
                <a:gd name="T0" fmla="*/ 1 w 283"/>
                <a:gd name="T1" fmla="*/ 1 h 250"/>
                <a:gd name="T2" fmla="*/ 2 w 283"/>
                <a:gd name="T3" fmla="*/ 1 h 250"/>
                <a:gd name="T4" fmla="*/ 4 w 283"/>
                <a:gd name="T5" fmla="*/ 1 h 250"/>
                <a:gd name="T6" fmla="*/ 6 w 283"/>
                <a:gd name="T7" fmla="*/ 1 h 250"/>
                <a:gd name="T8" fmla="*/ 7 w 283"/>
                <a:gd name="T9" fmla="*/ 1 h 250"/>
                <a:gd name="T10" fmla="*/ 8 w 283"/>
                <a:gd name="T11" fmla="*/ 2 h 250"/>
                <a:gd name="T12" fmla="*/ 8 w 283"/>
                <a:gd name="T13" fmla="*/ 2 h 250"/>
                <a:gd name="T14" fmla="*/ 8 w 283"/>
                <a:gd name="T15" fmla="*/ 3 h 250"/>
                <a:gd name="T16" fmla="*/ 8 w 283"/>
                <a:gd name="T17" fmla="*/ 3 h 250"/>
                <a:gd name="T18" fmla="*/ 7 w 283"/>
                <a:gd name="T19" fmla="*/ 3 h 250"/>
                <a:gd name="T20" fmla="*/ 7 w 283"/>
                <a:gd name="T21" fmla="*/ 4 h 250"/>
                <a:gd name="T22" fmla="*/ 8 w 283"/>
                <a:gd name="T23" fmla="*/ 4 h 250"/>
                <a:gd name="T24" fmla="*/ 8 w 283"/>
                <a:gd name="T25" fmla="*/ 4 h 250"/>
                <a:gd name="T26" fmla="*/ 8 w 283"/>
                <a:gd name="T27" fmla="*/ 5 h 250"/>
                <a:gd name="T28" fmla="*/ 7 w 283"/>
                <a:gd name="T29" fmla="*/ 5 h 250"/>
                <a:gd name="T30" fmla="*/ 7 w 283"/>
                <a:gd name="T31" fmla="*/ 5 h 250"/>
                <a:gd name="T32" fmla="*/ 8 w 283"/>
                <a:gd name="T33" fmla="*/ 5 h 250"/>
                <a:gd name="T34" fmla="*/ 7 w 283"/>
                <a:gd name="T35" fmla="*/ 6 h 250"/>
                <a:gd name="T36" fmla="*/ 7 w 283"/>
                <a:gd name="T37" fmla="*/ 6 h 250"/>
                <a:gd name="T38" fmla="*/ 7 w 283"/>
                <a:gd name="T39" fmla="*/ 6 h 250"/>
                <a:gd name="T40" fmla="*/ 7 w 283"/>
                <a:gd name="T41" fmla="*/ 6 h 250"/>
                <a:gd name="T42" fmla="*/ 7 w 283"/>
                <a:gd name="T43" fmla="*/ 7 h 250"/>
                <a:gd name="T44" fmla="*/ 7 w 283"/>
                <a:gd name="T45" fmla="*/ 7 h 250"/>
                <a:gd name="T46" fmla="*/ 7 w 283"/>
                <a:gd name="T47" fmla="*/ 8 h 250"/>
                <a:gd name="T48" fmla="*/ 7 w 283"/>
                <a:gd name="T49" fmla="*/ 8 h 250"/>
                <a:gd name="T50" fmla="*/ 6 w 283"/>
                <a:gd name="T51" fmla="*/ 8 h 250"/>
                <a:gd name="T52" fmla="*/ 5 w 283"/>
                <a:gd name="T53" fmla="*/ 8 h 250"/>
                <a:gd name="T54" fmla="*/ 4 w 283"/>
                <a:gd name="T55" fmla="*/ 8 h 250"/>
                <a:gd name="T56" fmla="*/ 2 w 283"/>
                <a:gd name="T57" fmla="*/ 8 h 250"/>
                <a:gd name="T58" fmla="*/ 1 w 283"/>
                <a:gd name="T59" fmla="*/ 8 h 250"/>
                <a:gd name="T60" fmla="*/ 0 w 283"/>
                <a:gd name="T61" fmla="*/ 7 h 250"/>
                <a:gd name="T62" fmla="*/ 0 w 283"/>
                <a:gd name="T63" fmla="*/ 6 h 250"/>
                <a:gd name="T64" fmla="*/ 0 w 283"/>
                <a:gd name="T65" fmla="*/ 6 h 250"/>
                <a:gd name="T66" fmla="*/ 0 w 283"/>
                <a:gd name="T67" fmla="*/ 6 h 250"/>
                <a:gd name="T68" fmla="*/ 0 w 283"/>
                <a:gd name="T69" fmla="*/ 5 h 250"/>
                <a:gd name="T70" fmla="*/ 0 w 283"/>
                <a:gd name="T71" fmla="*/ 5 h 250"/>
                <a:gd name="T72" fmla="*/ 0 w 283"/>
                <a:gd name="T73" fmla="*/ 5 h 250"/>
                <a:gd name="T74" fmla="*/ 0 w 283"/>
                <a:gd name="T75" fmla="*/ 5 h 250"/>
                <a:gd name="T76" fmla="*/ 0 w 283"/>
                <a:gd name="T77" fmla="*/ 4 h 250"/>
                <a:gd name="T78" fmla="*/ 0 w 283"/>
                <a:gd name="T79" fmla="*/ 4 h 250"/>
                <a:gd name="T80" fmla="*/ 0 w 283"/>
                <a:gd name="T81" fmla="*/ 4 h 250"/>
                <a:gd name="T82" fmla="*/ 0 w 283"/>
                <a:gd name="T83" fmla="*/ 3 h 250"/>
                <a:gd name="T84" fmla="*/ 0 w 283"/>
                <a:gd name="T85" fmla="*/ 3 h 250"/>
                <a:gd name="T86" fmla="*/ 0 w 283"/>
                <a:gd name="T87" fmla="*/ 3 h 250"/>
                <a:gd name="T88" fmla="*/ 0 w 283"/>
                <a:gd name="T89" fmla="*/ 3 h 250"/>
                <a:gd name="T90" fmla="*/ 0 w 283"/>
                <a:gd name="T91" fmla="*/ 2 h 250"/>
                <a:gd name="T92" fmla="*/ 0 w 283"/>
                <a:gd name="T93" fmla="*/ 2 h 250"/>
                <a:gd name="T94" fmla="*/ 0 w 283"/>
                <a:gd name="T95" fmla="*/ 1 h 250"/>
                <a:gd name="T96" fmla="*/ 0 w 283"/>
                <a:gd name="T97" fmla="*/ 1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4" name="Freeform 317">
              <a:extLst>
                <a:ext uri="{FF2B5EF4-FFF2-40B4-BE49-F238E27FC236}">
                  <a16:creationId xmlns:a16="http://schemas.microsoft.com/office/drawing/2014/main" id="{C46D9FBC-AB61-4CAC-BD9A-7E0B676993E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66" y="2709"/>
              <a:ext cx="130" cy="124"/>
            </a:xfrm>
            <a:custGeom>
              <a:avLst/>
              <a:gdLst>
                <a:gd name="T0" fmla="*/ 2 w 260"/>
                <a:gd name="T1" fmla="*/ 1 h 246"/>
                <a:gd name="T2" fmla="*/ 3 w 260"/>
                <a:gd name="T3" fmla="*/ 1 h 246"/>
                <a:gd name="T4" fmla="*/ 5 w 260"/>
                <a:gd name="T5" fmla="*/ 1 h 246"/>
                <a:gd name="T6" fmla="*/ 6 w 260"/>
                <a:gd name="T7" fmla="*/ 1 h 246"/>
                <a:gd name="T8" fmla="*/ 8 w 260"/>
                <a:gd name="T9" fmla="*/ 1 h 246"/>
                <a:gd name="T10" fmla="*/ 9 w 260"/>
                <a:gd name="T11" fmla="*/ 2 h 246"/>
                <a:gd name="T12" fmla="*/ 8 w 260"/>
                <a:gd name="T13" fmla="*/ 2 h 246"/>
                <a:gd name="T14" fmla="*/ 8 w 260"/>
                <a:gd name="T15" fmla="*/ 3 h 246"/>
                <a:gd name="T16" fmla="*/ 8 w 260"/>
                <a:gd name="T17" fmla="*/ 3 h 246"/>
                <a:gd name="T18" fmla="*/ 8 w 260"/>
                <a:gd name="T19" fmla="*/ 3 h 246"/>
                <a:gd name="T20" fmla="*/ 8 w 260"/>
                <a:gd name="T21" fmla="*/ 4 h 246"/>
                <a:gd name="T22" fmla="*/ 8 w 260"/>
                <a:gd name="T23" fmla="*/ 4 h 246"/>
                <a:gd name="T24" fmla="*/ 8 w 260"/>
                <a:gd name="T25" fmla="*/ 4 h 246"/>
                <a:gd name="T26" fmla="*/ 8 w 260"/>
                <a:gd name="T27" fmla="*/ 4 h 246"/>
                <a:gd name="T28" fmla="*/ 8 w 260"/>
                <a:gd name="T29" fmla="*/ 4 h 246"/>
                <a:gd name="T30" fmla="*/ 8 w 260"/>
                <a:gd name="T31" fmla="*/ 5 h 246"/>
                <a:gd name="T32" fmla="*/ 8 w 260"/>
                <a:gd name="T33" fmla="*/ 5 h 246"/>
                <a:gd name="T34" fmla="*/ 8 w 260"/>
                <a:gd name="T35" fmla="*/ 6 h 246"/>
                <a:gd name="T36" fmla="*/ 7 w 260"/>
                <a:gd name="T37" fmla="*/ 6 h 246"/>
                <a:gd name="T38" fmla="*/ 8 w 260"/>
                <a:gd name="T39" fmla="*/ 6 h 246"/>
                <a:gd name="T40" fmla="*/ 8 w 260"/>
                <a:gd name="T41" fmla="*/ 6 h 246"/>
                <a:gd name="T42" fmla="*/ 8 w 260"/>
                <a:gd name="T43" fmla="*/ 7 h 246"/>
                <a:gd name="T44" fmla="*/ 7 w 260"/>
                <a:gd name="T45" fmla="*/ 7 h 246"/>
                <a:gd name="T46" fmla="*/ 7 w 260"/>
                <a:gd name="T47" fmla="*/ 7 h 246"/>
                <a:gd name="T48" fmla="*/ 7 w 260"/>
                <a:gd name="T49" fmla="*/ 8 h 246"/>
                <a:gd name="T50" fmla="*/ 7 w 260"/>
                <a:gd name="T51" fmla="*/ 8 h 246"/>
                <a:gd name="T52" fmla="*/ 6 w 260"/>
                <a:gd name="T53" fmla="*/ 8 h 246"/>
                <a:gd name="T54" fmla="*/ 4 w 260"/>
                <a:gd name="T55" fmla="*/ 8 h 246"/>
                <a:gd name="T56" fmla="*/ 3 w 260"/>
                <a:gd name="T57" fmla="*/ 8 h 246"/>
                <a:gd name="T58" fmla="*/ 2 w 260"/>
                <a:gd name="T59" fmla="*/ 8 h 246"/>
                <a:gd name="T60" fmla="*/ 1 w 260"/>
                <a:gd name="T61" fmla="*/ 7 h 246"/>
                <a:gd name="T62" fmla="*/ 1 w 260"/>
                <a:gd name="T63" fmla="*/ 6 h 246"/>
                <a:gd name="T64" fmla="*/ 1 w 260"/>
                <a:gd name="T65" fmla="*/ 6 h 246"/>
                <a:gd name="T66" fmla="*/ 1 w 260"/>
                <a:gd name="T67" fmla="*/ 6 h 246"/>
                <a:gd name="T68" fmla="*/ 1 w 260"/>
                <a:gd name="T69" fmla="*/ 5 h 246"/>
                <a:gd name="T70" fmla="*/ 1 w 260"/>
                <a:gd name="T71" fmla="*/ 5 h 246"/>
                <a:gd name="T72" fmla="*/ 1 w 260"/>
                <a:gd name="T73" fmla="*/ 5 h 246"/>
                <a:gd name="T74" fmla="*/ 1 w 260"/>
                <a:gd name="T75" fmla="*/ 5 h 246"/>
                <a:gd name="T76" fmla="*/ 1 w 260"/>
                <a:gd name="T77" fmla="*/ 4 h 246"/>
                <a:gd name="T78" fmla="*/ 1 w 260"/>
                <a:gd name="T79" fmla="*/ 4 h 246"/>
                <a:gd name="T80" fmla="*/ 1 w 260"/>
                <a:gd name="T81" fmla="*/ 4 h 246"/>
                <a:gd name="T82" fmla="*/ 1 w 260"/>
                <a:gd name="T83" fmla="*/ 3 h 246"/>
                <a:gd name="T84" fmla="*/ 1 w 260"/>
                <a:gd name="T85" fmla="*/ 3 h 246"/>
                <a:gd name="T86" fmla="*/ 1 w 260"/>
                <a:gd name="T87" fmla="*/ 3 h 246"/>
                <a:gd name="T88" fmla="*/ 1 w 260"/>
                <a:gd name="T89" fmla="*/ 3 h 246"/>
                <a:gd name="T90" fmla="*/ 1 w 260"/>
                <a:gd name="T91" fmla="*/ 2 h 246"/>
                <a:gd name="T92" fmla="*/ 1 w 260"/>
                <a:gd name="T93" fmla="*/ 2 h 246"/>
                <a:gd name="T94" fmla="*/ 1 w 260"/>
                <a:gd name="T95" fmla="*/ 1 h 246"/>
                <a:gd name="T96" fmla="*/ 1 w 260"/>
                <a:gd name="T97" fmla="*/ 1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5" name="Freeform 318">
              <a:extLst>
                <a:ext uri="{FF2B5EF4-FFF2-40B4-BE49-F238E27FC236}">
                  <a16:creationId xmlns:a16="http://schemas.microsoft.com/office/drawing/2014/main" id="{089D97BC-A39B-42A3-A49E-D567EF0B9DB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72" y="2711"/>
              <a:ext cx="118" cy="121"/>
            </a:xfrm>
            <a:custGeom>
              <a:avLst/>
              <a:gdLst>
                <a:gd name="T0" fmla="*/ 2 w 236"/>
                <a:gd name="T1" fmla="*/ 0 h 243"/>
                <a:gd name="T2" fmla="*/ 3 w 236"/>
                <a:gd name="T3" fmla="*/ 0 h 243"/>
                <a:gd name="T4" fmla="*/ 4 w 236"/>
                <a:gd name="T5" fmla="*/ 0 h 243"/>
                <a:gd name="T6" fmla="*/ 6 w 236"/>
                <a:gd name="T7" fmla="*/ 0 h 243"/>
                <a:gd name="T8" fmla="*/ 7 w 236"/>
                <a:gd name="T9" fmla="*/ 0 h 243"/>
                <a:gd name="T10" fmla="*/ 8 w 236"/>
                <a:gd name="T11" fmla="*/ 1 h 243"/>
                <a:gd name="T12" fmla="*/ 8 w 236"/>
                <a:gd name="T13" fmla="*/ 1 h 243"/>
                <a:gd name="T14" fmla="*/ 7 w 236"/>
                <a:gd name="T15" fmla="*/ 2 h 243"/>
                <a:gd name="T16" fmla="*/ 7 w 236"/>
                <a:gd name="T17" fmla="*/ 2 h 243"/>
                <a:gd name="T18" fmla="*/ 7 w 236"/>
                <a:gd name="T19" fmla="*/ 2 h 243"/>
                <a:gd name="T20" fmla="*/ 7 w 236"/>
                <a:gd name="T21" fmla="*/ 3 h 243"/>
                <a:gd name="T22" fmla="*/ 7 w 236"/>
                <a:gd name="T23" fmla="*/ 3 h 243"/>
                <a:gd name="T24" fmla="*/ 7 w 236"/>
                <a:gd name="T25" fmla="*/ 3 h 243"/>
                <a:gd name="T26" fmla="*/ 7 w 236"/>
                <a:gd name="T27" fmla="*/ 3 h 243"/>
                <a:gd name="T28" fmla="*/ 7 w 236"/>
                <a:gd name="T29" fmla="*/ 3 h 243"/>
                <a:gd name="T30" fmla="*/ 7 w 236"/>
                <a:gd name="T31" fmla="*/ 4 h 243"/>
                <a:gd name="T32" fmla="*/ 7 w 236"/>
                <a:gd name="T33" fmla="*/ 4 h 243"/>
                <a:gd name="T34" fmla="*/ 7 w 236"/>
                <a:gd name="T35" fmla="*/ 4 h 243"/>
                <a:gd name="T36" fmla="*/ 7 w 236"/>
                <a:gd name="T37" fmla="*/ 5 h 243"/>
                <a:gd name="T38" fmla="*/ 7 w 236"/>
                <a:gd name="T39" fmla="*/ 5 h 243"/>
                <a:gd name="T40" fmla="*/ 7 w 236"/>
                <a:gd name="T41" fmla="*/ 5 h 243"/>
                <a:gd name="T42" fmla="*/ 7 w 236"/>
                <a:gd name="T43" fmla="*/ 6 h 243"/>
                <a:gd name="T44" fmla="*/ 7 w 236"/>
                <a:gd name="T45" fmla="*/ 6 h 243"/>
                <a:gd name="T46" fmla="*/ 7 w 236"/>
                <a:gd name="T47" fmla="*/ 6 h 243"/>
                <a:gd name="T48" fmla="*/ 6 w 236"/>
                <a:gd name="T49" fmla="*/ 7 h 243"/>
                <a:gd name="T50" fmla="*/ 6 w 236"/>
                <a:gd name="T51" fmla="*/ 7 h 243"/>
                <a:gd name="T52" fmla="*/ 3 w 236"/>
                <a:gd name="T53" fmla="*/ 7 h 243"/>
                <a:gd name="T54" fmla="*/ 1 w 236"/>
                <a:gd name="T55" fmla="*/ 7 h 243"/>
                <a:gd name="T56" fmla="*/ 1 w 236"/>
                <a:gd name="T57" fmla="*/ 6 h 243"/>
                <a:gd name="T58" fmla="*/ 1 w 236"/>
                <a:gd name="T59" fmla="*/ 5 h 243"/>
                <a:gd name="T60" fmla="*/ 1 w 236"/>
                <a:gd name="T61" fmla="*/ 5 h 243"/>
                <a:gd name="T62" fmla="*/ 1 w 236"/>
                <a:gd name="T63" fmla="*/ 4 h 243"/>
                <a:gd name="T64" fmla="*/ 1 w 236"/>
                <a:gd name="T65" fmla="*/ 4 h 243"/>
                <a:gd name="T66" fmla="*/ 1 w 236"/>
                <a:gd name="T67" fmla="*/ 4 h 243"/>
                <a:gd name="T68" fmla="*/ 0 w 236"/>
                <a:gd name="T69" fmla="*/ 4 h 243"/>
                <a:gd name="T70" fmla="*/ 1 w 236"/>
                <a:gd name="T71" fmla="*/ 3 h 243"/>
                <a:gd name="T72" fmla="*/ 1 w 236"/>
                <a:gd name="T73" fmla="*/ 3 h 243"/>
                <a:gd name="T74" fmla="*/ 1 w 236"/>
                <a:gd name="T75" fmla="*/ 3 h 243"/>
                <a:gd name="T76" fmla="*/ 1 w 236"/>
                <a:gd name="T77" fmla="*/ 3 h 243"/>
                <a:gd name="T78" fmla="*/ 1 w 236"/>
                <a:gd name="T79" fmla="*/ 2 h 243"/>
                <a:gd name="T80" fmla="*/ 1 w 236"/>
                <a:gd name="T81" fmla="*/ 2 h 243"/>
                <a:gd name="T82" fmla="*/ 1 w 236"/>
                <a:gd name="T83" fmla="*/ 2 h 243"/>
                <a:gd name="T84" fmla="*/ 1 w 236"/>
                <a:gd name="T85" fmla="*/ 1 h 243"/>
                <a:gd name="T86" fmla="*/ 1 w 236"/>
                <a:gd name="T87" fmla="*/ 1 h 243"/>
                <a:gd name="T88" fmla="*/ 1 w 236"/>
                <a:gd name="T89" fmla="*/ 1 h 243"/>
                <a:gd name="T90" fmla="*/ 1 w 236"/>
                <a:gd name="T91" fmla="*/ 0 h 243"/>
                <a:gd name="T92" fmla="*/ 1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6" name="Freeform 319">
              <a:extLst>
                <a:ext uri="{FF2B5EF4-FFF2-40B4-BE49-F238E27FC236}">
                  <a16:creationId xmlns:a16="http://schemas.microsoft.com/office/drawing/2014/main" id="{F333D0CB-4B39-45CF-891B-D1E9759DCA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77" y="2712"/>
              <a:ext cx="107" cy="120"/>
            </a:xfrm>
            <a:custGeom>
              <a:avLst/>
              <a:gdLst>
                <a:gd name="T0" fmla="*/ 2 w 214"/>
                <a:gd name="T1" fmla="*/ 1 h 239"/>
                <a:gd name="T2" fmla="*/ 3 w 214"/>
                <a:gd name="T3" fmla="*/ 1 h 239"/>
                <a:gd name="T4" fmla="*/ 4 w 214"/>
                <a:gd name="T5" fmla="*/ 1 h 239"/>
                <a:gd name="T6" fmla="*/ 5 w 214"/>
                <a:gd name="T7" fmla="*/ 1 h 239"/>
                <a:gd name="T8" fmla="*/ 6 w 214"/>
                <a:gd name="T9" fmla="*/ 1 h 239"/>
                <a:gd name="T10" fmla="*/ 7 w 214"/>
                <a:gd name="T11" fmla="*/ 1 h 239"/>
                <a:gd name="T12" fmla="*/ 7 w 214"/>
                <a:gd name="T13" fmla="*/ 2 h 239"/>
                <a:gd name="T14" fmla="*/ 7 w 214"/>
                <a:gd name="T15" fmla="*/ 2 h 239"/>
                <a:gd name="T16" fmla="*/ 7 w 214"/>
                <a:gd name="T17" fmla="*/ 3 h 239"/>
                <a:gd name="T18" fmla="*/ 6 w 214"/>
                <a:gd name="T19" fmla="*/ 3 h 239"/>
                <a:gd name="T20" fmla="*/ 6 w 214"/>
                <a:gd name="T21" fmla="*/ 3 h 239"/>
                <a:gd name="T22" fmla="*/ 7 w 214"/>
                <a:gd name="T23" fmla="*/ 3 h 239"/>
                <a:gd name="T24" fmla="*/ 7 w 214"/>
                <a:gd name="T25" fmla="*/ 4 h 239"/>
                <a:gd name="T26" fmla="*/ 6 w 214"/>
                <a:gd name="T27" fmla="*/ 4 h 239"/>
                <a:gd name="T28" fmla="*/ 6 w 214"/>
                <a:gd name="T29" fmla="*/ 4 h 239"/>
                <a:gd name="T30" fmla="*/ 6 w 214"/>
                <a:gd name="T31" fmla="*/ 5 h 239"/>
                <a:gd name="T32" fmla="*/ 6 w 214"/>
                <a:gd name="T33" fmla="*/ 5 h 239"/>
                <a:gd name="T34" fmla="*/ 6 w 214"/>
                <a:gd name="T35" fmla="*/ 5 h 239"/>
                <a:gd name="T36" fmla="*/ 6 w 214"/>
                <a:gd name="T37" fmla="*/ 5 h 239"/>
                <a:gd name="T38" fmla="*/ 6 w 214"/>
                <a:gd name="T39" fmla="*/ 6 h 239"/>
                <a:gd name="T40" fmla="*/ 6 w 214"/>
                <a:gd name="T41" fmla="*/ 6 h 239"/>
                <a:gd name="T42" fmla="*/ 6 w 214"/>
                <a:gd name="T43" fmla="*/ 6 h 239"/>
                <a:gd name="T44" fmla="*/ 6 w 214"/>
                <a:gd name="T45" fmla="*/ 7 h 239"/>
                <a:gd name="T46" fmla="*/ 6 w 214"/>
                <a:gd name="T47" fmla="*/ 7 h 239"/>
                <a:gd name="T48" fmla="*/ 6 w 214"/>
                <a:gd name="T49" fmla="*/ 7 h 239"/>
                <a:gd name="T50" fmla="*/ 5 w 214"/>
                <a:gd name="T51" fmla="*/ 8 h 239"/>
                <a:gd name="T52" fmla="*/ 3 w 214"/>
                <a:gd name="T53" fmla="*/ 8 h 239"/>
                <a:gd name="T54" fmla="*/ 1 w 214"/>
                <a:gd name="T55" fmla="*/ 7 h 239"/>
                <a:gd name="T56" fmla="*/ 1 w 214"/>
                <a:gd name="T57" fmla="*/ 6 h 239"/>
                <a:gd name="T58" fmla="*/ 1 w 214"/>
                <a:gd name="T59" fmla="*/ 6 h 239"/>
                <a:gd name="T60" fmla="*/ 1 w 214"/>
                <a:gd name="T61" fmla="*/ 6 h 239"/>
                <a:gd name="T62" fmla="*/ 1 w 214"/>
                <a:gd name="T63" fmla="*/ 5 h 239"/>
                <a:gd name="T64" fmla="*/ 1 w 214"/>
                <a:gd name="T65" fmla="*/ 5 h 239"/>
                <a:gd name="T66" fmla="*/ 1 w 214"/>
                <a:gd name="T67" fmla="*/ 5 h 239"/>
                <a:gd name="T68" fmla="*/ 0 w 214"/>
                <a:gd name="T69" fmla="*/ 5 h 239"/>
                <a:gd name="T70" fmla="*/ 1 w 214"/>
                <a:gd name="T71" fmla="*/ 4 h 239"/>
                <a:gd name="T72" fmla="*/ 1 w 214"/>
                <a:gd name="T73" fmla="*/ 4 h 239"/>
                <a:gd name="T74" fmla="*/ 1 w 214"/>
                <a:gd name="T75" fmla="*/ 4 h 239"/>
                <a:gd name="T76" fmla="*/ 1 w 214"/>
                <a:gd name="T77" fmla="*/ 3 h 239"/>
                <a:gd name="T78" fmla="*/ 1 w 214"/>
                <a:gd name="T79" fmla="*/ 3 h 239"/>
                <a:gd name="T80" fmla="*/ 1 w 214"/>
                <a:gd name="T81" fmla="*/ 3 h 239"/>
                <a:gd name="T82" fmla="*/ 1 w 214"/>
                <a:gd name="T83" fmla="*/ 3 h 239"/>
                <a:gd name="T84" fmla="*/ 1 w 214"/>
                <a:gd name="T85" fmla="*/ 2 h 239"/>
                <a:gd name="T86" fmla="*/ 1 w 214"/>
                <a:gd name="T87" fmla="*/ 2 h 239"/>
                <a:gd name="T88" fmla="*/ 1 w 214"/>
                <a:gd name="T89" fmla="*/ 2 h 239"/>
                <a:gd name="T90" fmla="*/ 1 w 214"/>
                <a:gd name="T91" fmla="*/ 1 h 239"/>
                <a:gd name="T92" fmla="*/ 1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7" name="Freeform 320">
              <a:extLst>
                <a:ext uri="{FF2B5EF4-FFF2-40B4-BE49-F238E27FC236}">
                  <a16:creationId xmlns:a16="http://schemas.microsoft.com/office/drawing/2014/main" id="{56ABD556-0912-4210-8B0E-CA411586D63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3" y="2713"/>
              <a:ext cx="95" cy="119"/>
            </a:xfrm>
            <a:custGeom>
              <a:avLst/>
              <a:gdLst>
                <a:gd name="T0" fmla="*/ 2 w 190"/>
                <a:gd name="T1" fmla="*/ 1 h 237"/>
                <a:gd name="T2" fmla="*/ 4 w 190"/>
                <a:gd name="T3" fmla="*/ 1 h 237"/>
                <a:gd name="T4" fmla="*/ 6 w 190"/>
                <a:gd name="T5" fmla="*/ 1 h 237"/>
                <a:gd name="T6" fmla="*/ 6 w 190"/>
                <a:gd name="T7" fmla="*/ 2 h 237"/>
                <a:gd name="T8" fmla="*/ 6 w 190"/>
                <a:gd name="T9" fmla="*/ 2 h 237"/>
                <a:gd name="T10" fmla="*/ 6 w 190"/>
                <a:gd name="T11" fmla="*/ 3 h 237"/>
                <a:gd name="T12" fmla="*/ 6 w 190"/>
                <a:gd name="T13" fmla="*/ 3 h 237"/>
                <a:gd name="T14" fmla="*/ 6 w 190"/>
                <a:gd name="T15" fmla="*/ 3 h 237"/>
                <a:gd name="T16" fmla="*/ 6 w 190"/>
                <a:gd name="T17" fmla="*/ 3 h 237"/>
                <a:gd name="T18" fmla="*/ 6 w 190"/>
                <a:gd name="T19" fmla="*/ 4 h 237"/>
                <a:gd name="T20" fmla="*/ 6 w 190"/>
                <a:gd name="T21" fmla="*/ 4 h 237"/>
                <a:gd name="T22" fmla="*/ 6 w 190"/>
                <a:gd name="T23" fmla="*/ 4 h 237"/>
                <a:gd name="T24" fmla="*/ 6 w 190"/>
                <a:gd name="T25" fmla="*/ 4 h 237"/>
                <a:gd name="T26" fmla="*/ 6 w 190"/>
                <a:gd name="T27" fmla="*/ 5 h 237"/>
                <a:gd name="T28" fmla="*/ 6 w 190"/>
                <a:gd name="T29" fmla="*/ 5 h 237"/>
                <a:gd name="T30" fmla="*/ 6 w 190"/>
                <a:gd name="T31" fmla="*/ 5 h 237"/>
                <a:gd name="T32" fmla="*/ 6 w 190"/>
                <a:gd name="T33" fmla="*/ 6 h 237"/>
                <a:gd name="T34" fmla="*/ 6 w 190"/>
                <a:gd name="T35" fmla="*/ 6 h 237"/>
                <a:gd name="T36" fmla="*/ 6 w 190"/>
                <a:gd name="T37" fmla="*/ 6 h 237"/>
                <a:gd name="T38" fmla="*/ 5 w 190"/>
                <a:gd name="T39" fmla="*/ 6 h 237"/>
                <a:gd name="T40" fmla="*/ 5 w 190"/>
                <a:gd name="T41" fmla="*/ 7 h 237"/>
                <a:gd name="T42" fmla="*/ 5 w 190"/>
                <a:gd name="T43" fmla="*/ 7 h 237"/>
                <a:gd name="T44" fmla="*/ 5 w 190"/>
                <a:gd name="T45" fmla="*/ 8 h 237"/>
                <a:gd name="T46" fmla="*/ 3 w 190"/>
                <a:gd name="T47" fmla="*/ 8 h 237"/>
                <a:gd name="T48" fmla="*/ 2 w 190"/>
                <a:gd name="T49" fmla="*/ 8 h 237"/>
                <a:gd name="T50" fmla="*/ 1 w 190"/>
                <a:gd name="T51" fmla="*/ 7 h 237"/>
                <a:gd name="T52" fmla="*/ 1 w 190"/>
                <a:gd name="T53" fmla="*/ 6 h 237"/>
                <a:gd name="T54" fmla="*/ 1 w 190"/>
                <a:gd name="T55" fmla="*/ 6 h 237"/>
                <a:gd name="T56" fmla="*/ 1 w 190"/>
                <a:gd name="T57" fmla="*/ 5 h 237"/>
                <a:gd name="T58" fmla="*/ 1 w 190"/>
                <a:gd name="T59" fmla="*/ 5 h 237"/>
                <a:gd name="T60" fmla="*/ 1 w 190"/>
                <a:gd name="T61" fmla="*/ 5 h 237"/>
                <a:gd name="T62" fmla="*/ 1 w 190"/>
                <a:gd name="T63" fmla="*/ 5 h 237"/>
                <a:gd name="T64" fmla="*/ 1 w 190"/>
                <a:gd name="T65" fmla="*/ 4 h 237"/>
                <a:gd name="T66" fmla="*/ 1 w 190"/>
                <a:gd name="T67" fmla="*/ 4 h 237"/>
                <a:gd name="T68" fmla="*/ 1 w 190"/>
                <a:gd name="T69" fmla="*/ 4 h 237"/>
                <a:gd name="T70" fmla="*/ 1 w 190"/>
                <a:gd name="T71" fmla="*/ 4 h 237"/>
                <a:gd name="T72" fmla="*/ 1 w 190"/>
                <a:gd name="T73" fmla="*/ 3 h 237"/>
                <a:gd name="T74" fmla="*/ 1 w 190"/>
                <a:gd name="T75" fmla="*/ 3 h 237"/>
                <a:gd name="T76" fmla="*/ 1 w 190"/>
                <a:gd name="T77" fmla="*/ 3 h 237"/>
                <a:gd name="T78" fmla="*/ 1 w 190"/>
                <a:gd name="T79" fmla="*/ 2 h 237"/>
                <a:gd name="T80" fmla="*/ 1 w 190"/>
                <a:gd name="T81" fmla="*/ 2 h 237"/>
                <a:gd name="T82" fmla="*/ 1 w 190"/>
                <a:gd name="T83" fmla="*/ 2 h 237"/>
                <a:gd name="T84" fmla="*/ 1 w 190"/>
                <a:gd name="T85" fmla="*/ 1 h 237"/>
                <a:gd name="T86" fmla="*/ 1 w 190"/>
                <a:gd name="T87" fmla="*/ 1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8" name="Freeform 321">
              <a:extLst>
                <a:ext uri="{FF2B5EF4-FFF2-40B4-BE49-F238E27FC236}">
                  <a16:creationId xmlns:a16="http://schemas.microsoft.com/office/drawing/2014/main" id="{3DE1A05C-FC1B-45FE-8D9A-12035D0208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8" y="2715"/>
              <a:ext cx="84" cy="117"/>
            </a:xfrm>
            <a:custGeom>
              <a:avLst/>
              <a:gdLst>
                <a:gd name="T0" fmla="*/ 2 w 167"/>
                <a:gd name="T1" fmla="*/ 1 h 234"/>
                <a:gd name="T2" fmla="*/ 4 w 167"/>
                <a:gd name="T3" fmla="*/ 1 h 234"/>
                <a:gd name="T4" fmla="*/ 6 w 167"/>
                <a:gd name="T5" fmla="*/ 1 h 234"/>
                <a:gd name="T6" fmla="*/ 6 w 167"/>
                <a:gd name="T7" fmla="*/ 1 h 234"/>
                <a:gd name="T8" fmla="*/ 5 w 167"/>
                <a:gd name="T9" fmla="*/ 2 h 234"/>
                <a:gd name="T10" fmla="*/ 5 w 167"/>
                <a:gd name="T11" fmla="*/ 3 h 234"/>
                <a:gd name="T12" fmla="*/ 5 w 167"/>
                <a:gd name="T13" fmla="*/ 3 h 234"/>
                <a:gd name="T14" fmla="*/ 5 w 167"/>
                <a:gd name="T15" fmla="*/ 3 h 234"/>
                <a:gd name="T16" fmla="*/ 5 w 167"/>
                <a:gd name="T17" fmla="*/ 3 h 234"/>
                <a:gd name="T18" fmla="*/ 5 w 167"/>
                <a:gd name="T19" fmla="*/ 3 h 234"/>
                <a:gd name="T20" fmla="*/ 5 w 167"/>
                <a:gd name="T21" fmla="*/ 4 h 234"/>
                <a:gd name="T22" fmla="*/ 5 w 167"/>
                <a:gd name="T23" fmla="*/ 4 h 234"/>
                <a:gd name="T24" fmla="*/ 5 w 167"/>
                <a:gd name="T25" fmla="*/ 4 h 234"/>
                <a:gd name="T26" fmla="*/ 5 w 167"/>
                <a:gd name="T27" fmla="*/ 5 h 234"/>
                <a:gd name="T28" fmla="*/ 5 w 167"/>
                <a:gd name="T29" fmla="*/ 5 h 234"/>
                <a:gd name="T30" fmla="*/ 5 w 167"/>
                <a:gd name="T31" fmla="*/ 5 h 234"/>
                <a:gd name="T32" fmla="*/ 5 w 167"/>
                <a:gd name="T33" fmla="*/ 5 h 234"/>
                <a:gd name="T34" fmla="*/ 5 w 167"/>
                <a:gd name="T35" fmla="*/ 6 h 234"/>
                <a:gd name="T36" fmla="*/ 5 w 167"/>
                <a:gd name="T37" fmla="*/ 6 h 234"/>
                <a:gd name="T38" fmla="*/ 5 w 167"/>
                <a:gd name="T39" fmla="*/ 6 h 234"/>
                <a:gd name="T40" fmla="*/ 5 w 167"/>
                <a:gd name="T41" fmla="*/ 7 h 234"/>
                <a:gd name="T42" fmla="*/ 5 w 167"/>
                <a:gd name="T43" fmla="*/ 7 h 234"/>
                <a:gd name="T44" fmla="*/ 4 w 167"/>
                <a:gd name="T45" fmla="*/ 8 h 234"/>
                <a:gd name="T46" fmla="*/ 3 w 167"/>
                <a:gd name="T47" fmla="*/ 8 h 234"/>
                <a:gd name="T48" fmla="*/ 1 w 167"/>
                <a:gd name="T49" fmla="*/ 8 h 234"/>
                <a:gd name="T50" fmla="*/ 1 w 167"/>
                <a:gd name="T51" fmla="*/ 7 h 234"/>
                <a:gd name="T52" fmla="*/ 1 w 167"/>
                <a:gd name="T53" fmla="*/ 6 h 234"/>
                <a:gd name="T54" fmla="*/ 1 w 167"/>
                <a:gd name="T55" fmla="*/ 6 h 234"/>
                <a:gd name="T56" fmla="*/ 0 w 167"/>
                <a:gd name="T57" fmla="*/ 5 h 234"/>
                <a:gd name="T58" fmla="*/ 1 w 167"/>
                <a:gd name="T59" fmla="*/ 5 h 234"/>
                <a:gd name="T60" fmla="*/ 1 w 167"/>
                <a:gd name="T61" fmla="*/ 5 h 234"/>
                <a:gd name="T62" fmla="*/ 1 w 167"/>
                <a:gd name="T63" fmla="*/ 5 h 234"/>
                <a:gd name="T64" fmla="*/ 1 w 167"/>
                <a:gd name="T65" fmla="*/ 4 h 234"/>
                <a:gd name="T66" fmla="*/ 1 w 167"/>
                <a:gd name="T67" fmla="*/ 4 h 234"/>
                <a:gd name="T68" fmla="*/ 1 w 167"/>
                <a:gd name="T69" fmla="*/ 4 h 234"/>
                <a:gd name="T70" fmla="*/ 1 w 167"/>
                <a:gd name="T71" fmla="*/ 3 h 234"/>
                <a:gd name="T72" fmla="*/ 1 w 167"/>
                <a:gd name="T73" fmla="*/ 3 h 234"/>
                <a:gd name="T74" fmla="*/ 1 w 167"/>
                <a:gd name="T75" fmla="*/ 3 h 234"/>
                <a:gd name="T76" fmla="*/ 1 w 167"/>
                <a:gd name="T77" fmla="*/ 3 h 234"/>
                <a:gd name="T78" fmla="*/ 1 w 167"/>
                <a:gd name="T79" fmla="*/ 2 h 234"/>
                <a:gd name="T80" fmla="*/ 1 w 167"/>
                <a:gd name="T81" fmla="*/ 2 h 234"/>
                <a:gd name="T82" fmla="*/ 1 w 167"/>
                <a:gd name="T83" fmla="*/ 2 h 234"/>
                <a:gd name="T84" fmla="*/ 1 w 167"/>
                <a:gd name="T85" fmla="*/ 1 h 234"/>
                <a:gd name="T86" fmla="*/ 1 w 167"/>
                <a:gd name="T87" fmla="*/ 1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9" name="Freeform 322">
              <a:extLst>
                <a:ext uri="{FF2B5EF4-FFF2-40B4-BE49-F238E27FC236}">
                  <a16:creationId xmlns:a16="http://schemas.microsoft.com/office/drawing/2014/main" id="{C65B47DF-C03A-4965-9117-295A16A5B61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3" y="2716"/>
              <a:ext cx="72" cy="116"/>
            </a:xfrm>
            <a:custGeom>
              <a:avLst/>
              <a:gdLst>
                <a:gd name="T0" fmla="*/ 2 w 144"/>
                <a:gd name="T1" fmla="*/ 1 h 231"/>
                <a:gd name="T2" fmla="*/ 3 w 144"/>
                <a:gd name="T3" fmla="*/ 1 h 231"/>
                <a:gd name="T4" fmla="*/ 5 w 144"/>
                <a:gd name="T5" fmla="*/ 1 h 231"/>
                <a:gd name="T6" fmla="*/ 5 w 144"/>
                <a:gd name="T7" fmla="*/ 1 h 231"/>
                <a:gd name="T8" fmla="*/ 5 w 144"/>
                <a:gd name="T9" fmla="*/ 2 h 231"/>
                <a:gd name="T10" fmla="*/ 5 w 144"/>
                <a:gd name="T11" fmla="*/ 2 h 231"/>
                <a:gd name="T12" fmla="*/ 4 w 144"/>
                <a:gd name="T13" fmla="*/ 3 h 231"/>
                <a:gd name="T14" fmla="*/ 4 w 144"/>
                <a:gd name="T15" fmla="*/ 3 h 231"/>
                <a:gd name="T16" fmla="*/ 4 w 144"/>
                <a:gd name="T17" fmla="*/ 3 h 231"/>
                <a:gd name="T18" fmla="*/ 5 w 144"/>
                <a:gd name="T19" fmla="*/ 3 h 231"/>
                <a:gd name="T20" fmla="*/ 4 w 144"/>
                <a:gd name="T21" fmla="*/ 4 h 231"/>
                <a:gd name="T22" fmla="*/ 4 w 144"/>
                <a:gd name="T23" fmla="*/ 4 h 231"/>
                <a:gd name="T24" fmla="*/ 4 w 144"/>
                <a:gd name="T25" fmla="*/ 4 h 231"/>
                <a:gd name="T26" fmla="*/ 4 w 144"/>
                <a:gd name="T27" fmla="*/ 4 h 231"/>
                <a:gd name="T28" fmla="*/ 4 w 144"/>
                <a:gd name="T29" fmla="*/ 5 h 231"/>
                <a:gd name="T30" fmla="*/ 4 w 144"/>
                <a:gd name="T31" fmla="*/ 5 h 231"/>
                <a:gd name="T32" fmla="*/ 4 w 144"/>
                <a:gd name="T33" fmla="*/ 5 h 231"/>
                <a:gd name="T34" fmla="*/ 4 w 144"/>
                <a:gd name="T35" fmla="*/ 6 h 231"/>
                <a:gd name="T36" fmla="*/ 4 w 144"/>
                <a:gd name="T37" fmla="*/ 6 h 231"/>
                <a:gd name="T38" fmla="*/ 4 w 144"/>
                <a:gd name="T39" fmla="*/ 6 h 231"/>
                <a:gd name="T40" fmla="*/ 4 w 144"/>
                <a:gd name="T41" fmla="*/ 7 h 231"/>
                <a:gd name="T42" fmla="*/ 4 w 144"/>
                <a:gd name="T43" fmla="*/ 7 h 231"/>
                <a:gd name="T44" fmla="*/ 4 w 144"/>
                <a:gd name="T45" fmla="*/ 7 h 231"/>
                <a:gd name="T46" fmla="*/ 3 w 144"/>
                <a:gd name="T47" fmla="*/ 8 h 231"/>
                <a:gd name="T48" fmla="*/ 1 w 144"/>
                <a:gd name="T49" fmla="*/ 7 h 231"/>
                <a:gd name="T50" fmla="*/ 1 w 144"/>
                <a:gd name="T51" fmla="*/ 7 h 231"/>
                <a:gd name="T52" fmla="*/ 1 w 144"/>
                <a:gd name="T53" fmla="*/ 6 h 231"/>
                <a:gd name="T54" fmla="*/ 1 w 144"/>
                <a:gd name="T55" fmla="*/ 5 h 231"/>
                <a:gd name="T56" fmla="*/ 1 w 144"/>
                <a:gd name="T57" fmla="*/ 5 h 231"/>
                <a:gd name="T58" fmla="*/ 1 w 144"/>
                <a:gd name="T59" fmla="*/ 5 h 231"/>
                <a:gd name="T60" fmla="*/ 1 w 144"/>
                <a:gd name="T61" fmla="*/ 5 h 231"/>
                <a:gd name="T62" fmla="*/ 1 w 144"/>
                <a:gd name="T63" fmla="*/ 5 h 231"/>
                <a:gd name="T64" fmla="*/ 1 w 144"/>
                <a:gd name="T65" fmla="*/ 4 h 231"/>
                <a:gd name="T66" fmla="*/ 1 w 144"/>
                <a:gd name="T67" fmla="*/ 4 h 231"/>
                <a:gd name="T68" fmla="*/ 1 w 144"/>
                <a:gd name="T69" fmla="*/ 4 h 231"/>
                <a:gd name="T70" fmla="*/ 1 w 144"/>
                <a:gd name="T71" fmla="*/ 3 h 231"/>
                <a:gd name="T72" fmla="*/ 1 w 144"/>
                <a:gd name="T73" fmla="*/ 3 h 231"/>
                <a:gd name="T74" fmla="*/ 1 w 144"/>
                <a:gd name="T75" fmla="*/ 3 h 231"/>
                <a:gd name="T76" fmla="*/ 1 w 144"/>
                <a:gd name="T77" fmla="*/ 3 h 231"/>
                <a:gd name="T78" fmla="*/ 1 w 144"/>
                <a:gd name="T79" fmla="*/ 2 h 231"/>
                <a:gd name="T80" fmla="*/ 1 w 144"/>
                <a:gd name="T81" fmla="*/ 2 h 231"/>
                <a:gd name="T82" fmla="*/ 1 w 144"/>
                <a:gd name="T83" fmla="*/ 2 h 231"/>
                <a:gd name="T84" fmla="*/ 1 w 144"/>
                <a:gd name="T85" fmla="*/ 1 h 231"/>
                <a:gd name="T86" fmla="*/ 1 w 144"/>
                <a:gd name="T87" fmla="*/ 1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30" name="Freeform 323">
              <a:extLst>
                <a:ext uri="{FF2B5EF4-FFF2-40B4-BE49-F238E27FC236}">
                  <a16:creationId xmlns:a16="http://schemas.microsoft.com/office/drawing/2014/main" id="{0FCF13FB-4FA9-40F7-8449-6DD270C5A2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8" y="2718"/>
              <a:ext cx="62" cy="114"/>
            </a:xfrm>
            <a:custGeom>
              <a:avLst/>
              <a:gdLst>
                <a:gd name="T0" fmla="*/ 2 w 123"/>
                <a:gd name="T1" fmla="*/ 1 h 228"/>
                <a:gd name="T2" fmla="*/ 3 w 123"/>
                <a:gd name="T3" fmla="*/ 1 h 228"/>
                <a:gd name="T4" fmla="*/ 4 w 123"/>
                <a:gd name="T5" fmla="*/ 1 h 228"/>
                <a:gd name="T6" fmla="*/ 4 w 123"/>
                <a:gd name="T7" fmla="*/ 1 h 228"/>
                <a:gd name="T8" fmla="*/ 4 w 123"/>
                <a:gd name="T9" fmla="*/ 2 h 228"/>
                <a:gd name="T10" fmla="*/ 4 w 123"/>
                <a:gd name="T11" fmla="*/ 2 h 228"/>
                <a:gd name="T12" fmla="*/ 4 w 123"/>
                <a:gd name="T13" fmla="*/ 3 h 228"/>
                <a:gd name="T14" fmla="*/ 4 w 123"/>
                <a:gd name="T15" fmla="*/ 3 h 228"/>
                <a:gd name="T16" fmla="*/ 4 w 123"/>
                <a:gd name="T17" fmla="*/ 3 h 228"/>
                <a:gd name="T18" fmla="*/ 4 w 123"/>
                <a:gd name="T19" fmla="*/ 3 h 228"/>
                <a:gd name="T20" fmla="*/ 4 w 123"/>
                <a:gd name="T21" fmla="*/ 4 h 228"/>
                <a:gd name="T22" fmla="*/ 4 w 123"/>
                <a:gd name="T23" fmla="*/ 4 h 228"/>
                <a:gd name="T24" fmla="*/ 4 w 123"/>
                <a:gd name="T25" fmla="*/ 4 h 228"/>
                <a:gd name="T26" fmla="*/ 4 w 123"/>
                <a:gd name="T27" fmla="*/ 4 h 228"/>
                <a:gd name="T28" fmla="*/ 4 w 123"/>
                <a:gd name="T29" fmla="*/ 5 h 228"/>
                <a:gd name="T30" fmla="*/ 4 w 123"/>
                <a:gd name="T31" fmla="*/ 5 h 228"/>
                <a:gd name="T32" fmla="*/ 4 w 123"/>
                <a:gd name="T33" fmla="*/ 5 h 228"/>
                <a:gd name="T34" fmla="*/ 4 w 123"/>
                <a:gd name="T35" fmla="*/ 5 h 228"/>
                <a:gd name="T36" fmla="*/ 4 w 123"/>
                <a:gd name="T37" fmla="*/ 6 h 228"/>
                <a:gd name="T38" fmla="*/ 3 w 123"/>
                <a:gd name="T39" fmla="*/ 6 h 228"/>
                <a:gd name="T40" fmla="*/ 3 w 123"/>
                <a:gd name="T41" fmla="*/ 7 h 228"/>
                <a:gd name="T42" fmla="*/ 3 w 123"/>
                <a:gd name="T43" fmla="*/ 7 h 228"/>
                <a:gd name="T44" fmla="*/ 3 w 123"/>
                <a:gd name="T45" fmla="*/ 7 h 228"/>
                <a:gd name="T46" fmla="*/ 2 w 123"/>
                <a:gd name="T47" fmla="*/ 8 h 228"/>
                <a:gd name="T48" fmla="*/ 1 w 123"/>
                <a:gd name="T49" fmla="*/ 7 h 228"/>
                <a:gd name="T50" fmla="*/ 1 w 123"/>
                <a:gd name="T51" fmla="*/ 7 h 228"/>
                <a:gd name="T52" fmla="*/ 1 w 123"/>
                <a:gd name="T53" fmla="*/ 6 h 228"/>
                <a:gd name="T54" fmla="*/ 1 w 123"/>
                <a:gd name="T55" fmla="*/ 5 h 228"/>
                <a:gd name="T56" fmla="*/ 1 w 123"/>
                <a:gd name="T57" fmla="*/ 5 h 228"/>
                <a:gd name="T58" fmla="*/ 1 w 123"/>
                <a:gd name="T59" fmla="*/ 5 h 228"/>
                <a:gd name="T60" fmla="*/ 1 w 123"/>
                <a:gd name="T61" fmla="*/ 5 h 228"/>
                <a:gd name="T62" fmla="*/ 1 w 123"/>
                <a:gd name="T63" fmla="*/ 5 h 228"/>
                <a:gd name="T64" fmla="*/ 1 w 123"/>
                <a:gd name="T65" fmla="*/ 4 h 228"/>
                <a:gd name="T66" fmla="*/ 1 w 123"/>
                <a:gd name="T67" fmla="*/ 4 h 228"/>
                <a:gd name="T68" fmla="*/ 1 w 123"/>
                <a:gd name="T69" fmla="*/ 4 h 228"/>
                <a:gd name="T70" fmla="*/ 1 w 123"/>
                <a:gd name="T71" fmla="*/ 3 h 228"/>
                <a:gd name="T72" fmla="*/ 1 w 123"/>
                <a:gd name="T73" fmla="*/ 3 h 228"/>
                <a:gd name="T74" fmla="*/ 1 w 123"/>
                <a:gd name="T75" fmla="*/ 3 h 228"/>
                <a:gd name="T76" fmla="*/ 1 w 123"/>
                <a:gd name="T77" fmla="*/ 3 h 228"/>
                <a:gd name="T78" fmla="*/ 1 w 123"/>
                <a:gd name="T79" fmla="*/ 2 h 228"/>
                <a:gd name="T80" fmla="*/ 1 w 123"/>
                <a:gd name="T81" fmla="*/ 2 h 228"/>
                <a:gd name="T82" fmla="*/ 1 w 123"/>
                <a:gd name="T83" fmla="*/ 2 h 228"/>
                <a:gd name="T84" fmla="*/ 1 w 123"/>
                <a:gd name="T85" fmla="*/ 1 h 228"/>
                <a:gd name="T86" fmla="*/ 1 w 123"/>
                <a:gd name="T87" fmla="*/ 1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31" name="Freeform 324">
              <a:extLst>
                <a:ext uri="{FF2B5EF4-FFF2-40B4-BE49-F238E27FC236}">
                  <a16:creationId xmlns:a16="http://schemas.microsoft.com/office/drawing/2014/main" id="{DAE4B4F2-6928-418C-B894-66319A8C68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03" y="2719"/>
              <a:ext cx="50" cy="113"/>
            </a:xfrm>
            <a:custGeom>
              <a:avLst/>
              <a:gdLst>
                <a:gd name="T0" fmla="*/ 0 w 102"/>
                <a:gd name="T1" fmla="*/ 0 h 226"/>
                <a:gd name="T2" fmla="*/ 3 w 102"/>
                <a:gd name="T3" fmla="*/ 1 h 226"/>
                <a:gd name="T4" fmla="*/ 3 w 102"/>
                <a:gd name="T5" fmla="*/ 1 h 226"/>
                <a:gd name="T6" fmla="*/ 2 w 102"/>
                <a:gd name="T7" fmla="*/ 2 h 226"/>
                <a:gd name="T8" fmla="*/ 2 w 102"/>
                <a:gd name="T9" fmla="*/ 3 h 226"/>
                <a:gd name="T10" fmla="*/ 2 w 102"/>
                <a:gd name="T11" fmla="*/ 3 h 226"/>
                <a:gd name="T12" fmla="*/ 2 w 102"/>
                <a:gd name="T13" fmla="*/ 3 h 226"/>
                <a:gd name="T14" fmla="*/ 2 w 102"/>
                <a:gd name="T15" fmla="*/ 4 h 226"/>
                <a:gd name="T16" fmla="*/ 2 w 102"/>
                <a:gd name="T17" fmla="*/ 4 h 226"/>
                <a:gd name="T18" fmla="*/ 2 w 102"/>
                <a:gd name="T19" fmla="*/ 4 h 226"/>
                <a:gd name="T20" fmla="*/ 2 w 102"/>
                <a:gd name="T21" fmla="*/ 5 h 226"/>
                <a:gd name="T22" fmla="*/ 2 w 102"/>
                <a:gd name="T23" fmla="*/ 5 h 226"/>
                <a:gd name="T24" fmla="*/ 2 w 102"/>
                <a:gd name="T25" fmla="*/ 5 h 226"/>
                <a:gd name="T26" fmla="*/ 2 w 102"/>
                <a:gd name="T27" fmla="*/ 6 h 226"/>
                <a:gd name="T28" fmla="*/ 2 w 102"/>
                <a:gd name="T29" fmla="*/ 6 h 226"/>
                <a:gd name="T30" fmla="*/ 2 w 102"/>
                <a:gd name="T31" fmla="*/ 7 h 226"/>
                <a:gd name="T32" fmla="*/ 2 w 102"/>
                <a:gd name="T33" fmla="*/ 7 h 226"/>
                <a:gd name="T34" fmla="*/ 1 w 102"/>
                <a:gd name="T35" fmla="*/ 7 h 226"/>
                <a:gd name="T36" fmla="*/ 1 w 102"/>
                <a:gd name="T37" fmla="*/ 8 h 226"/>
                <a:gd name="T38" fmla="*/ 1 w 102"/>
                <a:gd name="T39" fmla="*/ 8 h 226"/>
                <a:gd name="T40" fmla="*/ 1 w 102"/>
                <a:gd name="T41" fmla="*/ 8 h 226"/>
                <a:gd name="T42" fmla="*/ 0 w 102"/>
                <a:gd name="T43" fmla="*/ 7 h 226"/>
                <a:gd name="T44" fmla="*/ 0 w 102"/>
                <a:gd name="T45" fmla="*/ 7 h 226"/>
                <a:gd name="T46" fmla="*/ 0 w 102"/>
                <a:gd name="T47" fmla="*/ 7 h 226"/>
                <a:gd name="T48" fmla="*/ 0 w 102"/>
                <a:gd name="T49" fmla="*/ 7 h 226"/>
                <a:gd name="T50" fmla="*/ 0 w 102"/>
                <a:gd name="T51" fmla="*/ 6 h 226"/>
                <a:gd name="T52" fmla="*/ 0 w 102"/>
                <a:gd name="T53" fmla="*/ 5 h 226"/>
                <a:gd name="T54" fmla="*/ 0 w 102"/>
                <a:gd name="T55" fmla="*/ 5 h 226"/>
                <a:gd name="T56" fmla="*/ 0 w 102"/>
                <a:gd name="T57" fmla="*/ 5 h 226"/>
                <a:gd name="T58" fmla="*/ 0 w 102"/>
                <a:gd name="T59" fmla="*/ 5 h 226"/>
                <a:gd name="T60" fmla="*/ 0 w 102"/>
                <a:gd name="T61" fmla="*/ 4 h 226"/>
                <a:gd name="T62" fmla="*/ 0 w 102"/>
                <a:gd name="T63" fmla="*/ 4 h 226"/>
                <a:gd name="T64" fmla="*/ 0 w 102"/>
                <a:gd name="T65" fmla="*/ 3 h 226"/>
                <a:gd name="T66" fmla="*/ 0 w 102"/>
                <a:gd name="T67" fmla="*/ 3 h 226"/>
                <a:gd name="T68" fmla="*/ 0 w 102"/>
                <a:gd name="T69" fmla="*/ 3 h 226"/>
                <a:gd name="T70" fmla="*/ 0 w 102"/>
                <a:gd name="T71" fmla="*/ 2 h 226"/>
                <a:gd name="T72" fmla="*/ 0 w 102"/>
                <a:gd name="T73" fmla="*/ 2 h 226"/>
                <a:gd name="T74" fmla="*/ 0 w 102"/>
                <a:gd name="T75" fmla="*/ 1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32" name="Freeform 325">
              <a:extLst>
                <a:ext uri="{FF2B5EF4-FFF2-40B4-BE49-F238E27FC236}">
                  <a16:creationId xmlns:a16="http://schemas.microsoft.com/office/drawing/2014/main" id="{ACB8A286-3BC8-48AF-A62A-88138FC9FA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8" y="2752"/>
              <a:ext cx="157" cy="22"/>
            </a:xfrm>
            <a:custGeom>
              <a:avLst/>
              <a:gdLst>
                <a:gd name="T0" fmla="*/ 0 w 313"/>
                <a:gd name="T1" fmla="*/ 0 h 44"/>
                <a:gd name="T2" fmla="*/ 1 w 313"/>
                <a:gd name="T3" fmla="*/ 1 h 44"/>
                <a:gd name="T4" fmla="*/ 2 w 313"/>
                <a:gd name="T5" fmla="*/ 1 h 44"/>
                <a:gd name="T6" fmla="*/ 2 w 313"/>
                <a:gd name="T7" fmla="*/ 1 h 44"/>
                <a:gd name="T8" fmla="*/ 3 w 313"/>
                <a:gd name="T9" fmla="*/ 1 h 44"/>
                <a:gd name="T10" fmla="*/ 4 w 313"/>
                <a:gd name="T11" fmla="*/ 1 h 44"/>
                <a:gd name="T12" fmla="*/ 4 w 313"/>
                <a:gd name="T13" fmla="*/ 1 h 44"/>
                <a:gd name="T14" fmla="*/ 5 w 313"/>
                <a:gd name="T15" fmla="*/ 1 h 44"/>
                <a:gd name="T16" fmla="*/ 5 w 313"/>
                <a:gd name="T17" fmla="*/ 1 h 44"/>
                <a:gd name="T18" fmla="*/ 6 w 313"/>
                <a:gd name="T19" fmla="*/ 1 h 44"/>
                <a:gd name="T20" fmla="*/ 7 w 313"/>
                <a:gd name="T21" fmla="*/ 1 h 44"/>
                <a:gd name="T22" fmla="*/ 7 w 313"/>
                <a:gd name="T23" fmla="*/ 1 h 44"/>
                <a:gd name="T24" fmla="*/ 8 w 313"/>
                <a:gd name="T25" fmla="*/ 1 h 44"/>
                <a:gd name="T26" fmla="*/ 8 w 313"/>
                <a:gd name="T27" fmla="*/ 2 h 44"/>
                <a:gd name="T28" fmla="*/ 9 w 313"/>
                <a:gd name="T29" fmla="*/ 2 h 44"/>
                <a:gd name="T30" fmla="*/ 10 w 313"/>
                <a:gd name="T31" fmla="*/ 2 h 44"/>
                <a:gd name="T32" fmla="*/ 10 w 313"/>
                <a:gd name="T33" fmla="*/ 2 h 44"/>
                <a:gd name="T34" fmla="*/ 10 w 313"/>
                <a:gd name="T35" fmla="*/ 2 h 44"/>
                <a:gd name="T36" fmla="*/ 9 w 313"/>
                <a:gd name="T37" fmla="*/ 2 h 44"/>
                <a:gd name="T38" fmla="*/ 9 w 313"/>
                <a:gd name="T39" fmla="*/ 2 h 44"/>
                <a:gd name="T40" fmla="*/ 8 w 313"/>
                <a:gd name="T41" fmla="*/ 2 h 44"/>
                <a:gd name="T42" fmla="*/ 8 w 313"/>
                <a:gd name="T43" fmla="*/ 2 h 44"/>
                <a:gd name="T44" fmla="*/ 7 w 313"/>
                <a:gd name="T45" fmla="*/ 2 h 44"/>
                <a:gd name="T46" fmla="*/ 6 w 313"/>
                <a:gd name="T47" fmla="*/ 2 h 44"/>
                <a:gd name="T48" fmla="*/ 6 w 313"/>
                <a:gd name="T49" fmla="*/ 2 h 44"/>
                <a:gd name="T50" fmla="*/ 5 w 313"/>
                <a:gd name="T51" fmla="*/ 2 h 44"/>
                <a:gd name="T52" fmla="*/ 4 w 313"/>
                <a:gd name="T53" fmla="*/ 2 h 44"/>
                <a:gd name="T54" fmla="*/ 4 w 313"/>
                <a:gd name="T55" fmla="*/ 1 h 44"/>
                <a:gd name="T56" fmla="*/ 3 w 313"/>
                <a:gd name="T57" fmla="*/ 1 h 44"/>
                <a:gd name="T58" fmla="*/ 3 w 313"/>
                <a:gd name="T59" fmla="*/ 1 h 44"/>
                <a:gd name="T60" fmla="*/ 2 w 313"/>
                <a:gd name="T61" fmla="*/ 1 h 44"/>
                <a:gd name="T62" fmla="*/ 1 w 313"/>
                <a:gd name="T63" fmla="*/ 1 h 44"/>
                <a:gd name="T64" fmla="*/ 1 w 313"/>
                <a:gd name="T65" fmla="*/ 1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33" name="Freeform 326">
              <a:extLst>
                <a:ext uri="{FF2B5EF4-FFF2-40B4-BE49-F238E27FC236}">
                  <a16:creationId xmlns:a16="http://schemas.microsoft.com/office/drawing/2014/main" id="{FBF5DD41-E845-4708-BAA3-5F94413BD0C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0" y="2776"/>
              <a:ext cx="152" cy="17"/>
            </a:xfrm>
            <a:custGeom>
              <a:avLst/>
              <a:gdLst>
                <a:gd name="T0" fmla="*/ 0 w 304"/>
                <a:gd name="T1" fmla="*/ 0 h 36"/>
                <a:gd name="T2" fmla="*/ 1 w 304"/>
                <a:gd name="T3" fmla="*/ 0 h 36"/>
                <a:gd name="T4" fmla="*/ 2 w 304"/>
                <a:gd name="T5" fmla="*/ 0 h 36"/>
                <a:gd name="T6" fmla="*/ 2 w 304"/>
                <a:gd name="T7" fmla="*/ 0 h 36"/>
                <a:gd name="T8" fmla="*/ 3 w 304"/>
                <a:gd name="T9" fmla="*/ 0 h 36"/>
                <a:gd name="T10" fmla="*/ 3 w 304"/>
                <a:gd name="T11" fmla="*/ 0 h 36"/>
                <a:gd name="T12" fmla="*/ 4 w 304"/>
                <a:gd name="T13" fmla="*/ 0 h 36"/>
                <a:gd name="T14" fmla="*/ 5 w 304"/>
                <a:gd name="T15" fmla="*/ 0 h 36"/>
                <a:gd name="T16" fmla="*/ 5 w 304"/>
                <a:gd name="T17" fmla="*/ 0 h 36"/>
                <a:gd name="T18" fmla="*/ 6 w 304"/>
                <a:gd name="T19" fmla="*/ 0 h 36"/>
                <a:gd name="T20" fmla="*/ 6 w 304"/>
                <a:gd name="T21" fmla="*/ 0 h 36"/>
                <a:gd name="T22" fmla="*/ 7 w 304"/>
                <a:gd name="T23" fmla="*/ 0 h 36"/>
                <a:gd name="T24" fmla="*/ 8 w 304"/>
                <a:gd name="T25" fmla="*/ 0 h 36"/>
                <a:gd name="T26" fmla="*/ 8 w 304"/>
                <a:gd name="T27" fmla="*/ 0 h 36"/>
                <a:gd name="T28" fmla="*/ 9 w 304"/>
                <a:gd name="T29" fmla="*/ 0 h 36"/>
                <a:gd name="T30" fmla="*/ 9 w 304"/>
                <a:gd name="T31" fmla="*/ 0 h 36"/>
                <a:gd name="T32" fmla="*/ 10 w 304"/>
                <a:gd name="T33" fmla="*/ 0 h 36"/>
                <a:gd name="T34" fmla="*/ 9 w 304"/>
                <a:gd name="T35" fmla="*/ 0 h 36"/>
                <a:gd name="T36" fmla="*/ 9 w 304"/>
                <a:gd name="T37" fmla="*/ 1 h 36"/>
                <a:gd name="T38" fmla="*/ 8 w 304"/>
                <a:gd name="T39" fmla="*/ 1 h 36"/>
                <a:gd name="T40" fmla="*/ 8 w 304"/>
                <a:gd name="T41" fmla="*/ 1 h 36"/>
                <a:gd name="T42" fmla="*/ 7 w 304"/>
                <a:gd name="T43" fmla="*/ 1 h 36"/>
                <a:gd name="T44" fmla="*/ 7 w 304"/>
                <a:gd name="T45" fmla="*/ 1 h 36"/>
                <a:gd name="T46" fmla="*/ 6 w 304"/>
                <a:gd name="T47" fmla="*/ 1 h 36"/>
                <a:gd name="T48" fmla="*/ 5 w 304"/>
                <a:gd name="T49" fmla="*/ 1 h 36"/>
                <a:gd name="T50" fmla="*/ 5 w 304"/>
                <a:gd name="T51" fmla="*/ 0 h 36"/>
                <a:gd name="T52" fmla="*/ 4 w 304"/>
                <a:gd name="T53" fmla="*/ 0 h 36"/>
                <a:gd name="T54" fmla="*/ 4 w 304"/>
                <a:gd name="T55" fmla="*/ 0 h 36"/>
                <a:gd name="T56" fmla="*/ 3 w 304"/>
                <a:gd name="T57" fmla="*/ 0 h 36"/>
                <a:gd name="T58" fmla="*/ 2 w 304"/>
                <a:gd name="T59" fmla="*/ 0 h 36"/>
                <a:gd name="T60" fmla="*/ 2 w 304"/>
                <a:gd name="T61" fmla="*/ 0 h 36"/>
                <a:gd name="T62" fmla="*/ 1 w 304"/>
                <a:gd name="T63" fmla="*/ 0 h 36"/>
                <a:gd name="T64" fmla="*/ 1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34" name="Freeform 327">
              <a:extLst>
                <a:ext uri="{FF2B5EF4-FFF2-40B4-BE49-F238E27FC236}">
                  <a16:creationId xmlns:a16="http://schemas.microsoft.com/office/drawing/2014/main" id="{B25FC94F-D50B-4647-B06E-1D64540376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9" y="2795"/>
              <a:ext cx="152" cy="19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1 h 38"/>
                <a:gd name="T4" fmla="*/ 1 w 305"/>
                <a:gd name="T5" fmla="*/ 1 h 38"/>
                <a:gd name="T6" fmla="*/ 2 w 305"/>
                <a:gd name="T7" fmla="*/ 1 h 38"/>
                <a:gd name="T8" fmla="*/ 2 w 305"/>
                <a:gd name="T9" fmla="*/ 1 h 38"/>
                <a:gd name="T10" fmla="*/ 3 w 305"/>
                <a:gd name="T11" fmla="*/ 1 h 38"/>
                <a:gd name="T12" fmla="*/ 3 w 305"/>
                <a:gd name="T13" fmla="*/ 1 h 38"/>
                <a:gd name="T14" fmla="*/ 4 w 305"/>
                <a:gd name="T15" fmla="*/ 1 h 38"/>
                <a:gd name="T16" fmla="*/ 4 w 305"/>
                <a:gd name="T17" fmla="*/ 1 h 38"/>
                <a:gd name="T18" fmla="*/ 5 w 305"/>
                <a:gd name="T19" fmla="*/ 1 h 38"/>
                <a:gd name="T20" fmla="*/ 6 w 305"/>
                <a:gd name="T21" fmla="*/ 1 h 38"/>
                <a:gd name="T22" fmla="*/ 6 w 305"/>
                <a:gd name="T23" fmla="*/ 1 h 38"/>
                <a:gd name="T24" fmla="*/ 7 w 305"/>
                <a:gd name="T25" fmla="*/ 1 h 38"/>
                <a:gd name="T26" fmla="*/ 7 w 305"/>
                <a:gd name="T27" fmla="*/ 1 h 38"/>
                <a:gd name="T28" fmla="*/ 8 w 305"/>
                <a:gd name="T29" fmla="*/ 1 h 38"/>
                <a:gd name="T30" fmla="*/ 8 w 305"/>
                <a:gd name="T31" fmla="*/ 1 h 38"/>
                <a:gd name="T32" fmla="*/ 9 w 305"/>
                <a:gd name="T33" fmla="*/ 1 h 38"/>
                <a:gd name="T34" fmla="*/ 8 w 305"/>
                <a:gd name="T35" fmla="*/ 2 h 38"/>
                <a:gd name="T36" fmla="*/ 8 w 305"/>
                <a:gd name="T37" fmla="*/ 2 h 38"/>
                <a:gd name="T38" fmla="*/ 7 w 305"/>
                <a:gd name="T39" fmla="*/ 2 h 38"/>
                <a:gd name="T40" fmla="*/ 7 w 305"/>
                <a:gd name="T41" fmla="*/ 2 h 38"/>
                <a:gd name="T42" fmla="*/ 6 w 305"/>
                <a:gd name="T43" fmla="*/ 2 h 38"/>
                <a:gd name="T44" fmla="*/ 6 w 305"/>
                <a:gd name="T45" fmla="*/ 2 h 38"/>
                <a:gd name="T46" fmla="*/ 5 w 305"/>
                <a:gd name="T47" fmla="*/ 2 h 38"/>
                <a:gd name="T48" fmla="*/ 5 w 305"/>
                <a:gd name="T49" fmla="*/ 2 h 38"/>
                <a:gd name="T50" fmla="*/ 4 w 305"/>
                <a:gd name="T51" fmla="*/ 1 h 38"/>
                <a:gd name="T52" fmla="*/ 3 w 305"/>
                <a:gd name="T53" fmla="*/ 1 h 38"/>
                <a:gd name="T54" fmla="*/ 3 w 305"/>
                <a:gd name="T55" fmla="*/ 1 h 38"/>
                <a:gd name="T56" fmla="*/ 2 w 305"/>
                <a:gd name="T57" fmla="*/ 1 h 38"/>
                <a:gd name="T58" fmla="*/ 2 w 305"/>
                <a:gd name="T59" fmla="*/ 1 h 38"/>
                <a:gd name="T60" fmla="*/ 1 w 305"/>
                <a:gd name="T61" fmla="*/ 1 h 38"/>
                <a:gd name="T62" fmla="*/ 1 w 305"/>
                <a:gd name="T63" fmla="*/ 1 h 38"/>
                <a:gd name="T64" fmla="*/ 0 w 305"/>
                <a:gd name="T65" fmla="*/ 1 h 38"/>
                <a:gd name="T66" fmla="*/ 0 w 305"/>
                <a:gd name="T67" fmla="*/ 1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35" name="Freeform 328">
              <a:extLst>
                <a:ext uri="{FF2B5EF4-FFF2-40B4-BE49-F238E27FC236}">
                  <a16:creationId xmlns:a16="http://schemas.microsoft.com/office/drawing/2014/main" id="{4D857D7B-AFFA-4203-9DF0-BBF449EC05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3" y="2712"/>
              <a:ext cx="165" cy="20"/>
            </a:xfrm>
            <a:custGeom>
              <a:avLst/>
              <a:gdLst>
                <a:gd name="T0" fmla="*/ 0 w 330"/>
                <a:gd name="T1" fmla="*/ 0 h 41"/>
                <a:gd name="T2" fmla="*/ 5 w 330"/>
                <a:gd name="T3" fmla="*/ 0 h 41"/>
                <a:gd name="T4" fmla="*/ 9 w 330"/>
                <a:gd name="T5" fmla="*/ 0 h 41"/>
                <a:gd name="T6" fmla="*/ 11 w 330"/>
                <a:gd name="T7" fmla="*/ 1 h 41"/>
                <a:gd name="T8" fmla="*/ 10 w 330"/>
                <a:gd name="T9" fmla="*/ 1 h 41"/>
                <a:gd name="T10" fmla="*/ 7 w 330"/>
                <a:gd name="T11" fmla="*/ 0 h 41"/>
                <a:gd name="T12" fmla="*/ 3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36" name="Freeform 329">
              <a:extLst>
                <a:ext uri="{FF2B5EF4-FFF2-40B4-BE49-F238E27FC236}">
                  <a16:creationId xmlns:a16="http://schemas.microsoft.com/office/drawing/2014/main" id="{A3315119-927E-4790-B498-C24F797BC7D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4" y="2735"/>
              <a:ext cx="152" cy="19"/>
            </a:xfrm>
            <a:custGeom>
              <a:avLst/>
              <a:gdLst>
                <a:gd name="T0" fmla="*/ 1 w 304"/>
                <a:gd name="T1" fmla="*/ 0 h 38"/>
                <a:gd name="T2" fmla="*/ 6 w 304"/>
                <a:gd name="T3" fmla="*/ 1 h 38"/>
                <a:gd name="T4" fmla="*/ 10 w 304"/>
                <a:gd name="T5" fmla="*/ 1 h 38"/>
                <a:gd name="T6" fmla="*/ 9 w 304"/>
                <a:gd name="T7" fmla="*/ 2 h 38"/>
                <a:gd name="T8" fmla="*/ 4 w 304"/>
                <a:gd name="T9" fmla="*/ 1 h 38"/>
                <a:gd name="T10" fmla="*/ 0 w 304"/>
                <a:gd name="T11" fmla="*/ 1 h 38"/>
                <a:gd name="T12" fmla="*/ 1 w 304"/>
                <a:gd name="T13" fmla="*/ 0 h 38"/>
                <a:gd name="T14" fmla="*/ 1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37" name="Freeform 330">
              <a:extLst>
                <a:ext uri="{FF2B5EF4-FFF2-40B4-BE49-F238E27FC236}">
                  <a16:creationId xmlns:a16="http://schemas.microsoft.com/office/drawing/2014/main" id="{96A99DC2-2F1A-42C2-93B0-F66698006A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0" y="2751"/>
              <a:ext cx="55" cy="9"/>
            </a:xfrm>
            <a:custGeom>
              <a:avLst/>
              <a:gdLst>
                <a:gd name="T0" fmla="*/ 0 w 111"/>
                <a:gd name="T1" fmla="*/ 0 h 16"/>
                <a:gd name="T2" fmla="*/ 2 w 111"/>
                <a:gd name="T3" fmla="*/ 1 h 16"/>
                <a:gd name="T4" fmla="*/ 3 w 111"/>
                <a:gd name="T5" fmla="*/ 1 h 16"/>
                <a:gd name="T6" fmla="*/ 3 w 111"/>
                <a:gd name="T7" fmla="*/ 1 h 16"/>
                <a:gd name="T8" fmla="*/ 1 w 111"/>
                <a:gd name="T9" fmla="*/ 1 h 16"/>
                <a:gd name="T10" fmla="*/ 0 w 111"/>
                <a:gd name="T11" fmla="*/ 1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38" name="Freeform 331">
              <a:extLst>
                <a:ext uri="{FF2B5EF4-FFF2-40B4-BE49-F238E27FC236}">
                  <a16:creationId xmlns:a16="http://schemas.microsoft.com/office/drawing/2014/main" id="{5885CECB-AEA2-4341-B331-E8EB7616BC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7" y="2772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2 w 81"/>
                <a:gd name="T3" fmla="*/ 0 h 15"/>
                <a:gd name="T4" fmla="*/ 2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39" name="Freeform 332">
              <a:extLst>
                <a:ext uri="{FF2B5EF4-FFF2-40B4-BE49-F238E27FC236}">
                  <a16:creationId xmlns:a16="http://schemas.microsoft.com/office/drawing/2014/main" id="{15D76BC8-A13A-428B-8069-94C7E96079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9" y="2793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1 w 81"/>
                <a:gd name="T3" fmla="*/ 0 h 15"/>
                <a:gd name="T4" fmla="*/ 2 w 81"/>
                <a:gd name="T5" fmla="*/ 0 h 15"/>
                <a:gd name="T6" fmla="*/ 1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40" name="Freeform 333">
              <a:extLst>
                <a:ext uri="{FF2B5EF4-FFF2-40B4-BE49-F238E27FC236}">
                  <a16:creationId xmlns:a16="http://schemas.microsoft.com/office/drawing/2014/main" id="{69181DB5-7285-404E-8B82-244F220CC7E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0" y="2823"/>
              <a:ext cx="79" cy="21"/>
            </a:xfrm>
            <a:custGeom>
              <a:avLst/>
              <a:gdLst>
                <a:gd name="T0" fmla="*/ 0 w 157"/>
                <a:gd name="T1" fmla="*/ 0 h 41"/>
                <a:gd name="T2" fmla="*/ 2 w 157"/>
                <a:gd name="T3" fmla="*/ 1 h 41"/>
                <a:gd name="T4" fmla="*/ 4 w 157"/>
                <a:gd name="T5" fmla="*/ 1 h 41"/>
                <a:gd name="T6" fmla="*/ 5 w 157"/>
                <a:gd name="T7" fmla="*/ 1 h 41"/>
                <a:gd name="T8" fmla="*/ 4 w 157"/>
                <a:gd name="T9" fmla="*/ 2 h 41"/>
                <a:gd name="T10" fmla="*/ 4 w 157"/>
                <a:gd name="T11" fmla="*/ 2 h 41"/>
                <a:gd name="T12" fmla="*/ 2 w 157"/>
                <a:gd name="T13" fmla="*/ 2 h 41"/>
                <a:gd name="T14" fmla="*/ 1 w 157"/>
                <a:gd name="T15" fmla="*/ 1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1" name="Text Box 334">
            <a:extLst>
              <a:ext uri="{FF2B5EF4-FFF2-40B4-BE49-F238E27FC236}">
                <a16:creationId xmlns:a16="http://schemas.microsoft.com/office/drawing/2014/main" id="{48804E83-E3F7-4893-97FF-CFD5039BF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4114800"/>
            <a:ext cx="1376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>
                <a:latin typeface="Palatino Linotype" charset="0"/>
              </a:rPr>
              <a:t>Intensity</a:t>
            </a:r>
          </a:p>
        </p:txBody>
      </p:sp>
      <p:sp>
        <p:nvSpPr>
          <p:cNvPr id="40271" name="Text Box 335">
            <a:extLst>
              <a:ext uri="{FF2B5EF4-FFF2-40B4-BE49-F238E27FC236}">
                <a16:creationId xmlns:a16="http://schemas.microsoft.com/office/drawing/2014/main" id="{22F07835-6E0D-4AFB-A1AC-04DB2240B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4769" y="1752601"/>
            <a:ext cx="15776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Palatino Linotype" charset="0"/>
              </a:rPr>
              <a:t>Absolute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Palatino Linotype" charset="0"/>
              </a:rPr>
              <a:t>Threshold</a:t>
            </a:r>
          </a:p>
        </p:txBody>
      </p:sp>
      <p:cxnSp>
        <p:nvCxnSpPr>
          <p:cNvPr id="40272" name="AutoShape 336">
            <a:extLst>
              <a:ext uri="{FF2B5EF4-FFF2-40B4-BE49-F238E27FC236}">
                <a16:creationId xmlns:a16="http://schemas.microsoft.com/office/drawing/2014/main" id="{E5BB15A8-DCAD-40CE-878F-DA26AEC66914}"/>
              </a:ext>
            </a:extLst>
          </p:cNvPr>
          <p:cNvCxnSpPr>
            <a:cxnSpLocks noChangeShapeType="1"/>
            <a:stCxn id="40271" idx="2"/>
            <a:endCxn id="45077" idx="55"/>
          </p:cNvCxnSpPr>
          <p:nvPr/>
        </p:nvCxnSpPr>
        <p:spPr bwMode="auto">
          <a:xfrm flipH="1">
            <a:off x="6962775" y="2583598"/>
            <a:ext cx="300832" cy="312003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0273" name="Text Box 337">
            <a:extLst>
              <a:ext uri="{FF2B5EF4-FFF2-40B4-BE49-F238E27FC236}">
                <a16:creationId xmlns:a16="http://schemas.microsoft.com/office/drawing/2014/main" id="{EFD156F9-2172-4163-BF75-085885F80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650" y="5534026"/>
            <a:ext cx="1181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>
                <a:latin typeface="Palatino Linotype" charset="0"/>
              </a:rPr>
              <a:t>Detected</a:t>
            </a:r>
          </a:p>
        </p:txBody>
      </p:sp>
      <p:sp>
        <p:nvSpPr>
          <p:cNvPr id="33805" name="Line 338">
            <a:extLst>
              <a:ext uri="{FF2B5EF4-FFF2-40B4-BE49-F238E27FC236}">
                <a16:creationId xmlns:a16="http://schemas.microsoft.com/office/drawing/2014/main" id="{A58B6665-DCE8-4EED-9270-6F319BBDA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0375" y="4572000"/>
            <a:ext cx="609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275" name="Text Box 339">
            <a:extLst>
              <a:ext uri="{FF2B5EF4-FFF2-40B4-BE49-F238E27FC236}">
                <a16:creationId xmlns:a16="http://schemas.microsoft.com/office/drawing/2014/main" id="{4D86FC14-4D46-43FD-B6F5-21DA87A68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2938" y="4733926"/>
            <a:ext cx="58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>
                <a:latin typeface="Palatino Linotype" charset="0"/>
              </a:rPr>
              <a:t>Yes</a:t>
            </a:r>
          </a:p>
        </p:txBody>
      </p:sp>
      <p:sp>
        <p:nvSpPr>
          <p:cNvPr id="40276" name="Text Box 340">
            <a:extLst>
              <a:ext uri="{FF2B5EF4-FFF2-40B4-BE49-F238E27FC236}">
                <a16:creationId xmlns:a16="http://schemas.microsoft.com/office/drawing/2014/main" id="{DBCB8525-61CF-482F-B058-D65F33F56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733926"/>
            <a:ext cx="58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>
                <a:latin typeface="Palatino Linotype" charset="0"/>
              </a:rPr>
              <a:t>Yes</a:t>
            </a:r>
          </a:p>
        </p:txBody>
      </p:sp>
      <p:sp>
        <p:nvSpPr>
          <p:cNvPr id="40277" name="Text Box 341">
            <a:extLst>
              <a:ext uri="{FF2B5EF4-FFF2-40B4-BE49-F238E27FC236}">
                <a16:creationId xmlns:a16="http://schemas.microsoft.com/office/drawing/2014/main" id="{D235F936-CF53-4274-9DD1-8F6526732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6763" y="4724401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>
                <a:latin typeface="Palatino Linotype" charset="0"/>
              </a:rPr>
              <a:t>No</a:t>
            </a:r>
          </a:p>
        </p:txBody>
      </p:sp>
      <p:sp>
        <p:nvSpPr>
          <p:cNvPr id="40278" name="Text Box 342">
            <a:extLst>
              <a:ext uri="{FF2B5EF4-FFF2-40B4-BE49-F238E27FC236}">
                <a16:creationId xmlns:a16="http://schemas.microsoft.com/office/drawing/2014/main" id="{0CF958F3-84AC-4880-B089-5B5985229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0" y="4724401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>
                <a:latin typeface="Palatino Linotype" charset="0"/>
              </a:rPr>
              <a:t>No</a:t>
            </a:r>
          </a:p>
        </p:txBody>
      </p:sp>
      <p:sp>
        <p:nvSpPr>
          <p:cNvPr id="33810" name="AutoShape 343">
            <a:extLst>
              <a:ext uri="{FF2B5EF4-FFF2-40B4-BE49-F238E27FC236}">
                <a16:creationId xmlns:a16="http://schemas.microsoft.com/office/drawing/2014/main" id="{8148C27D-5821-4619-AB86-004223451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5181600"/>
            <a:ext cx="5791200" cy="304800"/>
          </a:xfrm>
          <a:prstGeom prst="roundRect">
            <a:avLst>
              <a:gd name="adj" fmla="val 16667"/>
            </a:avLst>
          </a:prstGeom>
          <a:solidFill>
            <a:srgbClr val="FFD1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>
                <a:latin typeface="Arial" charset="0"/>
              </a:rPr>
              <a:t>Observer’s Response</a:t>
            </a:r>
          </a:p>
        </p:txBody>
      </p:sp>
      <p:sp>
        <p:nvSpPr>
          <p:cNvPr id="33811" name="Text Box 344">
            <a:extLst>
              <a:ext uri="{FF2B5EF4-FFF2-40B4-BE49-F238E27FC236}">
                <a16:creationId xmlns:a16="http://schemas.microsoft.com/office/drawing/2014/main" id="{88BB3D68-CC42-44D6-894C-9BD118692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0" y="6140451"/>
            <a:ext cx="487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latin typeface="Palatino Linotype" charset="0"/>
              </a:rPr>
              <a:t>Tell when you (the observer) detect the light.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  <p:bldP spid="40271" grpId="0" autoUpdateAnimBg="0"/>
      <p:bldP spid="40273" grpId="0" autoUpdateAnimBg="0"/>
      <p:bldP spid="40275" grpId="0" autoUpdateAnimBg="0"/>
      <p:bldP spid="40276" grpId="0" autoUpdateAnimBg="0"/>
      <p:bldP spid="40277" grpId="0" autoUpdateAnimBg="0"/>
      <p:bldP spid="4027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7D03CDE5-7524-43F1-A118-54219DF91B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073531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b="1" dirty="0">
                <a:latin typeface="+mn-lt"/>
              </a:rPr>
              <a:t>Absolute Thresholds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90AC13A-3C1B-4D18-A2BE-4BEC375C47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8640" y="1825625"/>
            <a:ext cx="11113008" cy="4351338"/>
          </a:xfrm>
        </p:spPr>
        <p:txBody>
          <a:bodyPr>
            <a:normAutofit fontScale="925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u="sng" dirty="0"/>
              <a:t>Taste</a:t>
            </a:r>
            <a:r>
              <a:rPr lang="en-US" altLang="en-US" dirty="0"/>
              <a:t>:  1 gram (.0356 ounce) of table salt in 500 liters (529 quarts) of water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u="sng" dirty="0"/>
              <a:t>Smell</a:t>
            </a:r>
            <a:r>
              <a:rPr lang="en-US" altLang="en-US" dirty="0"/>
              <a:t>:  1 drop of perfume diffused throughout a three-room apartment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u="sng" dirty="0"/>
              <a:t>Touch</a:t>
            </a:r>
            <a:r>
              <a:rPr lang="en-US" altLang="en-US" dirty="0"/>
              <a:t>:  the wing of a bee falling on your cheek from a height of 1cm (.39 inch)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u="sng" dirty="0"/>
              <a:t>Hearing</a:t>
            </a:r>
            <a:r>
              <a:rPr lang="en-US" altLang="en-US" dirty="0"/>
              <a:t>:  the tick of a watch from 6 meters (20 feet) in very quiet conditions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u="sng" dirty="0"/>
              <a:t>Vision</a:t>
            </a:r>
            <a:r>
              <a:rPr lang="en-US" altLang="en-US" dirty="0"/>
              <a:t>:  a candle flame seen from 50km (30 miles) on a clear, dark night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CB3E16E-AE44-4107-8D85-5CABC2CA8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884554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b="1" dirty="0">
                <a:latin typeface="+mn-lt"/>
              </a:rPr>
              <a:t>Difference Threshold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50F14C0D-6C85-48EC-B729-3FB07A2E8D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2718" y="1554354"/>
            <a:ext cx="11286564" cy="884554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00FF"/>
                </a:solidFill>
                <a:cs typeface="BrowalliaUPC" panose="020B0502040204020203" pitchFamily="34" charset="-34"/>
              </a:rPr>
              <a:t>Difference Threshold:</a:t>
            </a:r>
            <a:r>
              <a:rPr lang="en-US" altLang="en-US" dirty="0">
                <a:cs typeface="BrowalliaUPC" panose="020B0502040204020203" pitchFamily="34" charset="-34"/>
              </a:rPr>
              <a:t>  Minimum difference between two stimuli required for detection 50% of the time, also called just noticeable difference (JND).</a:t>
            </a:r>
          </a:p>
        </p:txBody>
      </p:sp>
      <p:grpSp>
        <p:nvGrpSpPr>
          <p:cNvPr id="51203" name="Group 4">
            <a:extLst>
              <a:ext uri="{FF2B5EF4-FFF2-40B4-BE49-F238E27FC236}">
                <a16:creationId xmlns:a16="http://schemas.microsoft.com/office/drawing/2014/main" id="{809BB4E8-4E8F-4A46-A8D3-843B693F7CA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756545" y="3837819"/>
            <a:ext cx="466725" cy="728662"/>
            <a:chOff x="674" y="2179"/>
            <a:chExt cx="438" cy="684"/>
          </a:xfrm>
        </p:grpSpPr>
        <p:sp>
          <p:nvSpPr>
            <p:cNvPr id="51674" name="Freeform 5">
              <a:extLst>
                <a:ext uri="{FF2B5EF4-FFF2-40B4-BE49-F238E27FC236}">
                  <a16:creationId xmlns:a16="http://schemas.microsoft.com/office/drawing/2014/main" id="{140EDF2A-B5F2-4D9F-AE20-399564211D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4" y="2179"/>
              <a:ext cx="434" cy="576"/>
            </a:xfrm>
            <a:custGeom>
              <a:avLst/>
              <a:gdLst>
                <a:gd name="T0" fmla="*/ 8 w 866"/>
                <a:gd name="T1" fmla="*/ 0 h 1153"/>
                <a:gd name="T2" fmla="*/ 7 w 866"/>
                <a:gd name="T3" fmla="*/ 1 h 1153"/>
                <a:gd name="T4" fmla="*/ 6 w 866"/>
                <a:gd name="T5" fmla="*/ 1 h 1153"/>
                <a:gd name="T6" fmla="*/ 4 w 866"/>
                <a:gd name="T7" fmla="*/ 2 h 1153"/>
                <a:gd name="T8" fmla="*/ 3 w 866"/>
                <a:gd name="T9" fmla="*/ 3 h 1153"/>
                <a:gd name="T10" fmla="*/ 2 w 866"/>
                <a:gd name="T11" fmla="*/ 4 h 1153"/>
                <a:gd name="T12" fmla="*/ 2 w 866"/>
                <a:gd name="T13" fmla="*/ 6 h 1153"/>
                <a:gd name="T14" fmla="*/ 1 w 866"/>
                <a:gd name="T15" fmla="*/ 7 h 1153"/>
                <a:gd name="T16" fmla="*/ 1 w 866"/>
                <a:gd name="T17" fmla="*/ 9 h 1153"/>
                <a:gd name="T18" fmla="*/ 0 w 866"/>
                <a:gd name="T19" fmla="*/ 12 h 1153"/>
                <a:gd name="T20" fmla="*/ 1 w 866"/>
                <a:gd name="T21" fmla="*/ 15 h 1153"/>
                <a:gd name="T22" fmla="*/ 2 w 866"/>
                <a:gd name="T23" fmla="*/ 19 h 1153"/>
                <a:gd name="T24" fmla="*/ 3 w 866"/>
                <a:gd name="T25" fmla="*/ 21 h 1153"/>
                <a:gd name="T26" fmla="*/ 4 w 866"/>
                <a:gd name="T27" fmla="*/ 22 h 1153"/>
                <a:gd name="T28" fmla="*/ 4 w 866"/>
                <a:gd name="T29" fmla="*/ 23 h 1153"/>
                <a:gd name="T30" fmla="*/ 5 w 866"/>
                <a:gd name="T31" fmla="*/ 24 h 1153"/>
                <a:gd name="T32" fmla="*/ 5 w 866"/>
                <a:gd name="T33" fmla="*/ 26 h 1153"/>
                <a:gd name="T34" fmla="*/ 6 w 866"/>
                <a:gd name="T35" fmla="*/ 27 h 1153"/>
                <a:gd name="T36" fmla="*/ 6 w 866"/>
                <a:gd name="T37" fmla="*/ 29 h 1153"/>
                <a:gd name="T38" fmla="*/ 6 w 866"/>
                <a:gd name="T39" fmla="*/ 31 h 1153"/>
                <a:gd name="T40" fmla="*/ 6 w 866"/>
                <a:gd name="T41" fmla="*/ 33 h 1153"/>
                <a:gd name="T42" fmla="*/ 6 w 866"/>
                <a:gd name="T43" fmla="*/ 34 h 1153"/>
                <a:gd name="T44" fmla="*/ 7 w 866"/>
                <a:gd name="T45" fmla="*/ 34 h 1153"/>
                <a:gd name="T46" fmla="*/ 8 w 866"/>
                <a:gd name="T47" fmla="*/ 35 h 1153"/>
                <a:gd name="T48" fmla="*/ 10 w 866"/>
                <a:gd name="T49" fmla="*/ 35 h 1153"/>
                <a:gd name="T50" fmla="*/ 11 w 866"/>
                <a:gd name="T51" fmla="*/ 35 h 1153"/>
                <a:gd name="T52" fmla="*/ 12 w 866"/>
                <a:gd name="T53" fmla="*/ 35 h 1153"/>
                <a:gd name="T54" fmla="*/ 13 w 866"/>
                <a:gd name="T55" fmla="*/ 35 h 1153"/>
                <a:gd name="T56" fmla="*/ 14 w 866"/>
                <a:gd name="T57" fmla="*/ 35 h 1153"/>
                <a:gd name="T58" fmla="*/ 16 w 866"/>
                <a:gd name="T59" fmla="*/ 35 h 1153"/>
                <a:gd name="T60" fmla="*/ 16 w 866"/>
                <a:gd name="T61" fmla="*/ 35 h 1153"/>
                <a:gd name="T62" fmla="*/ 17 w 866"/>
                <a:gd name="T63" fmla="*/ 34 h 1153"/>
                <a:gd name="T64" fmla="*/ 17 w 866"/>
                <a:gd name="T65" fmla="*/ 33 h 1153"/>
                <a:gd name="T66" fmla="*/ 18 w 866"/>
                <a:gd name="T67" fmla="*/ 31 h 1153"/>
                <a:gd name="T68" fmla="*/ 18 w 866"/>
                <a:gd name="T69" fmla="*/ 29 h 1153"/>
                <a:gd name="T70" fmla="*/ 19 w 866"/>
                <a:gd name="T71" fmla="*/ 29 h 1153"/>
                <a:gd name="T72" fmla="*/ 19 w 866"/>
                <a:gd name="T73" fmla="*/ 28 h 1153"/>
                <a:gd name="T74" fmla="*/ 19 w 866"/>
                <a:gd name="T75" fmla="*/ 27 h 1153"/>
                <a:gd name="T76" fmla="*/ 20 w 866"/>
                <a:gd name="T77" fmla="*/ 27 h 1153"/>
                <a:gd name="T78" fmla="*/ 20 w 866"/>
                <a:gd name="T79" fmla="*/ 26 h 1153"/>
                <a:gd name="T80" fmla="*/ 21 w 866"/>
                <a:gd name="T81" fmla="*/ 25 h 1153"/>
                <a:gd name="T82" fmla="*/ 21 w 866"/>
                <a:gd name="T83" fmla="*/ 25 h 1153"/>
                <a:gd name="T84" fmla="*/ 22 w 866"/>
                <a:gd name="T85" fmla="*/ 24 h 1153"/>
                <a:gd name="T86" fmla="*/ 23 w 866"/>
                <a:gd name="T87" fmla="*/ 23 h 1153"/>
                <a:gd name="T88" fmla="*/ 24 w 866"/>
                <a:gd name="T89" fmla="*/ 21 h 1153"/>
                <a:gd name="T90" fmla="*/ 25 w 866"/>
                <a:gd name="T91" fmla="*/ 20 h 1153"/>
                <a:gd name="T92" fmla="*/ 26 w 866"/>
                <a:gd name="T93" fmla="*/ 18 h 1153"/>
                <a:gd name="T94" fmla="*/ 27 w 866"/>
                <a:gd name="T95" fmla="*/ 16 h 1153"/>
                <a:gd name="T96" fmla="*/ 27 w 866"/>
                <a:gd name="T97" fmla="*/ 13 h 1153"/>
                <a:gd name="T98" fmla="*/ 28 w 866"/>
                <a:gd name="T99" fmla="*/ 11 h 1153"/>
                <a:gd name="T100" fmla="*/ 27 w 866"/>
                <a:gd name="T101" fmla="*/ 8 h 1153"/>
                <a:gd name="T102" fmla="*/ 26 w 866"/>
                <a:gd name="T103" fmla="*/ 5 h 1153"/>
                <a:gd name="T104" fmla="*/ 24 w 866"/>
                <a:gd name="T105" fmla="*/ 3 h 1153"/>
                <a:gd name="T106" fmla="*/ 22 w 866"/>
                <a:gd name="T107" fmla="*/ 2 h 1153"/>
                <a:gd name="T108" fmla="*/ 19 w 866"/>
                <a:gd name="T109" fmla="*/ 0 h 1153"/>
                <a:gd name="T110" fmla="*/ 16 w 866"/>
                <a:gd name="T111" fmla="*/ 0 h 1153"/>
                <a:gd name="T112" fmla="*/ 13 w 866"/>
                <a:gd name="T113" fmla="*/ 0 h 1153"/>
                <a:gd name="T114" fmla="*/ 10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5" name="Freeform 6">
              <a:extLst>
                <a:ext uri="{FF2B5EF4-FFF2-40B4-BE49-F238E27FC236}">
                  <a16:creationId xmlns:a16="http://schemas.microsoft.com/office/drawing/2014/main" id="{37B2A419-0822-4D4B-AC0E-FF4A67803E2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6" y="2181"/>
              <a:ext cx="436" cy="565"/>
            </a:xfrm>
            <a:custGeom>
              <a:avLst/>
              <a:gdLst>
                <a:gd name="T0" fmla="*/ 10 w 872"/>
                <a:gd name="T1" fmla="*/ 1 h 1129"/>
                <a:gd name="T2" fmla="*/ 8 w 872"/>
                <a:gd name="T3" fmla="*/ 1 h 1129"/>
                <a:gd name="T4" fmla="*/ 7 w 872"/>
                <a:gd name="T5" fmla="*/ 2 h 1129"/>
                <a:gd name="T6" fmla="*/ 6 w 872"/>
                <a:gd name="T7" fmla="*/ 3 h 1129"/>
                <a:gd name="T8" fmla="*/ 5 w 872"/>
                <a:gd name="T9" fmla="*/ 3 h 1129"/>
                <a:gd name="T10" fmla="*/ 4 w 872"/>
                <a:gd name="T11" fmla="*/ 4 h 1129"/>
                <a:gd name="T12" fmla="*/ 3 w 872"/>
                <a:gd name="T13" fmla="*/ 5 h 1129"/>
                <a:gd name="T14" fmla="*/ 2 w 872"/>
                <a:gd name="T15" fmla="*/ 6 h 1129"/>
                <a:gd name="T16" fmla="*/ 1 w 872"/>
                <a:gd name="T17" fmla="*/ 8 h 1129"/>
                <a:gd name="T18" fmla="*/ 1 w 872"/>
                <a:gd name="T19" fmla="*/ 9 h 1129"/>
                <a:gd name="T20" fmla="*/ 1 w 872"/>
                <a:gd name="T21" fmla="*/ 10 h 1129"/>
                <a:gd name="T22" fmla="*/ 0 w 872"/>
                <a:gd name="T23" fmla="*/ 12 h 1129"/>
                <a:gd name="T24" fmla="*/ 1 w 872"/>
                <a:gd name="T25" fmla="*/ 13 h 1129"/>
                <a:gd name="T26" fmla="*/ 1 w 872"/>
                <a:gd name="T27" fmla="*/ 15 h 1129"/>
                <a:gd name="T28" fmla="*/ 1 w 872"/>
                <a:gd name="T29" fmla="*/ 17 h 1129"/>
                <a:gd name="T30" fmla="*/ 2 w 872"/>
                <a:gd name="T31" fmla="*/ 19 h 1129"/>
                <a:gd name="T32" fmla="*/ 3 w 872"/>
                <a:gd name="T33" fmla="*/ 21 h 1129"/>
                <a:gd name="T34" fmla="*/ 5 w 872"/>
                <a:gd name="T35" fmla="*/ 25 h 1129"/>
                <a:gd name="T36" fmla="*/ 6 w 872"/>
                <a:gd name="T37" fmla="*/ 28 h 1129"/>
                <a:gd name="T38" fmla="*/ 6 w 872"/>
                <a:gd name="T39" fmla="*/ 33 h 1129"/>
                <a:gd name="T40" fmla="*/ 7 w 872"/>
                <a:gd name="T41" fmla="*/ 35 h 1129"/>
                <a:gd name="T42" fmla="*/ 16 w 872"/>
                <a:gd name="T43" fmla="*/ 36 h 1129"/>
                <a:gd name="T44" fmla="*/ 17 w 872"/>
                <a:gd name="T45" fmla="*/ 35 h 1129"/>
                <a:gd name="T46" fmla="*/ 18 w 872"/>
                <a:gd name="T47" fmla="*/ 30 h 1129"/>
                <a:gd name="T48" fmla="*/ 19 w 872"/>
                <a:gd name="T49" fmla="*/ 28 h 1129"/>
                <a:gd name="T50" fmla="*/ 22 w 872"/>
                <a:gd name="T51" fmla="*/ 25 h 1129"/>
                <a:gd name="T52" fmla="*/ 22 w 872"/>
                <a:gd name="T53" fmla="*/ 25 h 1129"/>
                <a:gd name="T54" fmla="*/ 23 w 872"/>
                <a:gd name="T55" fmla="*/ 24 h 1129"/>
                <a:gd name="T56" fmla="*/ 23 w 872"/>
                <a:gd name="T57" fmla="*/ 24 h 1129"/>
                <a:gd name="T58" fmla="*/ 24 w 872"/>
                <a:gd name="T59" fmla="*/ 23 h 1129"/>
                <a:gd name="T60" fmla="*/ 24 w 872"/>
                <a:gd name="T61" fmla="*/ 22 h 1129"/>
                <a:gd name="T62" fmla="*/ 25 w 872"/>
                <a:gd name="T63" fmla="*/ 22 h 1129"/>
                <a:gd name="T64" fmla="*/ 25 w 872"/>
                <a:gd name="T65" fmla="*/ 21 h 1129"/>
                <a:gd name="T66" fmla="*/ 26 w 872"/>
                <a:gd name="T67" fmla="*/ 20 h 1129"/>
                <a:gd name="T68" fmla="*/ 26 w 872"/>
                <a:gd name="T69" fmla="*/ 19 h 1129"/>
                <a:gd name="T70" fmla="*/ 27 w 872"/>
                <a:gd name="T71" fmla="*/ 18 h 1129"/>
                <a:gd name="T72" fmla="*/ 27 w 872"/>
                <a:gd name="T73" fmla="*/ 17 h 1129"/>
                <a:gd name="T74" fmla="*/ 27 w 872"/>
                <a:gd name="T75" fmla="*/ 16 h 1129"/>
                <a:gd name="T76" fmla="*/ 28 w 872"/>
                <a:gd name="T77" fmla="*/ 15 h 1129"/>
                <a:gd name="T78" fmla="*/ 28 w 872"/>
                <a:gd name="T79" fmla="*/ 13 h 1129"/>
                <a:gd name="T80" fmla="*/ 28 w 872"/>
                <a:gd name="T81" fmla="*/ 12 h 1129"/>
                <a:gd name="T82" fmla="*/ 28 w 872"/>
                <a:gd name="T83" fmla="*/ 11 h 1129"/>
                <a:gd name="T84" fmla="*/ 27 w 872"/>
                <a:gd name="T85" fmla="*/ 9 h 1129"/>
                <a:gd name="T86" fmla="*/ 27 w 872"/>
                <a:gd name="T87" fmla="*/ 8 h 1129"/>
                <a:gd name="T88" fmla="*/ 26 w 872"/>
                <a:gd name="T89" fmla="*/ 7 h 1129"/>
                <a:gd name="T90" fmla="*/ 25 w 872"/>
                <a:gd name="T91" fmla="*/ 5 h 1129"/>
                <a:gd name="T92" fmla="*/ 24 w 872"/>
                <a:gd name="T93" fmla="*/ 4 h 1129"/>
                <a:gd name="T94" fmla="*/ 23 w 872"/>
                <a:gd name="T95" fmla="*/ 4 h 1129"/>
                <a:gd name="T96" fmla="*/ 22 w 872"/>
                <a:gd name="T97" fmla="*/ 3 h 1129"/>
                <a:gd name="T98" fmla="*/ 21 w 872"/>
                <a:gd name="T99" fmla="*/ 2 h 1129"/>
                <a:gd name="T100" fmla="*/ 19 w 872"/>
                <a:gd name="T101" fmla="*/ 2 h 1129"/>
                <a:gd name="T102" fmla="*/ 18 w 872"/>
                <a:gd name="T103" fmla="*/ 1 h 1129"/>
                <a:gd name="T104" fmla="*/ 17 w 872"/>
                <a:gd name="T105" fmla="*/ 1 h 1129"/>
                <a:gd name="T106" fmla="*/ 15 w 872"/>
                <a:gd name="T107" fmla="*/ 1 h 1129"/>
                <a:gd name="T108" fmla="*/ 14 w 872"/>
                <a:gd name="T109" fmla="*/ 0 h 1129"/>
                <a:gd name="T110" fmla="*/ 12 w 872"/>
                <a:gd name="T111" fmla="*/ 0 h 1129"/>
                <a:gd name="T112" fmla="*/ 11 w 872"/>
                <a:gd name="T113" fmla="*/ 1 h 1129"/>
                <a:gd name="T114" fmla="*/ 10 w 872"/>
                <a:gd name="T115" fmla="*/ 1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6" name="Freeform 7">
              <a:extLst>
                <a:ext uri="{FF2B5EF4-FFF2-40B4-BE49-F238E27FC236}">
                  <a16:creationId xmlns:a16="http://schemas.microsoft.com/office/drawing/2014/main" id="{61275C96-6EC9-4993-8E1C-6E17A5ECD6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6" y="2205"/>
              <a:ext cx="395" cy="531"/>
            </a:xfrm>
            <a:custGeom>
              <a:avLst/>
              <a:gdLst>
                <a:gd name="T0" fmla="*/ 9 w 790"/>
                <a:gd name="T1" fmla="*/ 0 h 1063"/>
                <a:gd name="T2" fmla="*/ 8 w 790"/>
                <a:gd name="T3" fmla="*/ 0 h 1063"/>
                <a:gd name="T4" fmla="*/ 7 w 790"/>
                <a:gd name="T5" fmla="*/ 1 h 1063"/>
                <a:gd name="T6" fmla="*/ 6 w 790"/>
                <a:gd name="T7" fmla="*/ 1 h 1063"/>
                <a:gd name="T8" fmla="*/ 4 w 790"/>
                <a:gd name="T9" fmla="*/ 2 h 1063"/>
                <a:gd name="T10" fmla="*/ 3 w 790"/>
                <a:gd name="T11" fmla="*/ 3 h 1063"/>
                <a:gd name="T12" fmla="*/ 3 w 790"/>
                <a:gd name="T13" fmla="*/ 4 h 1063"/>
                <a:gd name="T14" fmla="*/ 2 w 790"/>
                <a:gd name="T15" fmla="*/ 5 h 1063"/>
                <a:gd name="T16" fmla="*/ 1 w 790"/>
                <a:gd name="T17" fmla="*/ 6 h 1063"/>
                <a:gd name="T18" fmla="*/ 1 w 790"/>
                <a:gd name="T19" fmla="*/ 7 h 1063"/>
                <a:gd name="T20" fmla="*/ 1 w 790"/>
                <a:gd name="T21" fmla="*/ 8 h 1063"/>
                <a:gd name="T22" fmla="*/ 0 w 790"/>
                <a:gd name="T23" fmla="*/ 9 h 1063"/>
                <a:gd name="T24" fmla="*/ 1 w 790"/>
                <a:gd name="T25" fmla="*/ 11 h 1063"/>
                <a:gd name="T26" fmla="*/ 1 w 790"/>
                <a:gd name="T27" fmla="*/ 12 h 1063"/>
                <a:gd name="T28" fmla="*/ 1 w 790"/>
                <a:gd name="T29" fmla="*/ 14 h 1063"/>
                <a:gd name="T30" fmla="*/ 2 w 790"/>
                <a:gd name="T31" fmla="*/ 16 h 1063"/>
                <a:gd name="T32" fmla="*/ 3 w 790"/>
                <a:gd name="T33" fmla="*/ 18 h 1063"/>
                <a:gd name="T34" fmla="*/ 6 w 790"/>
                <a:gd name="T35" fmla="*/ 22 h 1063"/>
                <a:gd name="T36" fmla="*/ 6 w 790"/>
                <a:gd name="T37" fmla="*/ 24 h 1063"/>
                <a:gd name="T38" fmla="*/ 6 w 790"/>
                <a:gd name="T39" fmla="*/ 30 h 1063"/>
                <a:gd name="T40" fmla="*/ 7 w 790"/>
                <a:gd name="T41" fmla="*/ 32 h 1063"/>
                <a:gd name="T42" fmla="*/ 14 w 790"/>
                <a:gd name="T43" fmla="*/ 33 h 1063"/>
                <a:gd name="T44" fmla="*/ 15 w 790"/>
                <a:gd name="T45" fmla="*/ 32 h 1063"/>
                <a:gd name="T46" fmla="*/ 16 w 790"/>
                <a:gd name="T47" fmla="*/ 26 h 1063"/>
                <a:gd name="T48" fmla="*/ 17 w 790"/>
                <a:gd name="T49" fmla="*/ 24 h 1063"/>
                <a:gd name="T50" fmla="*/ 19 w 790"/>
                <a:gd name="T51" fmla="*/ 22 h 1063"/>
                <a:gd name="T52" fmla="*/ 20 w 790"/>
                <a:gd name="T53" fmla="*/ 21 h 1063"/>
                <a:gd name="T54" fmla="*/ 20 w 790"/>
                <a:gd name="T55" fmla="*/ 21 h 1063"/>
                <a:gd name="T56" fmla="*/ 21 w 790"/>
                <a:gd name="T57" fmla="*/ 20 h 1063"/>
                <a:gd name="T58" fmla="*/ 21 w 790"/>
                <a:gd name="T59" fmla="*/ 20 h 1063"/>
                <a:gd name="T60" fmla="*/ 22 w 790"/>
                <a:gd name="T61" fmla="*/ 19 h 1063"/>
                <a:gd name="T62" fmla="*/ 22 w 790"/>
                <a:gd name="T63" fmla="*/ 18 h 1063"/>
                <a:gd name="T64" fmla="*/ 23 w 790"/>
                <a:gd name="T65" fmla="*/ 18 h 1063"/>
                <a:gd name="T66" fmla="*/ 23 w 790"/>
                <a:gd name="T67" fmla="*/ 17 h 1063"/>
                <a:gd name="T68" fmla="*/ 24 w 790"/>
                <a:gd name="T69" fmla="*/ 16 h 1063"/>
                <a:gd name="T70" fmla="*/ 24 w 790"/>
                <a:gd name="T71" fmla="*/ 15 h 1063"/>
                <a:gd name="T72" fmla="*/ 24 w 790"/>
                <a:gd name="T73" fmla="*/ 14 h 1063"/>
                <a:gd name="T74" fmla="*/ 25 w 790"/>
                <a:gd name="T75" fmla="*/ 13 h 1063"/>
                <a:gd name="T76" fmla="*/ 25 w 790"/>
                <a:gd name="T77" fmla="*/ 12 h 1063"/>
                <a:gd name="T78" fmla="*/ 25 w 790"/>
                <a:gd name="T79" fmla="*/ 11 h 1063"/>
                <a:gd name="T80" fmla="*/ 25 w 790"/>
                <a:gd name="T81" fmla="*/ 10 h 1063"/>
                <a:gd name="T82" fmla="*/ 25 w 790"/>
                <a:gd name="T83" fmla="*/ 8 h 1063"/>
                <a:gd name="T84" fmla="*/ 25 w 790"/>
                <a:gd name="T85" fmla="*/ 7 h 1063"/>
                <a:gd name="T86" fmla="*/ 24 w 790"/>
                <a:gd name="T87" fmla="*/ 6 h 1063"/>
                <a:gd name="T88" fmla="*/ 24 w 790"/>
                <a:gd name="T89" fmla="*/ 5 h 1063"/>
                <a:gd name="T90" fmla="*/ 23 w 790"/>
                <a:gd name="T91" fmla="*/ 4 h 1063"/>
                <a:gd name="T92" fmla="*/ 22 w 790"/>
                <a:gd name="T93" fmla="*/ 3 h 1063"/>
                <a:gd name="T94" fmla="*/ 21 w 790"/>
                <a:gd name="T95" fmla="*/ 2 h 1063"/>
                <a:gd name="T96" fmla="*/ 20 w 790"/>
                <a:gd name="T97" fmla="*/ 2 h 1063"/>
                <a:gd name="T98" fmla="*/ 19 w 790"/>
                <a:gd name="T99" fmla="*/ 1 h 1063"/>
                <a:gd name="T100" fmla="*/ 18 w 790"/>
                <a:gd name="T101" fmla="*/ 1 h 1063"/>
                <a:gd name="T102" fmla="*/ 17 w 790"/>
                <a:gd name="T103" fmla="*/ 0 h 1063"/>
                <a:gd name="T104" fmla="*/ 15 w 790"/>
                <a:gd name="T105" fmla="*/ 0 h 1063"/>
                <a:gd name="T106" fmla="*/ 14 w 790"/>
                <a:gd name="T107" fmla="*/ 0 h 1063"/>
                <a:gd name="T108" fmla="*/ 13 w 790"/>
                <a:gd name="T109" fmla="*/ 0 h 1063"/>
                <a:gd name="T110" fmla="*/ 12 w 790"/>
                <a:gd name="T111" fmla="*/ 0 h 1063"/>
                <a:gd name="T112" fmla="*/ 10 w 790"/>
                <a:gd name="T113" fmla="*/ 0 h 1063"/>
                <a:gd name="T114" fmla="*/ 9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7" name="Freeform 8">
              <a:extLst>
                <a:ext uri="{FF2B5EF4-FFF2-40B4-BE49-F238E27FC236}">
                  <a16:creationId xmlns:a16="http://schemas.microsoft.com/office/drawing/2014/main" id="{83BF4764-53A2-4BF4-8E22-D68508D771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7" y="2211"/>
              <a:ext cx="372" cy="524"/>
            </a:xfrm>
            <a:custGeom>
              <a:avLst/>
              <a:gdLst>
                <a:gd name="T0" fmla="*/ 8 w 744"/>
                <a:gd name="T1" fmla="*/ 0 h 1049"/>
                <a:gd name="T2" fmla="*/ 5 w 744"/>
                <a:gd name="T3" fmla="*/ 1 h 1049"/>
                <a:gd name="T4" fmla="*/ 3 w 744"/>
                <a:gd name="T5" fmla="*/ 3 h 1049"/>
                <a:gd name="T6" fmla="*/ 2 w 744"/>
                <a:gd name="T7" fmla="*/ 4 h 1049"/>
                <a:gd name="T8" fmla="*/ 1 w 744"/>
                <a:gd name="T9" fmla="*/ 7 h 1049"/>
                <a:gd name="T10" fmla="*/ 0 w 744"/>
                <a:gd name="T11" fmla="*/ 9 h 1049"/>
                <a:gd name="T12" fmla="*/ 1 w 744"/>
                <a:gd name="T13" fmla="*/ 12 h 1049"/>
                <a:gd name="T14" fmla="*/ 2 w 744"/>
                <a:gd name="T15" fmla="*/ 15 h 1049"/>
                <a:gd name="T16" fmla="*/ 3 w 744"/>
                <a:gd name="T17" fmla="*/ 17 h 1049"/>
                <a:gd name="T18" fmla="*/ 4 w 744"/>
                <a:gd name="T19" fmla="*/ 18 h 1049"/>
                <a:gd name="T20" fmla="*/ 5 w 744"/>
                <a:gd name="T21" fmla="*/ 20 h 1049"/>
                <a:gd name="T22" fmla="*/ 5 w 744"/>
                <a:gd name="T23" fmla="*/ 21 h 1049"/>
                <a:gd name="T24" fmla="*/ 6 w 744"/>
                <a:gd name="T25" fmla="*/ 22 h 1049"/>
                <a:gd name="T26" fmla="*/ 6 w 744"/>
                <a:gd name="T27" fmla="*/ 23 h 1049"/>
                <a:gd name="T28" fmla="*/ 6 w 744"/>
                <a:gd name="T29" fmla="*/ 25 h 1049"/>
                <a:gd name="T30" fmla="*/ 6 w 744"/>
                <a:gd name="T31" fmla="*/ 28 h 1049"/>
                <a:gd name="T32" fmla="*/ 6 w 744"/>
                <a:gd name="T33" fmla="*/ 30 h 1049"/>
                <a:gd name="T34" fmla="*/ 6 w 744"/>
                <a:gd name="T35" fmla="*/ 30 h 1049"/>
                <a:gd name="T36" fmla="*/ 7 w 744"/>
                <a:gd name="T37" fmla="*/ 31 h 1049"/>
                <a:gd name="T38" fmla="*/ 7 w 744"/>
                <a:gd name="T39" fmla="*/ 31 h 1049"/>
                <a:gd name="T40" fmla="*/ 7 w 744"/>
                <a:gd name="T41" fmla="*/ 32 h 1049"/>
                <a:gd name="T42" fmla="*/ 8 w 744"/>
                <a:gd name="T43" fmla="*/ 32 h 1049"/>
                <a:gd name="T44" fmla="*/ 9 w 744"/>
                <a:gd name="T45" fmla="*/ 32 h 1049"/>
                <a:gd name="T46" fmla="*/ 10 w 744"/>
                <a:gd name="T47" fmla="*/ 32 h 1049"/>
                <a:gd name="T48" fmla="*/ 10 w 744"/>
                <a:gd name="T49" fmla="*/ 32 h 1049"/>
                <a:gd name="T50" fmla="*/ 11 w 744"/>
                <a:gd name="T51" fmla="*/ 32 h 1049"/>
                <a:gd name="T52" fmla="*/ 12 w 744"/>
                <a:gd name="T53" fmla="*/ 32 h 1049"/>
                <a:gd name="T54" fmla="*/ 13 w 744"/>
                <a:gd name="T55" fmla="*/ 32 h 1049"/>
                <a:gd name="T56" fmla="*/ 13 w 744"/>
                <a:gd name="T57" fmla="*/ 32 h 1049"/>
                <a:gd name="T58" fmla="*/ 14 w 744"/>
                <a:gd name="T59" fmla="*/ 32 h 1049"/>
                <a:gd name="T60" fmla="*/ 14 w 744"/>
                <a:gd name="T61" fmla="*/ 32 h 1049"/>
                <a:gd name="T62" fmla="*/ 14 w 744"/>
                <a:gd name="T63" fmla="*/ 31 h 1049"/>
                <a:gd name="T64" fmla="*/ 15 w 744"/>
                <a:gd name="T65" fmla="*/ 30 h 1049"/>
                <a:gd name="T66" fmla="*/ 15 w 744"/>
                <a:gd name="T67" fmla="*/ 27 h 1049"/>
                <a:gd name="T68" fmla="*/ 16 w 744"/>
                <a:gd name="T69" fmla="*/ 25 h 1049"/>
                <a:gd name="T70" fmla="*/ 16 w 744"/>
                <a:gd name="T71" fmla="*/ 24 h 1049"/>
                <a:gd name="T72" fmla="*/ 17 w 744"/>
                <a:gd name="T73" fmla="*/ 23 h 1049"/>
                <a:gd name="T74" fmla="*/ 17 w 744"/>
                <a:gd name="T75" fmla="*/ 23 h 1049"/>
                <a:gd name="T76" fmla="*/ 18 w 744"/>
                <a:gd name="T77" fmla="*/ 22 h 1049"/>
                <a:gd name="T78" fmla="*/ 18 w 744"/>
                <a:gd name="T79" fmla="*/ 22 h 1049"/>
                <a:gd name="T80" fmla="*/ 19 w 744"/>
                <a:gd name="T81" fmla="*/ 21 h 1049"/>
                <a:gd name="T82" fmla="*/ 20 w 744"/>
                <a:gd name="T83" fmla="*/ 20 h 1049"/>
                <a:gd name="T84" fmla="*/ 21 w 744"/>
                <a:gd name="T85" fmla="*/ 19 h 1049"/>
                <a:gd name="T86" fmla="*/ 21 w 744"/>
                <a:gd name="T87" fmla="*/ 17 h 1049"/>
                <a:gd name="T88" fmla="*/ 22 w 744"/>
                <a:gd name="T89" fmla="*/ 16 h 1049"/>
                <a:gd name="T90" fmla="*/ 23 w 744"/>
                <a:gd name="T91" fmla="*/ 14 h 1049"/>
                <a:gd name="T92" fmla="*/ 24 w 744"/>
                <a:gd name="T93" fmla="*/ 12 h 1049"/>
                <a:gd name="T94" fmla="*/ 24 w 744"/>
                <a:gd name="T95" fmla="*/ 9 h 1049"/>
                <a:gd name="T96" fmla="*/ 23 w 744"/>
                <a:gd name="T97" fmla="*/ 7 h 1049"/>
                <a:gd name="T98" fmla="*/ 22 w 744"/>
                <a:gd name="T99" fmla="*/ 5 h 1049"/>
                <a:gd name="T100" fmla="*/ 21 w 744"/>
                <a:gd name="T101" fmla="*/ 3 h 1049"/>
                <a:gd name="T102" fmla="*/ 19 w 744"/>
                <a:gd name="T103" fmla="*/ 2 h 1049"/>
                <a:gd name="T104" fmla="*/ 17 w 744"/>
                <a:gd name="T105" fmla="*/ 1 h 1049"/>
                <a:gd name="T106" fmla="*/ 15 w 744"/>
                <a:gd name="T107" fmla="*/ 0 h 1049"/>
                <a:gd name="T108" fmla="*/ 12 w 744"/>
                <a:gd name="T109" fmla="*/ 0 h 1049"/>
                <a:gd name="T110" fmla="*/ 10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8" name="Freeform 9">
              <a:extLst>
                <a:ext uri="{FF2B5EF4-FFF2-40B4-BE49-F238E27FC236}">
                  <a16:creationId xmlns:a16="http://schemas.microsoft.com/office/drawing/2014/main" id="{BD024B9E-4474-473B-A7B7-458E276CE5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9" y="2218"/>
              <a:ext cx="347" cy="517"/>
            </a:xfrm>
            <a:custGeom>
              <a:avLst/>
              <a:gdLst>
                <a:gd name="T0" fmla="*/ 6 w 695"/>
                <a:gd name="T1" fmla="*/ 1 h 1033"/>
                <a:gd name="T2" fmla="*/ 4 w 695"/>
                <a:gd name="T3" fmla="*/ 2 h 1033"/>
                <a:gd name="T4" fmla="*/ 2 w 695"/>
                <a:gd name="T5" fmla="*/ 3 h 1033"/>
                <a:gd name="T6" fmla="*/ 1 w 695"/>
                <a:gd name="T7" fmla="*/ 5 h 1033"/>
                <a:gd name="T8" fmla="*/ 0 w 695"/>
                <a:gd name="T9" fmla="*/ 7 h 1033"/>
                <a:gd name="T10" fmla="*/ 0 w 695"/>
                <a:gd name="T11" fmla="*/ 9 h 1033"/>
                <a:gd name="T12" fmla="*/ 0 w 695"/>
                <a:gd name="T13" fmla="*/ 12 h 1033"/>
                <a:gd name="T14" fmla="*/ 1 w 695"/>
                <a:gd name="T15" fmla="*/ 15 h 1033"/>
                <a:gd name="T16" fmla="*/ 2 w 695"/>
                <a:gd name="T17" fmla="*/ 17 h 1033"/>
                <a:gd name="T18" fmla="*/ 3 w 695"/>
                <a:gd name="T19" fmla="*/ 19 h 1033"/>
                <a:gd name="T20" fmla="*/ 3 w 695"/>
                <a:gd name="T21" fmla="*/ 20 h 1033"/>
                <a:gd name="T22" fmla="*/ 4 w 695"/>
                <a:gd name="T23" fmla="*/ 21 h 1033"/>
                <a:gd name="T24" fmla="*/ 4 w 695"/>
                <a:gd name="T25" fmla="*/ 23 h 1033"/>
                <a:gd name="T26" fmla="*/ 5 w 695"/>
                <a:gd name="T27" fmla="*/ 24 h 1033"/>
                <a:gd name="T28" fmla="*/ 5 w 695"/>
                <a:gd name="T29" fmla="*/ 26 h 1033"/>
                <a:gd name="T30" fmla="*/ 4 w 695"/>
                <a:gd name="T31" fmla="*/ 29 h 1033"/>
                <a:gd name="T32" fmla="*/ 4 w 695"/>
                <a:gd name="T33" fmla="*/ 31 h 1033"/>
                <a:gd name="T34" fmla="*/ 5 w 695"/>
                <a:gd name="T35" fmla="*/ 31 h 1033"/>
                <a:gd name="T36" fmla="*/ 5 w 695"/>
                <a:gd name="T37" fmla="*/ 31 h 1033"/>
                <a:gd name="T38" fmla="*/ 5 w 695"/>
                <a:gd name="T39" fmla="*/ 32 h 1033"/>
                <a:gd name="T40" fmla="*/ 6 w 695"/>
                <a:gd name="T41" fmla="*/ 32 h 1033"/>
                <a:gd name="T42" fmla="*/ 7 w 695"/>
                <a:gd name="T43" fmla="*/ 32 h 1033"/>
                <a:gd name="T44" fmla="*/ 7 w 695"/>
                <a:gd name="T45" fmla="*/ 32 h 1033"/>
                <a:gd name="T46" fmla="*/ 8 w 695"/>
                <a:gd name="T47" fmla="*/ 32 h 1033"/>
                <a:gd name="T48" fmla="*/ 9 w 695"/>
                <a:gd name="T49" fmla="*/ 32 h 1033"/>
                <a:gd name="T50" fmla="*/ 9 w 695"/>
                <a:gd name="T51" fmla="*/ 33 h 1033"/>
                <a:gd name="T52" fmla="*/ 10 w 695"/>
                <a:gd name="T53" fmla="*/ 33 h 1033"/>
                <a:gd name="T54" fmla="*/ 11 w 695"/>
                <a:gd name="T55" fmla="*/ 33 h 1033"/>
                <a:gd name="T56" fmla="*/ 11 w 695"/>
                <a:gd name="T57" fmla="*/ 33 h 1033"/>
                <a:gd name="T58" fmla="*/ 12 w 695"/>
                <a:gd name="T59" fmla="*/ 32 h 1033"/>
                <a:gd name="T60" fmla="*/ 12 w 695"/>
                <a:gd name="T61" fmla="*/ 32 h 1033"/>
                <a:gd name="T62" fmla="*/ 12 w 695"/>
                <a:gd name="T63" fmla="*/ 32 h 1033"/>
                <a:gd name="T64" fmla="*/ 13 w 695"/>
                <a:gd name="T65" fmla="*/ 30 h 1033"/>
                <a:gd name="T66" fmla="*/ 13 w 695"/>
                <a:gd name="T67" fmla="*/ 28 h 1033"/>
                <a:gd name="T68" fmla="*/ 14 w 695"/>
                <a:gd name="T69" fmla="*/ 26 h 1033"/>
                <a:gd name="T70" fmla="*/ 14 w 695"/>
                <a:gd name="T71" fmla="*/ 25 h 1033"/>
                <a:gd name="T72" fmla="*/ 15 w 695"/>
                <a:gd name="T73" fmla="*/ 24 h 1033"/>
                <a:gd name="T74" fmla="*/ 15 w 695"/>
                <a:gd name="T75" fmla="*/ 23 h 1033"/>
                <a:gd name="T76" fmla="*/ 15 w 695"/>
                <a:gd name="T77" fmla="*/ 23 h 1033"/>
                <a:gd name="T78" fmla="*/ 16 w 695"/>
                <a:gd name="T79" fmla="*/ 22 h 1033"/>
                <a:gd name="T80" fmla="*/ 17 w 695"/>
                <a:gd name="T81" fmla="*/ 21 h 1033"/>
                <a:gd name="T82" fmla="*/ 19 w 695"/>
                <a:gd name="T83" fmla="*/ 18 h 1033"/>
                <a:gd name="T84" fmla="*/ 20 w 695"/>
                <a:gd name="T85" fmla="*/ 15 h 1033"/>
                <a:gd name="T86" fmla="*/ 21 w 695"/>
                <a:gd name="T87" fmla="*/ 11 h 1033"/>
                <a:gd name="T88" fmla="*/ 21 w 695"/>
                <a:gd name="T89" fmla="*/ 8 h 1033"/>
                <a:gd name="T90" fmla="*/ 20 w 695"/>
                <a:gd name="T91" fmla="*/ 6 h 1033"/>
                <a:gd name="T92" fmla="*/ 19 w 695"/>
                <a:gd name="T93" fmla="*/ 4 h 1033"/>
                <a:gd name="T94" fmla="*/ 17 w 695"/>
                <a:gd name="T95" fmla="*/ 3 h 1033"/>
                <a:gd name="T96" fmla="*/ 15 w 695"/>
                <a:gd name="T97" fmla="*/ 2 h 1033"/>
                <a:gd name="T98" fmla="*/ 13 w 695"/>
                <a:gd name="T99" fmla="*/ 1 h 1033"/>
                <a:gd name="T100" fmla="*/ 11 w 695"/>
                <a:gd name="T101" fmla="*/ 1 h 1033"/>
                <a:gd name="T102" fmla="*/ 9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9" name="Freeform 10">
              <a:extLst>
                <a:ext uri="{FF2B5EF4-FFF2-40B4-BE49-F238E27FC236}">
                  <a16:creationId xmlns:a16="http://schemas.microsoft.com/office/drawing/2014/main" id="{BA81BAB1-E877-4C93-A175-E28B33DC00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0" y="2224"/>
              <a:ext cx="324" cy="510"/>
            </a:xfrm>
            <a:custGeom>
              <a:avLst/>
              <a:gdLst>
                <a:gd name="T0" fmla="*/ 7 w 647"/>
                <a:gd name="T1" fmla="*/ 1 h 1019"/>
                <a:gd name="T2" fmla="*/ 5 w 647"/>
                <a:gd name="T3" fmla="*/ 2 h 1019"/>
                <a:gd name="T4" fmla="*/ 3 w 647"/>
                <a:gd name="T5" fmla="*/ 3 h 1019"/>
                <a:gd name="T6" fmla="*/ 2 w 647"/>
                <a:gd name="T7" fmla="*/ 5 h 1019"/>
                <a:gd name="T8" fmla="*/ 1 w 647"/>
                <a:gd name="T9" fmla="*/ 7 h 1019"/>
                <a:gd name="T10" fmla="*/ 0 w 647"/>
                <a:gd name="T11" fmla="*/ 9 h 1019"/>
                <a:gd name="T12" fmla="*/ 1 w 647"/>
                <a:gd name="T13" fmla="*/ 11 h 1019"/>
                <a:gd name="T14" fmla="*/ 2 w 647"/>
                <a:gd name="T15" fmla="*/ 14 h 1019"/>
                <a:gd name="T16" fmla="*/ 3 w 647"/>
                <a:gd name="T17" fmla="*/ 16 h 1019"/>
                <a:gd name="T18" fmla="*/ 4 w 647"/>
                <a:gd name="T19" fmla="*/ 18 h 1019"/>
                <a:gd name="T20" fmla="*/ 4 w 647"/>
                <a:gd name="T21" fmla="*/ 19 h 1019"/>
                <a:gd name="T22" fmla="*/ 5 w 647"/>
                <a:gd name="T23" fmla="*/ 21 h 1019"/>
                <a:gd name="T24" fmla="*/ 5 w 647"/>
                <a:gd name="T25" fmla="*/ 22 h 1019"/>
                <a:gd name="T26" fmla="*/ 5 w 647"/>
                <a:gd name="T27" fmla="*/ 23 h 1019"/>
                <a:gd name="T28" fmla="*/ 5 w 647"/>
                <a:gd name="T29" fmla="*/ 25 h 1019"/>
                <a:gd name="T30" fmla="*/ 5 w 647"/>
                <a:gd name="T31" fmla="*/ 28 h 1019"/>
                <a:gd name="T32" fmla="*/ 5 w 647"/>
                <a:gd name="T33" fmla="*/ 30 h 1019"/>
                <a:gd name="T34" fmla="*/ 6 w 647"/>
                <a:gd name="T35" fmla="*/ 31 h 1019"/>
                <a:gd name="T36" fmla="*/ 7 w 647"/>
                <a:gd name="T37" fmla="*/ 32 h 1019"/>
                <a:gd name="T38" fmla="*/ 8 w 647"/>
                <a:gd name="T39" fmla="*/ 32 h 1019"/>
                <a:gd name="T40" fmla="*/ 9 w 647"/>
                <a:gd name="T41" fmla="*/ 32 h 1019"/>
                <a:gd name="T42" fmla="*/ 11 w 647"/>
                <a:gd name="T43" fmla="*/ 32 h 1019"/>
                <a:gd name="T44" fmla="*/ 11 w 647"/>
                <a:gd name="T45" fmla="*/ 32 h 1019"/>
                <a:gd name="T46" fmla="*/ 12 w 647"/>
                <a:gd name="T47" fmla="*/ 32 h 1019"/>
                <a:gd name="T48" fmla="*/ 12 w 647"/>
                <a:gd name="T49" fmla="*/ 32 h 1019"/>
                <a:gd name="T50" fmla="*/ 12 w 647"/>
                <a:gd name="T51" fmla="*/ 31 h 1019"/>
                <a:gd name="T52" fmla="*/ 13 w 647"/>
                <a:gd name="T53" fmla="*/ 30 h 1019"/>
                <a:gd name="T54" fmla="*/ 13 w 647"/>
                <a:gd name="T55" fmla="*/ 27 h 1019"/>
                <a:gd name="T56" fmla="*/ 14 w 647"/>
                <a:gd name="T57" fmla="*/ 25 h 1019"/>
                <a:gd name="T58" fmla="*/ 14 w 647"/>
                <a:gd name="T59" fmla="*/ 24 h 1019"/>
                <a:gd name="T60" fmla="*/ 14 w 647"/>
                <a:gd name="T61" fmla="*/ 23 h 1019"/>
                <a:gd name="T62" fmla="*/ 15 w 647"/>
                <a:gd name="T63" fmla="*/ 23 h 1019"/>
                <a:gd name="T64" fmla="*/ 15 w 647"/>
                <a:gd name="T65" fmla="*/ 22 h 1019"/>
                <a:gd name="T66" fmla="*/ 16 w 647"/>
                <a:gd name="T67" fmla="*/ 22 h 1019"/>
                <a:gd name="T68" fmla="*/ 16 w 647"/>
                <a:gd name="T69" fmla="*/ 21 h 1019"/>
                <a:gd name="T70" fmla="*/ 18 w 647"/>
                <a:gd name="T71" fmla="*/ 18 h 1019"/>
                <a:gd name="T72" fmla="*/ 20 w 647"/>
                <a:gd name="T73" fmla="*/ 15 h 1019"/>
                <a:gd name="T74" fmla="*/ 21 w 647"/>
                <a:gd name="T75" fmla="*/ 11 h 1019"/>
                <a:gd name="T76" fmla="*/ 21 w 647"/>
                <a:gd name="T77" fmla="*/ 7 h 1019"/>
                <a:gd name="T78" fmla="*/ 20 w 647"/>
                <a:gd name="T79" fmla="*/ 6 h 1019"/>
                <a:gd name="T80" fmla="*/ 19 w 647"/>
                <a:gd name="T81" fmla="*/ 4 h 1019"/>
                <a:gd name="T82" fmla="*/ 17 w 647"/>
                <a:gd name="T83" fmla="*/ 3 h 1019"/>
                <a:gd name="T84" fmla="*/ 15 w 647"/>
                <a:gd name="T85" fmla="*/ 2 h 1019"/>
                <a:gd name="T86" fmla="*/ 13 w 647"/>
                <a:gd name="T87" fmla="*/ 1 h 1019"/>
                <a:gd name="T88" fmla="*/ 11 w 647"/>
                <a:gd name="T89" fmla="*/ 1 h 1019"/>
                <a:gd name="T90" fmla="*/ 9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0" name="Freeform 11">
              <a:extLst>
                <a:ext uri="{FF2B5EF4-FFF2-40B4-BE49-F238E27FC236}">
                  <a16:creationId xmlns:a16="http://schemas.microsoft.com/office/drawing/2014/main" id="{8FE54397-5481-4D1D-8E71-E0DDA751C0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1" y="2231"/>
              <a:ext cx="300" cy="503"/>
            </a:xfrm>
            <a:custGeom>
              <a:avLst/>
              <a:gdLst>
                <a:gd name="T0" fmla="*/ 6 w 601"/>
                <a:gd name="T1" fmla="*/ 1 h 1006"/>
                <a:gd name="T2" fmla="*/ 3 w 601"/>
                <a:gd name="T3" fmla="*/ 2 h 1006"/>
                <a:gd name="T4" fmla="*/ 2 w 601"/>
                <a:gd name="T5" fmla="*/ 3 h 1006"/>
                <a:gd name="T6" fmla="*/ 0 w 601"/>
                <a:gd name="T7" fmla="*/ 5 h 1006"/>
                <a:gd name="T8" fmla="*/ 0 w 601"/>
                <a:gd name="T9" fmla="*/ 6 h 1006"/>
                <a:gd name="T10" fmla="*/ 0 w 601"/>
                <a:gd name="T11" fmla="*/ 9 h 1006"/>
                <a:gd name="T12" fmla="*/ 0 w 601"/>
                <a:gd name="T13" fmla="*/ 11 h 1006"/>
                <a:gd name="T14" fmla="*/ 1 w 601"/>
                <a:gd name="T15" fmla="*/ 13 h 1006"/>
                <a:gd name="T16" fmla="*/ 2 w 601"/>
                <a:gd name="T17" fmla="*/ 15 h 1006"/>
                <a:gd name="T18" fmla="*/ 3 w 601"/>
                <a:gd name="T19" fmla="*/ 17 h 1006"/>
                <a:gd name="T20" fmla="*/ 3 w 601"/>
                <a:gd name="T21" fmla="*/ 19 h 1006"/>
                <a:gd name="T22" fmla="*/ 3 w 601"/>
                <a:gd name="T23" fmla="*/ 21 h 1006"/>
                <a:gd name="T24" fmla="*/ 4 w 601"/>
                <a:gd name="T25" fmla="*/ 22 h 1006"/>
                <a:gd name="T26" fmla="*/ 4 w 601"/>
                <a:gd name="T27" fmla="*/ 23 h 1006"/>
                <a:gd name="T28" fmla="*/ 4 w 601"/>
                <a:gd name="T29" fmla="*/ 25 h 1006"/>
                <a:gd name="T30" fmla="*/ 4 w 601"/>
                <a:gd name="T31" fmla="*/ 28 h 1006"/>
                <a:gd name="T32" fmla="*/ 4 w 601"/>
                <a:gd name="T33" fmla="*/ 30 h 1006"/>
                <a:gd name="T34" fmla="*/ 4 w 601"/>
                <a:gd name="T35" fmla="*/ 31 h 1006"/>
                <a:gd name="T36" fmla="*/ 5 w 601"/>
                <a:gd name="T37" fmla="*/ 31 h 1006"/>
                <a:gd name="T38" fmla="*/ 6 w 601"/>
                <a:gd name="T39" fmla="*/ 32 h 1006"/>
                <a:gd name="T40" fmla="*/ 8 w 601"/>
                <a:gd name="T41" fmla="*/ 32 h 1006"/>
                <a:gd name="T42" fmla="*/ 9 w 601"/>
                <a:gd name="T43" fmla="*/ 32 h 1006"/>
                <a:gd name="T44" fmla="*/ 10 w 601"/>
                <a:gd name="T45" fmla="*/ 32 h 1006"/>
                <a:gd name="T46" fmla="*/ 10 w 601"/>
                <a:gd name="T47" fmla="*/ 31 h 1006"/>
                <a:gd name="T48" fmla="*/ 10 w 601"/>
                <a:gd name="T49" fmla="*/ 31 h 1006"/>
                <a:gd name="T50" fmla="*/ 10 w 601"/>
                <a:gd name="T51" fmla="*/ 31 h 1006"/>
                <a:gd name="T52" fmla="*/ 11 w 601"/>
                <a:gd name="T53" fmla="*/ 30 h 1006"/>
                <a:gd name="T54" fmla="*/ 11 w 601"/>
                <a:gd name="T55" fmla="*/ 27 h 1006"/>
                <a:gd name="T56" fmla="*/ 12 w 601"/>
                <a:gd name="T57" fmla="*/ 25 h 1006"/>
                <a:gd name="T58" fmla="*/ 12 w 601"/>
                <a:gd name="T59" fmla="*/ 24 h 1006"/>
                <a:gd name="T60" fmla="*/ 12 w 601"/>
                <a:gd name="T61" fmla="*/ 23 h 1006"/>
                <a:gd name="T62" fmla="*/ 13 w 601"/>
                <a:gd name="T63" fmla="*/ 23 h 1006"/>
                <a:gd name="T64" fmla="*/ 13 w 601"/>
                <a:gd name="T65" fmla="*/ 22 h 1006"/>
                <a:gd name="T66" fmla="*/ 13 w 601"/>
                <a:gd name="T67" fmla="*/ 21 h 1006"/>
                <a:gd name="T68" fmla="*/ 14 w 601"/>
                <a:gd name="T69" fmla="*/ 20 h 1006"/>
                <a:gd name="T70" fmla="*/ 16 w 601"/>
                <a:gd name="T71" fmla="*/ 18 h 1006"/>
                <a:gd name="T72" fmla="*/ 17 w 601"/>
                <a:gd name="T73" fmla="*/ 15 h 1006"/>
                <a:gd name="T74" fmla="*/ 18 w 601"/>
                <a:gd name="T75" fmla="*/ 11 h 1006"/>
                <a:gd name="T76" fmla="*/ 18 w 601"/>
                <a:gd name="T77" fmla="*/ 7 h 1006"/>
                <a:gd name="T78" fmla="*/ 18 w 601"/>
                <a:gd name="T79" fmla="*/ 5 h 1006"/>
                <a:gd name="T80" fmla="*/ 17 w 601"/>
                <a:gd name="T81" fmla="*/ 4 h 1006"/>
                <a:gd name="T82" fmla="*/ 15 w 601"/>
                <a:gd name="T83" fmla="*/ 3 h 1006"/>
                <a:gd name="T84" fmla="*/ 14 w 601"/>
                <a:gd name="T85" fmla="*/ 2 h 1006"/>
                <a:gd name="T86" fmla="*/ 12 w 601"/>
                <a:gd name="T87" fmla="*/ 1 h 1006"/>
                <a:gd name="T88" fmla="*/ 10 w 601"/>
                <a:gd name="T89" fmla="*/ 1 h 1006"/>
                <a:gd name="T90" fmla="*/ 8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1" name="Freeform 12">
              <a:extLst>
                <a:ext uri="{FF2B5EF4-FFF2-40B4-BE49-F238E27FC236}">
                  <a16:creationId xmlns:a16="http://schemas.microsoft.com/office/drawing/2014/main" id="{B658C4A2-2864-4F0D-A8FE-6B8FCAA81E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2" y="2237"/>
              <a:ext cx="278" cy="496"/>
            </a:xfrm>
            <a:custGeom>
              <a:avLst/>
              <a:gdLst>
                <a:gd name="T0" fmla="*/ 6 w 556"/>
                <a:gd name="T1" fmla="*/ 1 h 992"/>
                <a:gd name="T2" fmla="*/ 4 w 556"/>
                <a:gd name="T3" fmla="*/ 2 h 992"/>
                <a:gd name="T4" fmla="*/ 3 w 556"/>
                <a:gd name="T5" fmla="*/ 3 h 992"/>
                <a:gd name="T6" fmla="*/ 1 w 556"/>
                <a:gd name="T7" fmla="*/ 4 h 992"/>
                <a:gd name="T8" fmla="*/ 1 w 556"/>
                <a:gd name="T9" fmla="*/ 6 h 992"/>
                <a:gd name="T10" fmla="*/ 1 w 556"/>
                <a:gd name="T11" fmla="*/ 8 h 992"/>
                <a:gd name="T12" fmla="*/ 1 w 556"/>
                <a:gd name="T13" fmla="*/ 10 h 992"/>
                <a:gd name="T14" fmla="*/ 2 w 556"/>
                <a:gd name="T15" fmla="*/ 12 h 992"/>
                <a:gd name="T16" fmla="*/ 3 w 556"/>
                <a:gd name="T17" fmla="*/ 14 h 992"/>
                <a:gd name="T18" fmla="*/ 3 w 556"/>
                <a:gd name="T19" fmla="*/ 16 h 992"/>
                <a:gd name="T20" fmla="*/ 4 w 556"/>
                <a:gd name="T21" fmla="*/ 18 h 992"/>
                <a:gd name="T22" fmla="*/ 4 w 556"/>
                <a:gd name="T23" fmla="*/ 20 h 992"/>
                <a:gd name="T24" fmla="*/ 4 w 556"/>
                <a:gd name="T25" fmla="*/ 22 h 992"/>
                <a:gd name="T26" fmla="*/ 4 w 556"/>
                <a:gd name="T27" fmla="*/ 23 h 992"/>
                <a:gd name="T28" fmla="*/ 4 w 556"/>
                <a:gd name="T29" fmla="*/ 25 h 992"/>
                <a:gd name="T30" fmla="*/ 4 w 556"/>
                <a:gd name="T31" fmla="*/ 28 h 992"/>
                <a:gd name="T32" fmla="*/ 4 w 556"/>
                <a:gd name="T33" fmla="*/ 30 h 992"/>
                <a:gd name="T34" fmla="*/ 5 w 556"/>
                <a:gd name="T35" fmla="*/ 31 h 992"/>
                <a:gd name="T36" fmla="*/ 6 w 556"/>
                <a:gd name="T37" fmla="*/ 31 h 992"/>
                <a:gd name="T38" fmla="*/ 7 w 556"/>
                <a:gd name="T39" fmla="*/ 31 h 992"/>
                <a:gd name="T40" fmla="*/ 8 w 556"/>
                <a:gd name="T41" fmla="*/ 31 h 992"/>
                <a:gd name="T42" fmla="*/ 9 w 556"/>
                <a:gd name="T43" fmla="*/ 31 h 992"/>
                <a:gd name="T44" fmla="*/ 10 w 556"/>
                <a:gd name="T45" fmla="*/ 31 h 992"/>
                <a:gd name="T46" fmla="*/ 10 w 556"/>
                <a:gd name="T47" fmla="*/ 31 h 992"/>
                <a:gd name="T48" fmla="*/ 11 w 556"/>
                <a:gd name="T49" fmla="*/ 29 h 992"/>
                <a:gd name="T50" fmla="*/ 11 w 556"/>
                <a:gd name="T51" fmla="*/ 27 h 992"/>
                <a:gd name="T52" fmla="*/ 11 w 556"/>
                <a:gd name="T53" fmla="*/ 25 h 992"/>
                <a:gd name="T54" fmla="*/ 12 w 556"/>
                <a:gd name="T55" fmla="*/ 24 h 992"/>
                <a:gd name="T56" fmla="*/ 12 w 556"/>
                <a:gd name="T57" fmla="*/ 23 h 992"/>
                <a:gd name="T58" fmla="*/ 13 w 556"/>
                <a:gd name="T59" fmla="*/ 22 h 992"/>
                <a:gd name="T60" fmla="*/ 13 w 556"/>
                <a:gd name="T61" fmla="*/ 22 h 992"/>
                <a:gd name="T62" fmla="*/ 13 w 556"/>
                <a:gd name="T63" fmla="*/ 21 h 992"/>
                <a:gd name="T64" fmla="*/ 14 w 556"/>
                <a:gd name="T65" fmla="*/ 20 h 992"/>
                <a:gd name="T66" fmla="*/ 15 w 556"/>
                <a:gd name="T67" fmla="*/ 17 h 992"/>
                <a:gd name="T68" fmla="*/ 17 w 556"/>
                <a:gd name="T69" fmla="*/ 14 h 992"/>
                <a:gd name="T70" fmla="*/ 18 w 556"/>
                <a:gd name="T71" fmla="*/ 10 h 992"/>
                <a:gd name="T72" fmla="*/ 18 w 556"/>
                <a:gd name="T73" fmla="*/ 7 h 992"/>
                <a:gd name="T74" fmla="*/ 18 w 556"/>
                <a:gd name="T75" fmla="*/ 5 h 992"/>
                <a:gd name="T76" fmla="*/ 17 w 556"/>
                <a:gd name="T77" fmla="*/ 4 h 992"/>
                <a:gd name="T78" fmla="*/ 15 w 556"/>
                <a:gd name="T79" fmla="*/ 3 h 992"/>
                <a:gd name="T80" fmla="*/ 14 w 556"/>
                <a:gd name="T81" fmla="*/ 2 h 992"/>
                <a:gd name="T82" fmla="*/ 12 w 556"/>
                <a:gd name="T83" fmla="*/ 1 h 992"/>
                <a:gd name="T84" fmla="*/ 10 w 556"/>
                <a:gd name="T85" fmla="*/ 1 h 992"/>
                <a:gd name="T86" fmla="*/ 9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2" name="Freeform 13">
              <a:extLst>
                <a:ext uri="{FF2B5EF4-FFF2-40B4-BE49-F238E27FC236}">
                  <a16:creationId xmlns:a16="http://schemas.microsoft.com/office/drawing/2014/main" id="{8E756787-D695-42D5-A4A1-24F9B10A67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3" y="2244"/>
              <a:ext cx="256" cy="488"/>
            </a:xfrm>
            <a:custGeom>
              <a:avLst/>
              <a:gdLst>
                <a:gd name="T0" fmla="*/ 6 w 512"/>
                <a:gd name="T1" fmla="*/ 0 h 977"/>
                <a:gd name="T2" fmla="*/ 4 w 512"/>
                <a:gd name="T3" fmla="*/ 1 h 977"/>
                <a:gd name="T4" fmla="*/ 2 w 512"/>
                <a:gd name="T5" fmla="*/ 2 h 977"/>
                <a:gd name="T6" fmla="*/ 1 w 512"/>
                <a:gd name="T7" fmla="*/ 3 h 977"/>
                <a:gd name="T8" fmla="*/ 1 w 512"/>
                <a:gd name="T9" fmla="*/ 5 h 977"/>
                <a:gd name="T10" fmla="*/ 1 w 512"/>
                <a:gd name="T11" fmla="*/ 7 h 977"/>
                <a:gd name="T12" fmla="*/ 1 w 512"/>
                <a:gd name="T13" fmla="*/ 8 h 977"/>
                <a:gd name="T14" fmla="*/ 2 w 512"/>
                <a:gd name="T15" fmla="*/ 10 h 977"/>
                <a:gd name="T16" fmla="*/ 3 w 512"/>
                <a:gd name="T17" fmla="*/ 13 h 977"/>
                <a:gd name="T18" fmla="*/ 4 w 512"/>
                <a:gd name="T19" fmla="*/ 18 h 977"/>
                <a:gd name="T20" fmla="*/ 4 w 512"/>
                <a:gd name="T21" fmla="*/ 20 h 977"/>
                <a:gd name="T22" fmla="*/ 4 w 512"/>
                <a:gd name="T23" fmla="*/ 21 h 977"/>
                <a:gd name="T24" fmla="*/ 4 w 512"/>
                <a:gd name="T25" fmla="*/ 23 h 977"/>
                <a:gd name="T26" fmla="*/ 4 w 512"/>
                <a:gd name="T27" fmla="*/ 26 h 977"/>
                <a:gd name="T28" fmla="*/ 4 w 512"/>
                <a:gd name="T29" fmla="*/ 28 h 977"/>
                <a:gd name="T30" fmla="*/ 4 w 512"/>
                <a:gd name="T31" fmla="*/ 29 h 977"/>
                <a:gd name="T32" fmla="*/ 5 w 512"/>
                <a:gd name="T33" fmla="*/ 30 h 977"/>
                <a:gd name="T34" fmla="*/ 6 w 512"/>
                <a:gd name="T35" fmla="*/ 30 h 977"/>
                <a:gd name="T36" fmla="*/ 7 w 512"/>
                <a:gd name="T37" fmla="*/ 30 h 977"/>
                <a:gd name="T38" fmla="*/ 8 w 512"/>
                <a:gd name="T39" fmla="*/ 30 h 977"/>
                <a:gd name="T40" fmla="*/ 9 w 512"/>
                <a:gd name="T41" fmla="*/ 30 h 977"/>
                <a:gd name="T42" fmla="*/ 9 w 512"/>
                <a:gd name="T43" fmla="*/ 29 h 977"/>
                <a:gd name="T44" fmla="*/ 10 w 512"/>
                <a:gd name="T45" fmla="*/ 28 h 977"/>
                <a:gd name="T46" fmla="*/ 10 w 512"/>
                <a:gd name="T47" fmla="*/ 25 h 977"/>
                <a:gd name="T48" fmla="*/ 10 w 512"/>
                <a:gd name="T49" fmla="*/ 23 h 977"/>
                <a:gd name="T50" fmla="*/ 11 w 512"/>
                <a:gd name="T51" fmla="*/ 22 h 977"/>
                <a:gd name="T52" fmla="*/ 11 w 512"/>
                <a:gd name="T53" fmla="*/ 21 h 977"/>
                <a:gd name="T54" fmla="*/ 11 w 512"/>
                <a:gd name="T55" fmla="*/ 21 h 977"/>
                <a:gd name="T56" fmla="*/ 12 w 512"/>
                <a:gd name="T57" fmla="*/ 20 h 977"/>
                <a:gd name="T58" fmla="*/ 12 w 512"/>
                <a:gd name="T59" fmla="*/ 20 h 977"/>
                <a:gd name="T60" fmla="*/ 13 w 512"/>
                <a:gd name="T61" fmla="*/ 18 h 977"/>
                <a:gd name="T62" fmla="*/ 14 w 512"/>
                <a:gd name="T63" fmla="*/ 16 h 977"/>
                <a:gd name="T64" fmla="*/ 15 w 512"/>
                <a:gd name="T65" fmla="*/ 13 h 977"/>
                <a:gd name="T66" fmla="*/ 16 w 512"/>
                <a:gd name="T67" fmla="*/ 9 h 977"/>
                <a:gd name="T68" fmla="*/ 16 w 512"/>
                <a:gd name="T69" fmla="*/ 6 h 977"/>
                <a:gd name="T70" fmla="*/ 16 w 512"/>
                <a:gd name="T71" fmla="*/ 4 h 977"/>
                <a:gd name="T72" fmla="*/ 16 w 512"/>
                <a:gd name="T73" fmla="*/ 3 h 977"/>
                <a:gd name="T74" fmla="*/ 15 w 512"/>
                <a:gd name="T75" fmla="*/ 2 h 977"/>
                <a:gd name="T76" fmla="*/ 13 w 512"/>
                <a:gd name="T77" fmla="*/ 1 h 977"/>
                <a:gd name="T78" fmla="*/ 12 w 512"/>
                <a:gd name="T79" fmla="*/ 0 h 977"/>
                <a:gd name="T80" fmla="*/ 10 w 512"/>
                <a:gd name="T81" fmla="*/ 0 h 977"/>
                <a:gd name="T82" fmla="*/ 8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3" name="Freeform 14">
              <a:extLst>
                <a:ext uri="{FF2B5EF4-FFF2-40B4-BE49-F238E27FC236}">
                  <a16:creationId xmlns:a16="http://schemas.microsoft.com/office/drawing/2014/main" id="{6345A557-986F-4D3C-B043-640D559A700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4" y="2250"/>
              <a:ext cx="234" cy="482"/>
            </a:xfrm>
            <a:custGeom>
              <a:avLst/>
              <a:gdLst>
                <a:gd name="T0" fmla="*/ 5 w 469"/>
                <a:gd name="T1" fmla="*/ 1 h 964"/>
                <a:gd name="T2" fmla="*/ 3 w 469"/>
                <a:gd name="T3" fmla="*/ 2 h 964"/>
                <a:gd name="T4" fmla="*/ 1 w 469"/>
                <a:gd name="T5" fmla="*/ 3 h 964"/>
                <a:gd name="T6" fmla="*/ 0 w 469"/>
                <a:gd name="T7" fmla="*/ 4 h 964"/>
                <a:gd name="T8" fmla="*/ 0 w 469"/>
                <a:gd name="T9" fmla="*/ 6 h 964"/>
                <a:gd name="T10" fmla="*/ 0 w 469"/>
                <a:gd name="T11" fmla="*/ 7 h 964"/>
                <a:gd name="T12" fmla="*/ 0 w 469"/>
                <a:gd name="T13" fmla="*/ 9 h 964"/>
                <a:gd name="T14" fmla="*/ 1 w 469"/>
                <a:gd name="T15" fmla="*/ 10 h 964"/>
                <a:gd name="T16" fmla="*/ 2 w 469"/>
                <a:gd name="T17" fmla="*/ 14 h 964"/>
                <a:gd name="T18" fmla="*/ 3 w 469"/>
                <a:gd name="T19" fmla="*/ 18 h 964"/>
                <a:gd name="T20" fmla="*/ 3 w 469"/>
                <a:gd name="T21" fmla="*/ 21 h 964"/>
                <a:gd name="T22" fmla="*/ 3 w 469"/>
                <a:gd name="T23" fmla="*/ 22 h 964"/>
                <a:gd name="T24" fmla="*/ 3 w 469"/>
                <a:gd name="T25" fmla="*/ 24 h 964"/>
                <a:gd name="T26" fmla="*/ 3 w 469"/>
                <a:gd name="T27" fmla="*/ 27 h 964"/>
                <a:gd name="T28" fmla="*/ 3 w 469"/>
                <a:gd name="T29" fmla="*/ 29 h 964"/>
                <a:gd name="T30" fmla="*/ 3 w 469"/>
                <a:gd name="T31" fmla="*/ 30 h 964"/>
                <a:gd name="T32" fmla="*/ 4 w 469"/>
                <a:gd name="T33" fmla="*/ 30 h 964"/>
                <a:gd name="T34" fmla="*/ 4 w 469"/>
                <a:gd name="T35" fmla="*/ 30 h 964"/>
                <a:gd name="T36" fmla="*/ 5 w 469"/>
                <a:gd name="T37" fmla="*/ 30 h 964"/>
                <a:gd name="T38" fmla="*/ 6 w 469"/>
                <a:gd name="T39" fmla="*/ 31 h 964"/>
                <a:gd name="T40" fmla="*/ 7 w 469"/>
                <a:gd name="T41" fmla="*/ 30 h 964"/>
                <a:gd name="T42" fmla="*/ 7 w 469"/>
                <a:gd name="T43" fmla="*/ 30 h 964"/>
                <a:gd name="T44" fmla="*/ 8 w 469"/>
                <a:gd name="T45" fmla="*/ 28 h 964"/>
                <a:gd name="T46" fmla="*/ 8 w 469"/>
                <a:gd name="T47" fmla="*/ 26 h 964"/>
                <a:gd name="T48" fmla="*/ 8 w 469"/>
                <a:gd name="T49" fmla="*/ 24 h 964"/>
                <a:gd name="T50" fmla="*/ 9 w 469"/>
                <a:gd name="T51" fmla="*/ 23 h 964"/>
                <a:gd name="T52" fmla="*/ 9 w 469"/>
                <a:gd name="T53" fmla="*/ 22 h 964"/>
                <a:gd name="T54" fmla="*/ 9 w 469"/>
                <a:gd name="T55" fmla="*/ 21 h 964"/>
                <a:gd name="T56" fmla="*/ 10 w 469"/>
                <a:gd name="T57" fmla="*/ 21 h 964"/>
                <a:gd name="T58" fmla="*/ 10 w 469"/>
                <a:gd name="T59" fmla="*/ 20 h 964"/>
                <a:gd name="T60" fmla="*/ 11 w 469"/>
                <a:gd name="T61" fmla="*/ 19 h 964"/>
                <a:gd name="T62" fmla="*/ 12 w 469"/>
                <a:gd name="T63" fmla="*/ 17 h 964"/>
                <a:gd name="T64" fmla="*/ 13 w 469"/>
                <a:gd name="T65" fmla="*/ 14 h 964"/>
                <a:gd name="T66" fmla="*/ 14 w 469"/>
                <a:gd name="T67" fmla="*/ 10 h 964"/>
                <a:gd name="T68" fmla="*/ 14 w 469"/>
                <a:gd name="T69" fmla="*/ 7 h 964"/>
                <a:gd name="T70" fmla="*/ 14 w 469"/>
                <a:gd name="T71" fmla="*/ 5 h 964"/>
                <a:gd name="T72" fmla="*/ 14 w 469"/>
                <a:gd name="T73" fmla="*/ 4 h 964"/>
                <a:gd name="T74" fmla="*/ 13 w 469"/>
                <a:gd name="T75" fmla="*/ 3 h 964"/>
                <a:gd name="T76" fmla="*/ 12 w 469"/>
                <a:gd name="T77" fmla="*/ 2 h 964"/>
                <a:gd name="T78" fmla="*/ 10 w 469"/>
                <a:gd name="T79" fmla="*/ 1 h 964"/>
                <a:gd name="T80" fmla="*/ 8 w 469"/>
                <a:gd name="T81" fmla="*/ 1 h 964"/>
                <a:gd name="T82" fmla="*/ 7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4" name="Freeform 15">
              <a:extLst>
                <a:ext uri="{FF2B5EF4-FFF2-40B4-BE49-F238E27FC236}">
                  <a16:creationId xmlns:a16="http://schemas.microsoft.com/office/drawing/2014/main" id="{478E9905-9E6B-4F02-B3E2-E650D11864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5" y="2256"/>
              <a:ext cx="214" cy="475"/>
            </a:xfrm>
            <a:custGeom>
              <a:avLst/>
              <a:gdLst>
                <a:gd name="T0" fmla="*/ 5 w 429"/>
                <a:gd name="T1" fmla="*/ 0 h 951"/>
                <a:gd name="T2" fmla="*/ 2 w 429"/>
                <a:gd name="T3" fmla="*/ 1 h 951"/>
                <a:gd name="T4" fmla="*/ 1 w 429"/>
                <a:gd name="T5" fmla="*/ 2 h 951"/>
                <a:gd name="T6" fmla="*/ 0 w 429"/>
                <a:gd name="T7" fmla="*/ 3 h 951"/>
                <a:gd name="T8" fmla="*/ 0 w 429"/>
                <a:gd name="T9" fmla="*/ 4 h 951"/>
                <a:gd name="T10" fmla="*/ 0 w 429"/>
                <a:gd name="T11" fmla="*/ 6 h 951"/>
                <a:gd name="T12" fmla="*/ 0 w 429"/>
                <a:gd name="T13" fmla="*/ 7 h 951"/>
                <a:gd name="T14" fmla="*/ 1 w 429"/>
                <a:gd name="T15" fmla="*/ 9 h 951"/>
                <a:gd name="T16" fmla="*/ 2 w 429"/>
                <a:gd name="T17" fmla="*/ 12 h 951"/>
                <a:gd name="T18" fmla="*/ 2 w 429"/>
                <a:gd name="T19" fmla="*/ 17 h 951"/>
                <a:gd name="T20" fmla="*/ 2 w 429"/>
                <a:gd name="T21" fmla="*/ 20 h 951"/>
                <a:gd name="T22" fmla="*/ 3 w 429"/>
                <a:gd name="T23" fmla="*/ 21 h 951"/>
                <a:gd name="T24" fmla="*/ 2 w 429"/>
                <a:gd name="T25" fmla="*/ 23 h 951"/>
                <a:gd name="T26" fmla="*/ 2 w 429"/>
                <a:gd name="T27" fmla="*/ 26 h 951"/>
                <a:gd name="T28" fmla="*/ 2 w 429"/>
                <a:gd name="T29" fmla="*/ 28 h 951"/>
                <a:gd name="T30" fmla="*/ 2 w 429"/>
                <a:gd name="T31" fmla="*/ 28 h 951"/>
                <a:gd name="T32" fmla="*/ 3 w 429"/>
                <a:gd name="T33" fmla="*/ 29 h 951"/>
                <a:gd name="T34" fmla="*/ 4 w 429"/>
                <a:gd name="T35" fmla="*/ 29 h 951"/>
                <a:gd name="T36" fmla="*/ 5 w 429"/>
                <a:gd name="T37" fmla="*/ 29 h 951"/>
                <a:gd name="T38" fmla="*/ 5 w 429"/>
                <a:gd name="T39" fmla="*/ 29 h 951"/>
                <a:gd name="T40" fmla="*/ 6 w 429"/>
                <a:gd name="T41" fmla="*/ 29 h 951"/>
                <a:gd name="T42" fmla="*/ 6 w 429"/>
                <a:gd name="T43" fmla="*/ 28 h 951"/>
                <a:gd name="T44" fmla="*/ 7 w 429"/>
                <a:gd name="T45" fmla="*/ 27 h 951"/>
                <a:gd name="T46" fmla="*/ 7 w 429"/>
                <a:gd name="T47" fmla="*/ 24 h 951"/>
                <a:gd name="T48" fmla="*/ 7 w 429"/>
                <a:gd name="T49" fmla="*/ 23 h 951"/>
                <a:gd name="T50" fmla="*/ 8 w 429"/>
                <a:gd name="T51" fmla="*/ 21 h 951"/>
                <a:gd name="T52" fmla="*/ 8 w 429"/>
                <a:gd name="T53" fmla="*/ 20 h 951"/>
                <a:gd name="T54" fmla="*/ 9 w 429"/>
                <a:gd name="T55" fmla="*/ 19 h 951"/>
                <a:gd name="T56" fmla="*/ 9 w 429"/>
                <a:gd name="T57" fmla="*/ 18 h 951"/>
                <a:gd name="T58" fmla="*/ 10 w 429"/>
                <a:gd name="T59" fmla="*/ 15 h 951"/>
                <a:gd name="T60" fmla="*/ 11 w 429"/>
                <a:gd name="T61" fmla="*/ 12 h 951"/>
                <a:gd name="T62" fmla="*/ 12 w 429"/>
                <a:gd name="T63" fmla="*/ 8 h 951"/>
                <a:gd name="T64" fmla="*/ 13 w 429"/>
                <a:gd name="T65" fmla="*/ 5 h 951"/>
                <a:gd name="T66" fmla="*/ 13 w 429"/>
                <a:gd name="T67" fmla="*/ 4 h 951"/>
                <a:gd name="T68" fmla="*/ 13 w 429"/>
                <a:gd name="T69" fmla="*/ 3 h 951"/>
                <a:gd name="T70" fmla="*/ 12 w 429"/>
                <a:gd name="T71" fmla="*/ 2 h 951"/>
                <a:gd name="T72" fmla="*/ 11 w 429"/>
                <a:gd name="T73" fmla="*/ 1 h 951"/>
                <a:gd name="T74" fmla="*/ 9 w 429"/>
                <a:gd name="T75" fmla="*/ 0 h 951"/>
                <a:gd name="T76" fmla="*/ 8 w 429"/>
                <a:gd name="T77" fmla="*/ 0 h 951"/>
                <a:gd name="T78" fmla="*/ 6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5" name="Freeform 16">
              <a:extLst>
                <a:ext uri="{FF2B5EF4-FFF2-40B4-BE49-F238E27FC236}">
                  <a16:creationId xmlns:a16="http://schemas.microsoft.com/office/drawing/2014/main" id="{13DAFB97-3F2A-4F83-8D12-440D5F4A6D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6" y="2262"/>
              <a:ext cx="195" cy="469"/>
            </a:xfrm>
            <a:custGeom>
              <a:avLst/>
              <a:gdLst>
                <a:gd name="T0" fmla="*/ 5 w 389"/>
                <a:gd name="T1" fmla="*/ 1 h 936"/>
                <a:gd name="T2" fmla="*/ 3 w 389"/>
                <a:gd name="T3" fmla="*/ 1 h 936"/>
                <a:gd name="T4" fmla="*/ 2 w 389"/>
                <a:gd name="T5" fmla="*/ 2 h 936"/>
                <a:gd name="T6" fmla="*/ 1 w 389"/>
                <a:gd name="T7" fmla="*/ 4 h 936"/>
                <a:gd name="T8" fmla="*/ 0 w 389"/>
                <a:gd name="T9" fmla="*/ 5 h 936"/>
                <a:gd name="T10" fmla="*/ 1 w 389"/>
                <a:gd name="T11" fmla="*/ 6 h 936"/>
                <a:gd name="T12" fmla="*/ 1 w 389"/>
                <a:gd name="T13" fmla="*/ 7 h 936"/>
                <a:gd name="T14" fmla="*/ 2 w 389"/>
                <a:gd name="T15" fmla="*/ 9 h 936"/>
                <a:gd name="T16" fmla="*/ 3 w 389"/>
                <a:gd name="T17" fmla="*/ 12 h 936"/>
                <a:gd name="T18" fmla="*/ 3 w 389"/>
                <a:gd name="T19" fmla="*/ 17 h 936"/>
                <a:gd name="T20" fmla="*/ 3 w 389"/>
                <a:gd name="T21" fmla="*/ 21 h 936"/>
                <a:gd name="T22" fmla="*/ 3 w 389"/>
                <a:gd name="T23" fmla="*/ 22 h 936"/>
                <a:gd name="T24" fmla="*/ 3 w 389"/>
                <a:gd name="T25" fmla="*/ 24 h 936"/>
                <a:gd name="T26" fmla="*/ 3 w 389"/>
                <a:gd name="T27" fmla="*/ 26 h 936"/>
                <a:gd name="T28" fmla="*/ 3 w 389"/>
                <a:gd name="T29" fmla="*/ 28 h 936"/>
                <a:gd name="T30" fmla="*/ 3 w 389"/>
                <a:gd name="T31" fmla="*/ 29 h 936"/>
                <a:gd name="T32" fmla="*/ 3 w 389"/>
                <a:gd name="T33" fmla="*/ 29 h 936"/>
                <a:gd name="T34" fmla="*/ 4 w 389"/>
                <a:gd name="T35" fmla="*/ 30 h 936"/>
                <a:gd name="T36" fmla="*/ 5 w 389"/>
                <a:gd name="T37" fmla="*/ 30 h 936"/>
                <a:gd name="T38" fmla="*/ 5 w 389"/>
                <a:gd name="T39" fmla="*/ 30 h 936"/>
                <a:gd name="T40" fmla="*/ 6 w 389"/>
                <a:gd name="T41" fmla="*/ 29 h 936"/>
                <a:gd name="T42" fmla="*/ 6 w 389"/>
                <a:gd name="T43" fmla="*/ 29 h 936"/>
                <a:gd name="T44" fmla="*/ 7 w 389"/>
                <a:gd name="T45" fmla="*/ 27 h 936"/>
                <a:gd name="T46" fmla="*/ 7 w 389"/>
                <a:gd name="T47" fmla="*/ 25 h 936"/>
                <a:gd name="T48" fmla="*/ 7 w 389"/>
                <a:gd name="T49" fmla="*/ 23 h 936"/>
                <a:gd name="T50" fmla="*/ 8 w 389"/>
                <a:gd name="T51" fmla="*/ 22 h 936"/>
                <a:gd name="T52" fmla="*/ 8 w 389"/>
                <a:gd name="T53" fmla="*/ 21 h 936"/>
                <a:gd name="T54" fmla="*/ 9 w 389"/>
                <a:gd name="T55" fmla="*/ 20 h 936"/>
                <a:gd name="T56" fmla="*/ 9 w 389"/>
                <a:gd name="T57" fmla="*/ 18 h 936"/>
                <a:gd name="T58" fmla="*/ 10 w 389"/>
                <a:gd name="T59" fmla="*/ 16 h 936"/>
                <a:gd name="T60" fmla="*/ 11 w 389"/>
                <a:gd name="T61" fmla="*/ 13 h 936"/>
                <a:gd name="T62" fmla="*/ 12 w 389"/>
                <a:gd name="T63" fmla="*/ 9 h 936"/>
                <a:gd name="T64" fmla="*/ 12 w 389"/>
                <a:gd name="T65" fmla="*/ 6 h 936"/>
                <a:gd name="T66" fmla="*/ 13 w 389"/>
                <a:gd name="T67" fmla="*/ 5 h 936"/>
                <a:gd name="T68" fmla="*/ 12 w 389"/>
                <a:gd name="T69" fmla="*/ 4 h 936"/>
                <a:gd name="T70" fmla="*/ 12 w 389"/>
                <a:gd name="T71" fmla="*/ 3 h 936"/>
                <a:gd name="T72" fmla="*/ 11 w 389"/>
                <a:gd name="T73" fmla="*/ 2 h 936"/>
                <a:gd name="T74" fmla="*/ 10 w 389"/>
                <a:gd name="T75" fmla="*/ 1 h 936"/>
                <a:gd name="T76" fmla="*/ 9 w 389"/>
                <a:gd name="T77" fmla="*/ 1 h 936"/>
                <a:gd name="T78" fmla="*/ 7 w 389"/>
                <a:gd name="T79" fmla="*/ 1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6" name="Freeform 17">
              <a:extLst>
                <a:ext uri="{FF2B5EF4-FFF2-40B4-BE49-F238E27FC236}">
                  <a16:creationId xmlns:a16="http://schemas.microsoft.com/office/drawing/2014/main" id="{77649076-31B1-4685-9D3F-987C9894CF6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6" y="2269"/>
              <a:ext cx="177" cy="461"/>
            </a:xfrm>
            <a:custGeom>
              <a:avLst/>
              <a:gdLst>
                <a:gd name="T0" fmla="*/ 5 w 352"/>
                <a:gd name="T1" fmla="*/ 0 h 923"/>
                <a:gd name="T2" fmla="*/ 3 w 352"/>
                <a:gd name="T3" fmla="*/ 0 h 923"/>
                <a:gd name="T4" fmla="*/ 2 w 352"/>
                <a:gd name="T5" fmla="*/ 1 h 923"/>
                <a:gd name="T6" fmla="*/ 1 w 352"/>
                <a:gd name="T7" fmla="*/ 2 h 923"/>
                <a:gd name="T8" fmla="*/ 0 w 352"/>
                <a:gd name="T9" fmla="*/ 4 h 923"/>
                <a:gd name="T10" fmla="*/ 1 w 352"/>
                <a:gd name="T11" fmla="*/ 5 h 923"/>
                <a:gd name="T12" fmla="*/ 1 w 352"/>
                <a:gd name="T13" fmla="*/ 6 h 923"/>
                <a:gd name="T14" fmla="*/ 3 w 352"/>
                <a:gd name="T15" fmla="*/ 7 h 923"/>
                <a:gd name="T16" fmla="*/ 3 w 352"/>
                <a:gd name="T17" fmla="*/ 10 h 923"/>
                <a:gd name="T18" fmla="*/ 3 w 352"/>
                <a:gd name="T19" fmla="*/ 16 h 923"/>
                <a:gd name="T20" fmla="*/ 3 w 352"/>
                <a:gd name="T21" fmla="*/ 19 h 923"/>
                <a:gd name="T22" fmla="*/ 3 w 352"/>
                <a:gd name="T23" fmla="*/ 20 h 923"/>
                <a:gd name="T24" fmla="*/ 3 w 352"/>
                <a:gd name="T25" fmla="*/ 22 h 923"/>
                <a:gd name="T26" fmla="*/ 2 w 352"/>
                <a:gd name="T27" fmla="*/ 25 h 923"/>
                <a:gd name="T28" fmla="*/ 2 w 352"/>
                <a:gd name="T29" fmla="*/ 27 h 923"/>
                <a:gd name="T30" fmla="*/ 3 w 352"/>
                <a:gd name="T31" fmla="*/ 28 h 923"/>
                <a:gd name="T32" fmla="*/ 3 w 352"/>
                <a:gd name="T33" fmla="*/ 28 h 923"/>
                <a:gd name="T34" fmla="*/ 3 w 352"/>
                <a:gd name="T35" fmla="*/ 28 h 923"/>
                <a:gd name="T36" fmla="*/ 4 w 352"/>
                <a:gd name="T37" fmla="*/ 28 h 923"/>
                <a:gd name="T38" fmla="*/ 5 w 352"/>
                <a:gd name="T39" fmla="*/ 28 h 923"/>
                <a:gd name="T40" fmla="*/ 5 w 352"/>
                <a:gd name="T41" fmla="*/ 28 h 923"/>
                <a:gd name="T42" fmla="*/ 5 w 352"/>
                <a:gd name="T43" fmla="*/ 28 h 923"/>
                <a:gd name="T44" fmla="*/ 6 w 352"/>
                <a:gd name="T45" fmla="*/ 26 h 923"/>
                <a:gd name="T46" fmla="*/ 6 w 352"/>
                <a:gd name="T47" fmla="*/ 24 h 923"/>
                <a:gd name="T48" fmla="*/ 6 w 352"/>
                <a:gd name="T49" fmla="*/ 22 h 923"/>
                <a:gd name="T50" fmla="*/ 7 w 352"/>
                <a:gd name="T51" fmla="*/ 21 h 923"/>
                <a:gd name="T52" fmla="*/ 7 w 352"/>
                <a:gd name="T53" fmla="*/ 20 h 923"/>
                <a:gd name="T54" fmla="*/ 7 w 352"/>
                <a:gd name="T55" fmla="*/ 19 h 923"/>
                <a:gd name="T56" fmla="*/ 8 w 352"/>
                <a:gd name="T57" fmla="*/ 17 h 923"/>
                <a:gd name="T58" fmla="*/ 9 w 352"/>
                <a:gd name="T59" fmla="*/ 15 h 923"/>
                <a:gd name="T60" fmla="*/ 9 w 352"/>
                <a:gd name="T61" fmla="*/ 12 h 923"/>
                <a:gd name="T62" fmla="*/ 10 w 352"/>
                <a:gd name="T63" fmla="*/ 8 h 923"/>
                <a:gd name="T64" fmla="*/ 11 w 352"/>
                <a:gd name="T65" fmla="*/ 5 h 923"/>
                <a:gd name="T66" fmla="*/ 12 w 352"/>
                <a:gd name="T67" fmla="*/ 4 h 923"/>
                <a:gd name="T68" fmla="*/ 12 w 352"/>
                <a:gd name="T69" fmla="*/ 3 h 923"/>
                <a:gd name="T70" fmla="*/ 11 w 352"/>
                <a:gd name="T71" fmla="*/ 2 h 923"/>
                <a:gd name="T72" fmla="*/ 10 w 352"/>
                <a:gd name="T73" fmla="*/ 1 h 923"/>
                <a:gd name="T74" fmla="*/ 9 w 352"/>
                <a:gd name="T75" fmla="*/ 0 h 923"/>
                <a:gd name="T76" fmla="*/ 8 w 352"/>
                <a:gd name="T77" fmla="*/ 0 h 923"/>
                <a:gd name="T78" fmla="*/ 7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7" name="Freeform 18">
              <a:extLst>
                <a:ext uri="{FF2B5EF4-FFF2-40B4-BE49-F238E27FC236}">
                  <a16:creationId xmlns:a16="http://schemas.microsoft.com/office/drawing/2014/main" id="{E011C8B3-11B8-4DFC-AB5B-E8C2D94DDC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7" y="2274"/>
              <a:ext cx="159" cy="456"/>
            </a:xfrm>
            <a:custGeom>
              <a:avLst/>
              <a:gdLst>
                <a:gd name="T0" fmla="*/ 4 w 319"/>
                <a:gd name="T1" fmla="*/ 1 h 910"/>
                <a:gd name="T2" fmla="*/ 2 w 319"/>
                <a:gd name="T3" fmla="*/ 1 h 910"/>
                <a:gd name="T4" fmla="*/ 0 w 319"/>
                <a:gd name="T5" fmla="*/ 2 h 910"/>
                <a:gd name="T6" fmla="*/ 0 w 319"/>
                <a:gd name="T7" fmla="*/ 3 h 910"/>
                <a:gd name="T8" fmla="*/ 0 w 319"/>
                <a:gd name="T9" fmla="*/ 4 h 910"/>
                <a:gd name="T10" fmla="*/ 0 w 319"/>
                <a:gd name="T11" fmla="*/ 5 h 910"/>
                <a:gd name="T12" fmla="*/ 1 w 319"/>
                <a:gd name="T13" fmla="*/ 6 h 910"/>
                <a:gd name="T14" fmla="*/ 2 w 319"/>
                <a:gd name="T15" fmla="*/ 7 h 910"/>
                <a:gd name="T16" fmla="*/ 2 w 319"/>
                <a:gd name="T17" fmla="*/ 10 h 910"/>
                <a:gd name="T18" fmla="*/ 2 w 319"/>
                <a:gd name="T19" fmla="*/ 16 h 910"/>
                <a:gd name="T20" fmla="*/ 2 w 319"/>
                <a:gd name="T21" fmla="*/ 20 h 910"/>
                <a:gd name="T22" fmla="*/ 2 w 319"/>
                <a:gd name="T23" fmla="*/ 21 h 910"/>
                <a:gd name="T24" fmla="*/ 1 w 319"/>
                <a:gd name="T25" fmla="*/ 23 h 910"/>
                <a:gd name="T26" fmla="*/ 1 w 319"/>
                <a:gd name="T27" fmla="*/ 26 h 910"/>
                <a:gd name="T28" fmla="*/ 1 w 319"/>
                <a:gd name="T29" fmla="*/ 28 h 910"/>
                <a:gd name="T30" fmla="*/ 1 w 319"/>
                <a:gd name="T31" fmla="*/ 28 h 910"/>
                <a:gd name="T32" fmla="*/ 1 w 319"/>
                <a:gd name="T33" fmla="*/ 29 h 910"/>
                <a:gd name="T34" fmla="*/ 2 w 319"/>
                <a:gd name="T35" fmla="*/ 29 h 910"/>
                <a:gd name="T36" fmla="*/ 2 w 319"/>
                <a:gd name="T37" fmla="*/ 29 h 910"/>
                <a:gd name="T38" fmla="*/ 3 w 319"/>
                <a:gd name="T39" fmla="*/ 29 h 910"/>
                <a:gd name="T40" fmla="*/ 3 w 319"/>
                <a:gd name="T41" fmla="*/ 29 h 910"/>
                <a:gd name="T42" fmla="*/ 3 w 319"/>
                <a:gd name="T43" fmla="*/ 28 h 910"/>
                <a:gd name="T44" fmla="*/ 4 w 319"/>
                <a:gd name="T45" fmla="*/ 27 h 910"/>
                <a:gd name="T46" fmla="*/ 4 w 319"/>
                <a:gd name="T47" fmla="*/ 24 h 910"/>
                <a:gd name="T48" fmla="*/ 4 w 319"/>
                <a:gd name="T49" fmla="*/ 22 h 910"/>
                <a:gd name="T50" fmla="*/ 5 w 319"/>
                <a:gd name="T51" fmla="*/ 21 h 910"/>
                <a:gd name="T52" fmla="*/ 5 w 319"/>
                <a:gd name="T53" fmla="*/ 20 h 910"/>
                <a:gd name="T54" fmla="*/ 5 w 319"/>
                <a:gd name="T55" fmla="*/ 19 h 910"/>
                <a:gd name="T56" fmla="*/ 6 w 319"/>
                <a:gd name="T57" fmla="*/ 18 h 910"/>
                <a:gd name="T58" fmla="*/ 6 w 319"/>
                <a:gd name="T59" fmla="*/ 15 h 910"/>
                <a:gd name="T60" fmla="*/ 7 w 319"/>
                <a:gd name="T61" fmla="*/ 12 h 910"/>
                <a:gd name="T62" fmla="*/ 8 w 319"/>
                <a:gd name="T63" fmla="*/ 9 h 910"/>
                <a:gd name="T64" fmla="*/ 9 w 319"/>
                <a:gd name="T65" fmla="*/ 6 h 910"/>
                <a:gd name="T66" fmla="*/ 9 w 319"/>
                <a:gd name="T67" fmla="*/ 5 h 910"/>
                <a:gd name="T68" fmla="*/ 9 w 319"/>
                <a:gd name="T69" fmla="*/ 4 h 910"/>
                <a:gd name="T70" fmla="*/ 9 w 319"/>
                <a:gd name="T71" fmla="*/ 3 h 910"/>
                <a:gd name="T72" fmla="*/ 9 w 319"/>
                <a:gd name="T73" fmla="*/ 2 h 910"/>
                <a:gd name="T74" fmla="*/ 8 w 319"/>
                <a:gd name="T75" fmla="*/ 1 h 910"/>
                <a:gd name="T76" fmla="*/ 7 w 319"/>
                <a:gd name="T77" fmla="*/ 1 h 910"/>
                <a:gd name="T78" fmla="*/ 6 w 319"/>
                <a:gd name="T79" fmla="*/ 1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8" name="Freeform 19">
              <a:extLst>
                <a:ext uri="{FF2B5EF4-FFF2-40B4-BE49-F238E27FC236}">
                  <a16:creationId xmlns:a16="http://schemas.microsoft.com/office/drawing/2014/main" id="{CEAF810A-8953-49F6-9FE8-F2C55DD270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7" y="2281"/>
              <a:ext cx="143" cy="448"/>
            </a:xfrm>
            <a:custGeom>
              <a:avLst/>
              <a:gdLst>
                <a:gd name="T0" fmla="*/ 6 w 286"/>
                <a:gd name="T1" fmla="*/ 0 h 896"/>
                <a:gd name="T2" fmla="*/ 4 w 286"/>
                <a:gd name="T3" fmla="*/ 1 h 896"/>
                <a:gd name="T4" fmla="*/ 3 w 286"/>
                <a:gd name="T5" fmla="*/ 1 h 896"/>
                <a:gd name="T6" fmla="*/ 3 w 286"/>
                <a:gd name="T7" fmla="*/ 1 h 896"/>
                <a:gd name="T8" fmla="*/ 2 w 286"/>
                <a:gd name="T9" fmla="*/ 2 h 896"/>
                <a:gd name="T10" fmla="*/ 1 w 286"/>
                <a:gd name="T11" fmla="*/ 2 h 896"/>
                <a:gd name="T12" fmla="*/ 1 w 286"/>
                <a:gd name="T13" fmla="*/ 2 h 896"/>
                <a:gd name="T14" fmla="*/ 1 w 286"/>
                <a:gd name="T15" fmla="*/ 3 h 896"/>
                <a:gd name="T16" fmla="*/ 0 w 286"/>
                <a:gd name="T17" fmla="*/ 3 h 896"/>
                <a:gd name="T18" fmla="*/ 0 w 286"/>
                <a:gd name="T19" fmla="*/ 4 h 896"/>
                <a:gd name="T20" fmla="*/ 1 w 286"/>
                <a:gd name="T21" fmla="*/ 4 h 896"/>
                <a:gd name="T22" fmla="*/ 1 w 286"/>
                <a:gd name="T23" fmla="*/ 5 h 896"/>
                <a:gd name="T24" fmla="*/ 1 w 286"/>
                <a:gd name="T25" fmla="*/ 5 h 896"/>
                <a:gd name="T26" fmla="*/ 2 w 286"/>
                <a:gd name="T27" fmla="*/ 6 h 896"/>
                <a:gd name="T28" fmla="*/ 2 w 286"/>
                <a:gd name="T29" fmla="*/ 6 h 896"/>
                <a:gd name="T30" fmla="*/ 3 w 286"/>
                <a:gd name="T31" fmla="*/ 6 h 896"/>
                <a:gd name="T32" fmla="*/ 3 w 286"/>
                <a:gd name="T33" fmla="*/ 6 h 896"/>
                <a:gd name="T34" fmla="*/ 2 w 286"/>
                <a:gd name="T35" fmla="*/ 19 h 896"/>
                <a:gd name="T36" fmla="*/ 2 w 286"/>
                <a:gd name="T37" fmla="*/ 21 h 896"/>
                <a:gd name="T38" fmla="*/ 2 w 286"/>
                <a:gd name="T39" fmla="*/ 27 h 896"/>
                <a:gd name="T40" fmla="*/ 2 w 286"/>
                <a:gd name="T41" fmla="*/ 28 h 896"/>
                <a:gd name="T42" fmla="*/ 3 w 286"/>
                <a:gd name="T43" fmla="*/ 28 h 896"/>
                <a:gd name="T44" fmla="*/ 4 w 286"/>
                <a:gd name="T45" fmla="*/ 27 h 896"/>
                <a:gd name="T46" fmla="*/ 4 w 286"/>
                <a:gd name="T47" fmla="*/ 23 h 896"/>
                <a:gd name="T48" fmla="*/ 5 w 286"/>
                <a:gd name="T49" fmla="*/ 20 h 896"/>
                <a:gd name="T50" fmla="*/ 5 w 286"/>
                <a:gd name="T51" fmla="*/ 18 h 896"/>
                <a:gd name="T52" fmla="*/ 6 w 286"/>
                <a:gd name="T53" fmla="*/ 17 h 896"/>
                <a:gd name="T54" fmla="*/ 6 w 286"/>
                <a:gd name="T55" fmla="*/ 16 h 896"/>
                <a:gd name="T56" fmla="*/ 6 w 286"/>
                <a:gd name="T57" fmla="*/ 15 h 896"/>
                <a:gd name="T58" fmla="*/ 6 w 286"/>
                <a:gd name="T59" fmla="*/ 14 h 896"/>
                <a:gd name="T60" fmla="*/ 6 w 286"/>
                <a:gd name="T61" fmla="*/ 12 h 896"/>
                <a:gd name="T62" fmla="*/ 7 w 286"/>
                <a:gd name="T63" fmla="*/ 10 h 896"/>
                <a:gd name="T64" fmla="*/ 7 w 286"/>
                <a:gd name="T65" fmla="*/ 8 h 896"/>
                <a:gd name="T66" fmla="*/ 8 w 286"/>
                <a:gd name="T67" fmla="*/ 6 h 896"/>
                <a:gd name="T68" fmla="*/ 9 w 286"/>
                <a:gd name="T69" fmla="*/ 5 h 896"/>
                <a:gd name="T70" fmla="*/ 9 w 286"/>
                <a:gd name="T71" fmla="*/ 4 h 896"/>
                <a:gd name="T72" fmla="*/ 9 w 286"/>
                <a:gd name="T73" fmla="*/ 4 h 896"/>
                <a:gd name="T74" fmla="*/ 9 w 286"/>
                <a:gd name="T75" fmla="*/ 3 h 896"/>
                <a:gd name="T76" fmla="*/ 9 w 286"/>
                <a:gd name="T77" fmla="*/ 2 h 896"/>
                <a:gd name="T78" fmla="*/ 8 w 286"/>
                <a:gd name="T79" fmla="*/ 1 h 896"/>
                <a:gd name="T80" fmla="*/ 7 w 286"/>
                <a:gd name="T81" fmla="*/ 1 h 896"/>
                <a:gd name="T82" fmla="*/ 6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9" name="Freeform 20">
              <a:extLst>
                <a:ext uri="{FF2B5EF4-FFF2-40B4-BE49-F238E27FC236}">
                  <a16:creationId xmlns:a16="http://schemas.microsoft.com/office/drawing/2014/main" id="{A4493317-B7EF-4444-9083-16129EBE98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3" y="2195"/>
              <a:ext cx="173" cy="240"/>
            </a:xfrm>
            <a:custGeom>
              <a:avLst/>
              <a:gdLst>
                <a:gd name="T0" fmla="*/ 9 w 346"/>
                <a:gd name="T1" fmla="*/ 0 h 480"/>
                <a:gd name="T2" fmla="*/ 8 w 346"/>
                <a:gd name="T3" fmla="*/ 1 h 480"/>
                <a:gd name="T4" fmla="*/ 7 w 346"/>
                <a:gd name="T5" fmla="*/ 1 h 480"/>
                <a:gd name="T6" fmla="*/ 6 w 346"/>
                <a:gd name="T7" fmla="*/ 2 h 480"/>
                <a:gd name="T8" fmla="*/ 5 w 346"/>
                <a:gd name="T9" fmla="*/ 2 h 480"/>
                <a:gd name="T10" fmla="*/ 4 w 346"/>
                <a:gd name="T11" fmla="*/ 3 h 480"/>
                <a:gd name="T12" fmla="*/ 3 w 346"/>
                <a:gd name="T13" fmla="*/ 4 h 480"/>
                <a:gd name="T14" fmla="*/ 3 w 346"/>
                <a:gd name="T15" fmla="*/ 5 h 480"/>
                <a:gd name="T16" fmla="*/ 2 w 346"/>
                <a:gd name="T17" fmla="*/ 6 h 480"/>
                <a:gd name="T18" fmla="*/ 1 w 346"/>
                <a:gd name="T19" fmla="*/ 7 h 480"/>
                <a:gd name="T20" fmla="*/ 1 w 346"/>
                <a:gd name="T21" fmla="*/ 8 h 480"/>
                <a:gd name="T22" fmla="*/ 1 w 346"/>
                <a:gd name="T23" fmla="*/ 9 h 480"/>
                <a:gd name="T24" fmla="*/ 1 w 346"/>
                <a:gd name="T25" fmla="*/ 10 h 480"/>
                <a:gd name="T26" fmla="*/ 0 w 346"/>
                <a:gd name="T27" fmla="*/ 12 h 480"/>
                <a:gd name="T28" fmla="*/ 1 w 346"/>
                <a:gd name="T29" fmla="*/ 13 h 480"/>
                <a:gd name="T30" fmla="*/ 1 w 346"/>
                <a:gd name="T31" fmla="*/ 14 h 480"/>
                <a:gd name="T32" fmla="*/ 1 w 346"/>
                <a:gd name="T33" fmla="*/ 15 h 480"/>
                <a:gd name="T34" fmla="*/ 2 w 346"/>
                <a:gd name="T35" fmla="*/ 14 h 480"/>
                <a:gd name="T36" fmla="*/ 2 w 346"/>
                <a:gd name="T37" fmla="*/ 13 h 480"/>
                <a:gd name="T38" fmla="*/ 2 w 346"/>
                <a:gd name="T39" fmla="*/ 12 h 480"/>
                <a:gd name="T40" fmla="*/ 2 w 346"/>
                <a:gd name="T41" fmla="*/ 11 h 480"/>
                <a:gd name="T42" fmla="*/ 3 w 346"/>
                <a:gd name="T43" fmla="*/ 10 h 480"/>
                <a:gd name="T44" fmla="*/ 3 w 346"/>
                <a:gd name="T45" fmla="*/ 9 h 480"/>
                <a:gd name="T46" fmla="*/ 4 w 346"/>
                <a:gd name="T47" fmla="*/ 8 h 480"/>
                <a:gd name="T48" fmla="*/ 4 w 346"/>
                <a:gd name="T49" fmla="*/ 7 h 480"/>
                <a:gd name="T50" fmla="*/ 5 w 346"/>
                <a:gd name="T51" fmla="*/ 6 h 480"/>
                <a:gd name="T52" fmla="*/ 6 w 346"/>
                <a:gd name="T53" fmla="*/ 5 h 480"/>
                <a:gd name="T54" fmla="*/ 6 w 346"/>
                <a:gd name="T55" fmla="*/ 4 h 480"/>
                <a:gd name="T56" fmla="*/ 7 w 346"/>
                <a:gd name="T57" fmla="*/ 3 h 480"/>
                <a:gd name="T58" fmla="*/ 8 w 346"/>
                <a:gd name="T59" fmla="*/ 3 h 480"/>
                <a:gd name="T60" fmla="*/ 9 w 346"/>
                <a:gd name="T61" fmla="*/ 2 h 480"/>
                <a:gd name="T62" fmla="*/ 10 w 346"/>
                <a:gd name="T63" fmla="*/ 1 h 480"/>
                <a:gd name="T64" fmla="*/ 11 w 346"/>
                <a:gd name="T65" fmla="*/ 1 h 480"/>
                <a:gd name="T66" fmla="*/ 9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0" name="Freeform 21">
              <a:extLst>
                <a:ext uri="{FF2B5EF4-FFF2-40B4-BE49-F238E27FC236}">
                  <a16:creationId xmlns:a16="http://schemas.microsoft.com/office/drawing/2014/main" id="{034986E5-8033-4DC3-BB0A-99D1BD979C4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5" y="2197"/>
              <a:ext cx="169" cy="235"/>
            </a:xfrm>
            <a:custGeom>
              <a:avLst/>
              <a:gdLst>
                <a:gd name="T0" fmla="*/ 9 w 337"/>
                <a:gd name="T1" fmla="*/ 0 h 469"/>
                <a:gd name="T2" fmla="*/ 8 w 337"/>
                <a:gd name="T3" fmla="*/ 1 h 469"/>
                <a:gd name="T4" fmla="*/ 7 w 337"/>
                <a:gd name="T5" fmla="*/ 1 h 469"/>
                <a:gd name="T6" fmla="*/ 6 w 337"/>
                <a:gd name="T7" fmla="*/ 2 h 469"/>
                <a:gd name="T8" fmla="*/ 5 w 337"/>
                <a:gd name="T9" fmla="*/ 2 h 469"/>
                <a:gd name="T10" fmla="*/ 4 w 337"/>
                <a:gd name="T11" fmla="*/ 3 h 469"/>
                <a:gd name="T12" fmla="*/ 3 w 337"/>
                <a:gd name="T13" fmla="*/ 4 h 469"/>
                <a:gd name="T14" fmla="*/ 3 w 337"/>
                <a:gd name="T15" fmla="*/ 5 h 469"/>
                <a:gd name="T16" fmla="*/ 2 w 337"/>
                <a:gd name="T17" fmla="*/ 6 h 469"/>
                <a:gd name="T18" fmla="*/ 1 w 337"/>
                <a:gd name="T19" fmla="*/ 7 h 469"/>
                <a:gd name="T20" fmla="*/ 1 w 337"/>
                <a:gd name="T21" fmla="*/ 8 h 469"/>
                <a:gd name="T22" fmla="*/ 1 w 337"/>
                <a:gd name="T23" fmla="*/ 9 h 469"/>
                <a:gd name="T24" fmla="*/ 1 w 337"/>
                <a:gd name="T25" fmla="*/ 10 h 469"/>
                <a:gd name="T26" fmla="*/ 0 w 337"/>
                <a:gd name="T27" fmla="*/ 11 h 469"/>
                <a:gd name="T28" fmla="*/ 1 w 337"/>
                <a:gd name="T29" fmla="*/ 13 h 469"/>
                <a:gd name="T30" fmla="*/ 1 w 337"/>
                <a:gd name="T31" fmla="*/ 14 h 469"/>
                <a:gd name="T32" fmla="*/ 1 w 337"/>
                <a:gd name="T33" fmla="*/ 15 h 469"/>
                <a:gd name="T34" fmla="*/ 2 w 337"/>
                <a:gd name="T35" fmla="*/ 14 h 469"/>
                <a:gd name="T36" fmla="*/ 2 w 337"/>
                <a:gd name="T37" fmla="*/ 13 h 469"/>
                <a:gd name="T38" fmla="*/ 2 w 337"/>
                <a:gd name="T39" fmla="*/ 12 h 469"/>
                <a:gd name="T40" fmla="*/ 2 w 337"/>
                <a:gd name="T41" fmla="*/ 11 h 469"/>
                <a:gd name="T42" fmla="*/ 3 w 337"/>
                <a:gd name="T43" fmla="*/ 10 h 469"/>
                <a:gd name="T44" fmla="*/ 3 w 337"/>
                <a:gd name="T45" fmla="*/ 9 h 469"/>
                <a:gd name="T46" fmla="*/ 4 w 337"/>
                <a:gd name="T47" fmla="*/ 8 h 469"/>
                <a:gd name="T48" fmla="*/ 4 w 337"/>
                <a:gd name="T49" fmla="*/ 7 h 469"/>
                <a:gd name="T50" fmla="*/ 5 w 337"/>
                <a:gd name="T51" fmla="*/ 6 h 469"/>
                <a:gd name="T52" fmla="*/ 6 w 337"/>
                <a:gd name="T53" fmla="*/ 5 h 469"/>
                <a:gd name="T54" fmla="*/ 6 w 337"/>
                <a:gd name="T55" fmla="*/ 4 h 469"/>
                <a:gd name="T56" fmla="*/ 7 w 337"/>
                <a:gd name="T57" fmla="*/ 3 h 469"/>
                <a:gd name="T58" fmla="*/ 8 w 337"/>
                <a:gd name="T59" fmla="*/ 2 h 469"/>
                <a:gd name="T60" fmla="*/ 9 w 337"/>
                <a:gd name="T61" fmla="*/ 2 h 469"/>
                <a:gd name="T62" fmla="*/ 10 w 337"/>
                <a:gd name="T63" fmla="*/ 1 h 469"/>
                <a:gd name="T64" fmla="*/ 11 w 337"/>
                <a:gd name="T65" fmla="*/ 1 h 469"/>
                <a:gd name="T66" fmla="*/ 11 w 337"/>
                <a:gd name="T67" fmla="*/ 1 h 469"/>
                <a:gd name="T68" fmla="*/ 10 w 337"/>
                <a:gd name="T69" fmla="*/ 1 h 469"/>
                <a:gd name="T70" fmla="*/ 10 w 337"/>
                <a:gd name="T71" fmla="*/ 1 h 469"/>
                <a:gd name="T72" fmla="*/ 10 w 337"/>
                <a:gd name="T73" fmla="*/ 1 h 469"/>
                <a:gd name="T74" fmla="*/ 10 w 337"/>
                <a:gd name="T75" fmla="*/ 1 h 469"/>
                <a:gd name="T76" fmla="*/ 9 w 337"/>
                <a:gd name="T77" fmla="*/ 1 h 469"/>
                <a:gd name="T78" fmla="*/ 9 w 337"/>
                <a:gd name="T79" fmla="*/ 0 h 469"/>
                <a:gd name="T80" fmla="*/ 9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1" name="Freeform 22">
              <a:extLst>
                <a:ext uri="{FF2B5EF4-FFF2-40B4-BE49-F238E27FC236}">
                  <a16:creationId xmlns:a16="http://schemas.microsoft.com/office/drawing/2014/main" id="{6E49F3D3-86CD-401F-988D-6723A61AFF5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6" y="2199"/>
              <a:ext cx="166" cy="229"/>
            </a:xfrm>
            <a:custGeom>
              <a:avLst/>
              <a:gdLst>
                <a:gd name="T0" fmla="*/ 8 w 332"/>
                <a:gd name="T1" fmla="*/ 0 h 458"/>
                <a:gd name="T2" fmla="*/ 7 w 332"/>
                <a:gd name="T3" fmla="*/ 1 h 458"/>
                <a:gd name="T4" fmla="*/ 7 w 332"/>
                <a:gd name="T5" fmla="*/ 1 h 458"/>
                <a:gd name="T6" fmla="*/ 6 w 332"/>
                <a:gd name="T7" fmla="*/ 2 h 458"/>
                <a:gd name="T8" fmla="*/ 5 w 332"/>
                <a:gd name="T9" fmla="*/ 2 h 458"/>
                <a:gd name="T10" fmla="*/ 4 w 332"/>
                <a:gd name="T11" fmla="*/ 3 h 458"/>
                <a:gd name="T12" fmla="*/ 3 w 332"/>
                <a:gd name="T13" fmla="*/ 4 h 458"/>
                <a:gd name="T14" fmla="*/ 3 w 332"/>
                <a:gd name="T15" fmla="*/ 5 h 458"/>
                <a:gd name="T16" fmla="*/ 2 w 332"/>
                <a:gd name="T17" fmla="*/ 6 h 458"/>
                <a:gd name="T18" fmla="*/ 1 w 332"/>
                <a:gd name="T19" fmla="*/ 7 h 458"/>
                <a:gd name="T20" fmla="*/ 1 w 332"/>
                <a:gd name="T21" fmla="*/ 8 h 458"/>
                <a:gd name="T22" fmla="*/ 1 w 332"/>
                <a:gd name="T23" fmla="*/ 9 h 458"/>
                <a:gd name="T24" fmla="*/ 1 w 332"/>
                <a:gd name="T25" fmla="*/ 10 h 458"/>
                <a:gd name="T26" fmla="*/ 0 w 332"/>
                <a:gd name="T27" fmla="*/ 11 h 458"/>
                <a:gd name="T28" fmla="*/ 1 w 332"/>
                <a:gd name="T29" fmla="*/ 12 h 458"/>
                <a:gd name="T30" fmla="*/ 1 w 332"/>
                <a:gd name="T31" fmla="*/ 13 h 458"/>
                <a:gd name="T32" fmla="*/ 1 w 332"/>
                <a:gd name="T33" fmla="*/ 15 h 458"/>
                <a:gd name="T34" fmla="*/ 1 w 332"/>
                <a:gd name="T35" fmla="*/ 14 h 458"/>
                <a:gd name="T36" fmla="*/ 2 w 332"/>
                <a:gd name="T37" fmla="*/ 13 h 458"/>
                <a:gd name="T38" fmla="*/ 2 w 332"/>
                <a:gd name="T39" fmla="*/ 11 h 458"/>
                <a:gd name="T40" fmla="*/ 2 w 332"/>
                <a:gd name="T41" fmla="*/ 10 h 458"/>
                <a:gd name="T42" fmla="*/ 3 w 332"/>
                <a:gd name="T43" fmla="*/ 9 h 458"/>
                <a:gd name="T44" fmla="*/ 3 w 332"/>
                <a:gd name="T45" fmla="*/ 8 h 458"/>
                <a:gd name="T46" fmla="*/ 4 w 332"/>
                <a:gd name="T47" fmla="*/ 7 h 458"/>
                <a:gd name="T48" fmla="*/ 4 w 332"/>
                <a:gd name="T49" fmla="*/ 6 h 458"/>
                <a:gd name="T50" fmla="*/ 5 w 332"/>
                <a:gd name="T51" fmla="*/ 5 h 458"/>
                <a:gd name="T52" fmla="*/ 5 w 332"/>
                <a:gd name="T53" fmla="*/ 5 h 458"/>
                <a:gd name="T54" fmla="*/ 6 w 332"/>
                <a:gd name="T55" fmla="*/ 4 h 458"/>
                <a:gd name="T56" fmla="*/ 7 w 332"/>
                <a:gd name="T57" fmla="*/ 3 h 458"/>
                <a:gd name="T58" fmla="*/ 8 w 332"/>
                <a:gd name="T59" fmla="*/ 2 h 458"/>
                <a:gd name="T60" fmla="*/ 9 w 332"/>
                <a:gd name="T61" fmla="*/ 2 h 458"/>
                <a:gd name="T62" fmla="*/ 10 w 332"/>
                <a:gd name="T63" fmla="*/ 1 h 458"/>
                <a:gd name="T64" fmla="*/ 11 w 332"/>
                <a:gd name="T65" fmla="*/ 1 h 458"/>
                <a:gd name="T66" fmla="*/ 11 w 332"/>
                <a:gd name="T67" fmla="*/ 1 h 458"/>
                <a:gd name="T68" fmla="*/ 10 w 332"/>
                <a:gd name="T69" fmla="*/ 1 h 458"/>
                <a:gd name="T70" fmla="*/ 10 w 332"/>
                <a:gd name="T71" fmla="*/ 1 h 458"/>
                <a:gd name="T72" fmla="*/ 10 w 332"/>
                <a:gd name="T73" fmla="*/ 1 h 458"/>
                <a:gd name="T74" fmla="*/ 9 w 332"/>
                <a:gd name="T75" fmla="*/ 1 h 458"/>
                <a:gd name="T76" fmla="*/ 9 w 332"/>
                <a:gd name="T77" fmla="*/ 1 h 458"/>
                <a:gd name="T78" fmla="*/ 9 w 332"/>
                <a:gd name="T79" fmla="*/ 0 h 458"/>
                <a:gd name="T80" fmla="*/ 8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2" name="Freeform 23">
              <a:extLst>
                <a:ext uri="{FF2B5EF4-FFF2-40B4-BE49-F238E27FC236}">
                  <a16:creationId xmlns:a16="http://schemas.microsoft.com/office/drawing/2014/main" id="{69F9515D-3C80-4550-9D82-7398E9D986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" y="2200"/>
              <a:ext cx="161" cy="225"/>
            </a:xfrm>
            <a:custGeom>
              <a:avLst/>
              <a:gdLst>
                <a:gd name="T0" fmla="*/ 7 w 324"/>
                <a:gd name="T1" fmla="*/ 0 h 451"/>
                <a:gd name="T2" fmla="*/ 6 w 324"/>
                <a:gd name="T3" fmla="*/ 0 h 451"/>
                <a:gd name="T4" fmla="*/ 5 w 324"/>
                <a:gd name="T5" fmla="*/ 0 h 451"/>
                <a:gd name="T6" fmla="*/ 5 w 324"/>
                <a:gd name="T7" fmla="*/ 1 h 451"/>
                <a:gd name="T8" fmla="*/ 4 w 324"/>
                <a:gd name="T9" fmla="*/ 2 h 451"/>
                <a:gd name="T10" fmla="*/ 3 w 324"/>
                <a:gd name="T11" fmla="*/ 2 h 451"/>
                <a:gd name="T12" fmla="*/ 2 w 324"/>
                <a:gd name="T13" fmla="*/ 3 h 451"/>
                <a:gd name="T14" fmla="*/ 2 w 324"/>
                <a:gd name="T15" fmla="*/ 4 h 451"/>
                <a:gd name="T16" fmla="*/ 1 w 324"/>
                <a:gd name="T17" fmla="*/ 5 h 451"/>
                <a:gd name="T18" fmla="*/ 0 w 324"/>
                <a:gd name="T19" fmla="*/ 6 h 451"/>
                <a:gd name="T20" fmla="*/ 0 w 324"/>
                <a:gd name="T21" fmla="*/ 7 h 451"/>
                <a:gd name="T22" fmla="*/ 0 w 324"/>
                <a:gd name="T23" fmla="*/ 8 h 451"/>
                <a:gd name="T24" fmla="*/ 0 w 324"/>
                <a:gd name="T25" fmla="*/ 9 h 451"/>
                <a:gd name="T26" fmla="*/ 0 w 324"/>
                <a:gd name="T27" fmla="*/ 10 h 451"/>
                <a:gd name="T28" fmla="*/ 0 w 324"/>
                <a:gd name="T29" fmla="*/ 11 h 451"/>
                <a:gd name="T30" fmla="*/ 0 w 324"/>
                <a:gd name="T31" fmla="*/ 12 h 451"/>
                <a:gd name="T32" fmla="*/ 0 w 324"/>
                <a:gd name="T33" fmla="*/ 14 h 451"/>
                <a:gd name="T34" fmla="*/ 0 w 324"/>
                <a:gd name="T35" fmla="*/ 12 h 451"/>
                <a:gd name="T36" fmla="*/ 1 w 324"/>
                <a:gd name="T37" fmla="*/ 11 h 451"/>
                <a:gd name="T38" fmla="*/ 1 w 324"/>
                <a:gd name="T39" fmla="*/ 10 h 451"/>
                <a:gd name="T40" fmla="*/ 1 w 324"/>
                <a:gd name="T41" fmla="*/ 9 h 451"/>
                <a:gd name="T42" fmla="*/ 2 w 324"/>
                <a:gd name="T43" fmla="*/ 8 h 451"/>
                <a:gd name="T44" fmla="*/ 2 w 324"/>
                <a:gd name="T45" fmla="*/ 7 h 451"/>
                <a:gd name="T46" fmla="*/ 2 w 324"/>
                <a:gd name="T47" fmla="*/ 6 h 451"/>
                <a:gd name="T48" fmla="*/ 3 w 324"/>
                <a:gd name="T49" fmla="*/ 5 h 451"/>
                <a:gd name="T50" fmla="*/ 4 w 324"/>
                <a:gd name="T51" fmla="*/ 4 h 451"/>
                <a:gd name="T52" fmla="*/ 4 w 324"/>
                <a:gd name="T53" fmla="*/ 3 h 451"/>
                <a:gd name="T54" fmla="*/ 5 w 324"/>
                <a:gd name="T55" fmla="*/ 3 h 451"/>
                <a:gd name="T56" fmla="*/ 6 w 324"/>
                <a:gd name="T57" fmla="*/ 2 h 451"/>
                <a:gd name="T58" fmla="*/ 7 w 324"/>
                <a:gd name="T59" fmla="*/ 1 h 451"/>
                <a:gd name="T60" fmla="*/ 8 w 324"/>
                <a:gd name="T61" fmla="*/ 1 h 451"/>
                <a:gd name="T62" fmla="*/ 9 w 324"/>
                <a:gd name="T63" fmla="*/ 0 h 451"/>
                <a:gd name="T64" fmla="*/ 10 w 324"/>
                <a:gd name="T65" fmla="*/ 0 h 451"/>
                <a:gd name="T66" fmla="*/ 9 w 324"/>
                <a:gd name="T67" fmla="*/ 0 h 451"/>
                <a:gd name="T68" fmla="*/ 9 w 324"/>
                <a:gd name="T69" fmla="*/ 0 h 451"/>
                <a:gd name="T70" fmla="*/ 9 w 324"/>
                <a:gd name="T71" fmla="*/ 0 h 451"/>
                <a:gd name="T72" fmla="*/ 8 w 324"/>
                <a:gd name="T73" fmla="*/ 0 h 451"/>
                <a:gd name="T74" fmla="*/ 8 w 324"/>
                <a:gd name="T75" fmla="*/ 0 h 451"/>
                <a:gd name="T76" fmla="*/ 8 w 324"/>
                <a:gd name="T77" fmla="*/ 0 h 451"/>
                <a:gd name="T78" fmla="*/ 7 w 324"/>
                <a:gd name="T79" fmla="*/ 0 h 451"/>
                <a:gd name="T80" fmla="*/ 7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3" name="Freeform 24">
              <a:extLst>
                <a:ext uri="{FF2B5EF4-FFF2-40B4-BE49-F238E27FC236}">
                  <a16:creationId xmlns:a16="http://schemas.microsoft.com/office/drawing/2014/main" id="{A2319B5A-6B60-4056-88B8-9ADF970090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" y="2202"/>
              <a:ext cx="158" cy="220"/>
            </a:xfrm>
            <a:custGeom>
              <a:avLst/>
              <a:gdLst>
                <a:gd name="T0" fmla="*/ 8 w 316"/>
                <a:gd name="T1" fmla="*/ 0 h 440"/>
                <a:gd name="T2" fmla="*/ 7 w 316"/>
                <a:gd name="T3" fmla="*/ 1 h 440"/>
                <a:gd name="T4" fmla="*/ 6 w 316"/>
                <a:gd name="T5" fmla="*/ 1 h 440"/>
                <a:gd name="T6" fmla="*/ 5 w 316"/>
                <a:gd name="T7" fmla="*/ 2 h 440"/>
                <a:gd name="T8" fmla="*/ 5 w 316"/>
                <a:gd name="T9" fmla="*/ 2 h 440"/>
                <a:gd name="T10" fmla="*/ 4 w 316"/>
                <a:gd name="T11" fmla="*/ 3 h 440"/>
                <a:gd name="T12" fmla="*/ 3 w 316"/>
                <a:gd name="T13" fmla="*/ 4 h 440"/>
                <a:gd name="T14" fmla="*/ 3 w 316"/>
                <a:gd name="T15" fmla="*/ 5 h 440"/>
                <a:gd name="T16" fmla="*/ 2 w 316"/>
                <a:gd name="T17" fmla="*/ 5 h 440"/>
                <a:gd name="T18" fmla="*/ 1 w 316"/>
                <a:gd name="T19" fmla="*/ 6 h 440"/>
                <a:gd name="T20" fmla="*/ 1 w 316"/>
                <a:gd name="T21" fmla="*/ 7 h 440"/>
                <a:gd name="T22" fmla="*/ 1 w 316"/>
                <a:gd name="T23" fmla="*/ 8 h 440"/>
                <a:gd name="T24" fmla="*/ 1 w 316"/>
                <a:gd name="T25" fmla="*/ 9 h 440"/>
                <a:gd name="T26" fmla="*/ 0 w 316"/>
                <a:gd name="T27" fmla="*/ 11 h 440"/>
                <a:gd name="T28" fmla="*/ 1 w 316"/>
                <a:gd name="T29" fmla="*/ 12 h 440"/>
                <a:gd name="T30" fmla="*/ 1 w 316"/>
                <a:gd name="T31" fmla="*/ 13 h 440"/>
                <a:gd name="T32" fmla="*/ 1 w 316"/>
                <a:gd name="T33" fmla="*/ 14 h 440"/>
                <a:gd name="T34" fmla="*/ 1 w 316"/>
                <a:gd name="T35" fmla="*/ 13 h 440"/>
                <a:gd name="T36" fmla="*/ 2 w 316"/>
                <a:gd name="T37" fmla="*/ 12 h 440"/>
                <a:gd name="T38" fmla="*/ 2 w 316"/>
                <a:gd name="T39" fmla="*/ 11 h 440"/>
                <a:gd name="T40" fmla="*/ 2 w 316"/>
                <a:gd name="T41" fmla="*/ 10 h 440"/>
                <a:gd name="T42" fmla="*/ 2 w 316"/>
                <a:gd name="T43" fmla="*/ 9 h 440"/>
                <a:gd name="T44" fmla="*/ 3 w 316"/>
                <a:gd name="T45" fmla="*/ 8 h 440"/>
                <a:gd name="T46" fmla="*/ 3 w 316"/>
                <a:gd name="T47" fmla="*/ 7 h 440"/>
                <a:gd name="T48" fmla="*/ 4 w 316"/>
                <a:gd name="T49" fmla="*/ 6 h 440"/>
                <a:gd name="T50" fmla="*/ 4 w 316"/>
                <a:gd name="T51" fmla="*/ 5 h 440"/>
                <a:gd name="T52" fmla="*/ 5 w 316"/>
                <a:gd name="T53" fmla="*/ 4 h 440"/>
                <a:gd name="T54" fmla="*/ 6 w 316"/>
                <a:gd name="T55" fmla="*/ 3 h 440"/>
                <a:gd name="T56" fmla="*/ 7 w 316"/>
                <a:gd name="T57" fmla="*/ 3 h 440"/>
                <a:gd name="T58" fmla="*/ 7 w 316"/>
                <a:gd name="T59" fmla="*/ 2 h 440"/>
                <a:gd name="T60" fmla="*/ 8 w 316"/>
                <a:gd name="T61" fmla="*/ 2 h 440"/>
                <a:gd name="T62" fmla="*/ 9 w 316"/>
                <a:gd name="T63" fmla="*/ 1 h 440"/>
                <a:gd name="T64" fmla="*/ 10 w 316"/>
                <a:gd name="T65" fmla="*/ 0 h 440"/>
                <a:gd name="T66" fmla="*/ 10 w 316"/>
                <a:gd name="T67" fmla="*/ 0 h 440"/>
                <a:gd name="T68" fmla="*/ 10 w 316"/>
                <a:gd name="T69" fmla="*/ 0 h 440"/>
                <a:gd name="T70" fmla="*/ 9 w 316"/>
                <a:gd name="T71" fmla="*/ 0 h 440"/>
                <a:gd name="T72" fmla="*/ 9 w 316"/>
                <a:gd name="T73" fmla="*/ 0 h 440"/>
                <a:gd name="T74" fmla="*/ 9 w 316"/>
                <a:gd name="T75" fmla="*/ 0 h 440"/>
                <a:gd name="T76" fmla="*/ 9 w 316"/>
                <a:gd name="T77" fmla="*/ 0 h 440"/>
                <a:gd name="T78" fmla="*/ 8 w 316"/>
                <a:gd name="T79" fmla="*/ 0 h 440"/>
                <a:gd name="T80" fmla="*/ 8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4" name="Freeform 25">
              <a:extLst>
                <a:ext uri="{FF2B5EF4-FFF2-40B4-BE49-F238E27FC236}">
                  <a16:creationId xmlns:a16="http://schemas.microsoft.com/office/drawing/2014/main" id="{B45EEEB9-F179-4DD4-B3E7-1BB71DC7D8D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0" y="2203"/>
              <a:ext cx="155" cy="215"/>
            </a:xfrm>
            <a:custGeom>
              <a:avLst/>
              <a:gdLst>
                <a:gd name="T0" fmla="*/ 8 w 310"/>
                <a:gd name="T1" fmla="*/ 0 h 431"/>
                <a:gd name="T2" fmla="*/ 7 w 310"/>
                <a:gd name="T3" fmla="*/ 0 h 431"/>
                <a:gd name="T4" fmla="*/ 6 w 310"/>
                <a:gd name="T5" fmla="*/ 0 h 431"/>
                <a:gd name="T6" fmla="*/ 5 w 310"/>
                <a:gd name="T7" fmla="*/ 1 h 431"/>
                <a:gd name="T8" fmla="*/ 5 w 310"/>
                <a:gd name="T9" fmla="*/ 2 h 431"/>
                <a:gd name="T10" fmla="*/ 4 w 310"/>
                <a:gd name="T11" fmla="*/ 2 h 431"/>
                <a:gd name="T12" fmla="*/ 3 w 310"/>
                <a:gd name="T13" fmla="*/ 3 h 431"/>
                <a:gd name="T14" fmla="*/ 3 w 310"/>
                <a:gd name="T15" fmla="*/ 4 h 431"/>
                <a:gd name="T16" fmla="*/ 2 w 310"/>
                <a:gd name="T17" fmla="*/ 4 h 431"/>
                <a:gd name="T18" fmla="*/ 1 w 310"/>
                <a:gd name="T19" fmla="*/ 5 h 431"/>
                <a:gd name="T20" fmla="*/ 1 w 310"/>
                <a:gd name="T21" fmla="*/ 6 h 431"/>
                <a:gd name="T22" fmla="*/ 1 w 310"/>
                <a:gd name="T23" fmla="*/ 7 h 431"/>
                <a:gd name="T24" fmla="*/ 1 w 310"/>
                <a:gd name="T25" fmla="*/ 8 h 431"/>
                <a:gd name="T26" fmla="*/ 0 w 310"/>
                <a:gd name="T27" fmla="*/ 9 h 431"/>
                <a:gd name="T28" fmla="*/ 1 w 310"/>
                <a:gd name="T29" fmla="*/ 10 h 431"/>
                <a:gd name="T30" fmla="*/ 1 w 310"/>
                <a:gd name="T31" fmla="*/ 12 h 431"/>
                <a:gd name="T32" fmla="*/ 1 w 310"/>
                <a:gd name="T33" fmla="*/ 13 h 431"/>
                <a:gd name="T34" fmla="*/ 1 w 310"/>
                <a:gd name="T35" fmla="*/ 12 h 431"/>
                <a:gd name="T36" fmla="*/ 1 w 310"/>
                <a:gd name="T37" fmla="*/ 11 h 431"/>
                <a:gd name="T38" fmla="*/ 2 w 310"/>
                <a:gd name="T39" fmla="*/ 10 h 431"/>
                <a:gd name="T40" fmla="*/ 2 w 310"/>
                <a:gd name="T41" fmla="*/ 9 h 431"/>
                <a:gd name="T42" fmla="*/ 2 w 310"/>
                <a:gd name="T43" fmla="*/ 8 h 431"/>
                <a:gd name="T44" fmla="*/ 3 w 310"/>
                <a:gd name="T45" fmla="*/ 7 h 431"/>
                <a:gd name="T46" fmla="*/ 3 w 310"/>
                <a:gd name="T47" fmla="*/ 6 h 431"/>
                <a:gd name="T48" fmla="*/ 4 w 310"/>
                <a:gd name="T49" fmla="*/ 5 h 431"/>
                <a:gd name="T50" fmla="*/ 4 w 310"/>
                <a:gd name="T51" fmla="*/ 4 h 431"/>
                <a:gd name="T52" fmla="*/ 5 w 310"/>
                <a:gd name="T53" fmla="*/ 3 h 431"/>
                <a:gd name="T54" fmla="*/ 6 w 310"/>
                <a:gd name="T55" fmla="*/ 2 h 431"/>
                <a:gd name="T56" fmla="*/ 6 w 310"/>
                <a:gd name="T57" fmla="*/ 2 h 431"/>
                <a:gd name="T58" fmla="*/ 7 w 310"/>
                <a:gd name="T59" fmla="*/ 1 h 431"/>
                <a:gd name="T60" fmla="*/ 8 w 310"/>
                <a:gd name="T61" fmla="*/ 0 h 431"/>
                <a:gd name="T62" fmla="*/ 9 w 310"/>
                <a:gd name="T63" fmla="*/ 0 h 431"/>
                <a:gd name="T64" fmla="*/ 10 w 310"/>
                <a:gd name="T65" fmla="*/ 0 h 431"/>
                <a:gd name="T66" fmla="*/ 10 w 310"/>
                <a:gd name="T67" fmla="*/ 0 h 431"/>
                <a:gd name="T68" fmla="*/ 10 w 310"/>
                <a:gd name="T69" fmla="*/ 0 h 431"/>
                <a:gd name="T70" fmla="*/ 9 w 310"/>
                <a:gd name="T71" fmla="*/ 0 h 431"/>
                <a:gd name="T72" fmla="*/ 9 w 310"/>
                <a:gd name="T73" fmla="*/ 0 h 431"/>
                <a:gd name="T74" fmla="*/ 9 w 310"/>
                <a:gd name="T75" fmla="*/ 0 h 431"/>
                <a:gd name="T76" fmla="*/ 8 w 310"/>
                <a:gd name="T77" fmla="*/ 0 h 431"/>
                <a:gd name="T78" fmla="*/ 8 w 310"/>
                <a:gd name="T79" fmla="*/ 0 h 431"/>
                <a:gd name="T80" fmla="*/ 8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5" name="Freeform 26">
              <a:extLst>
                <a:ext uri="{FF2B5EF4-FFF2-40B4-BE49-F238E27FC236}">
                  <a16:creationId xmlns:a16="http://schemas.microsoft.com/office/drawing/2014/main" id="{EDE447FF-E70F-4E3F-87F0-EE8E1C8EB1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2" y="2204"/>
              <a:ext cx="151" cy="211"/>
            </a:xfrm>
            <a:custGeom>
              <a:avLst/>
              <a:gdLst>
                <a:gd name="T0" fmla="*/ 8 w 302"/>
                <a:gd name="T1" fmla="*/ 0 h 423"/>
                <a:gd name="T2" fmla="*/ 7 w 302"/>
                <a:gd name="T3" fmla="*/ 0 h 423"/>
                <a:gd name="T4" fmla="*/ 6 w 302"/>
                <a:gd name="T5" fmla="*/ 0 h 423"/>
                <a:gd name="T6" fmla="*/ 5 w 302"/>
                <a:gd name="T7" fmla="*/ 1 h 423"/>
                <a:gd name="T8" fmla="*/ 5 w 302"/>
                <a:gd name="T9" fmla="*/ 2 h 423"/>
                <a:gd name="T10" fmla="*/ 4 w 302"/>
                <a:gd name="T11" fmla="*/ 2 h 423"/>
                <a:gd name="T12" fmla="*/ 3 w 302"/>
                <a:gd name="T13" fmla="*/ 3 h 423"/>
                <a:gd name="T14" fmla="*/ 3 w 302"/>
                <a:gd name="T15" fmla="*/ 4 h 423"/>
                <a:gd name="T16" fmla="*/ 2 w 302"/>
                <a:gd name="T17" fmla="*/ 4 h 423"/>
                <a:gd name="T18" fmla="*/ 1 w 302"/>
                <a:gd name="T19" fmla="*/ 5 h 423"/>
                <a:gd name="T20" fmla="*/ 1 w 302"/>
                <a:gd name="T21" fmla="*/ 6 h 423"/>
                <a:gd name="T22" fmla="*/ 1 w 302"/>
                <a:gd name="T23" fmla="*/ 7 h 423"/>
                <a:gd name="T24" fmla="*/ 1 w 302"/>
                <a:gd name="T25" fmla="*/ 8 h 423"/>
                <a:gd name="T26" fmla="*/ 0 w 302"/>
                <a:gd name="T27" fmla="*/ 9 h 423"/>
                <a:gd name="T28" fmla="*/ 1 w 302"/>
                <a:gd name="T29" fmla="*/ 10 h 423"/>
                <a:gd name="T30" fmla="*/ 1 w 302"/>
                <a:gd name="T31" fmla="*/ 11 h 423"/>
                <a:gd name="T32" fmla="*/ 1 w 302"/>
                <a:gd name="T33" fmla="*/ 13 h 423"/>
                <a:gd name="T34" fmla="*/ 1 w 302"/>
                <a:gd name="T35" fmla="*/ 12 h 423"/>
                <a:gd name="T36" fmla="*/ 1 w 302"/>
                <a:gd name="T37" fmla="*/ 10 h 423"/>
                <a:gd name="T38" fmla="*/ 2 w 302"/>
                <a:gd name="T39" fmla="*/ 9 h 423"/>
                <a:gd name="T40" fmla="*/ 2 w 302"/>
                <a:gd name="T41" fmla="*/ 8 h 423"/>
                <a:gd name="T42" fmla="*/ 2 w 302"/>
                <a:gd name="T43" fmla="*/ 7 h 423"/>
                <a:gd name="T44" fmla="*/ 3 w 302"/>
                <a:gd name="T45" fmla="*/ 6 h 423"/>
                <a:gd name="T46" fmla="*/ 3 w 302"/>
                <a:gd name="T47" fmla="*/ 5 h 423"/>
                <a:gd name="T48" fmla="*/ 4 w 302"/>
                <a:gd name="T49" fmla="*/ 5 h 423"/>
                <a:gd name="T50" fmla="*/ 4 w 302"/>
                <a:gd name="T51" fmla="*/ 4 h 423"/>
                <a:gd name="T52" fmla="*/ 5 w 302"/>
                <a:gd name="T53" fmla="*/ 3 h 423"/>
                <a:gd name="T54" fmla="*/ 5 w 302"/>
                <a:gd name="T55" fmla="*/ 2 h 423"/>
                <a:gd name="T56" fmla="*/ 6 w 302"/>
                <a:gd name="T57" fmla="*/ 2 h 423"/>
                <a:gd name="T58" fmla="*/ 7 w 302"/>
                <a:gd name="T59" fmla="*/ 1 h 423"/>
                <a:gd name="T60" fmla="*/ 8 w 302"/>
                <a:gd name="T61" fmla="*/ 0 h 423"/>
                <a:gd name="T62" fmla="*/ 9 w 302"/>
                <a:gd name="T63" fmla="*/ 0 h 423"/>
                <a:gd name="T64" fmla="*/ 10 w 302"/>
                <a:gd name="T65" fmla="*/ 0 h 423"/>
                <a:gd name="T66" fmla="*/ 10 w 302"/>
                <a:gd name="T67" fmla="*/ 0 h 423"/>
                <a:gd name="T68" fmla="*/ 9 w 302"/>
                <a:gd name="T69" fmla="*/ 0 h 423"/>
                <a:gd name="T70" fmla="*/ 9 w 302"/>
                <a:gd name="T71" fmla="*/ 0 h 423"/>
                <a:gd name="T72" fmla="*/ 9 w 302"/>
                <a:gd name="T73" fmla="*/ 0 h 423"/>
                <a:gd name="T74" fmla="*/ 8 w 302"/>
                <a:gd name="T75" fmla="*/ 0 h 423"/>
                <a:gd name="T76" fmla="*/ 8 w 302"/>
                <a:gd name="T77" fmla="*/ 0 h 423"/>
                <a:gd name="T78" fmla="*/ 8 w 302"/>
                <a:gd name="T79" fmla="*/ 0 h 423"/>
                <a:gd name="T80" fmla="*/ 8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6" name="Freeform 27">
              <a:extLst>
                <a:ext uri="{FF2B5EF4-FFF2-40B4-BE49-F238E27FC236}">
                  <a16:creationId xmlns:a16="http://schemas.microsoft.com/office/drawing/2014/main" id="{28BA5748-B88C-4CBF-9E7A-BF7EBE9F4D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3" y="2204"/>
              <a:ext cx="147" cy="207"/>
            </a:xfrm>
            <a:custGeom>
              <a:avLst/>
              <a:gdLst>
                <a:gd name="T0" fmla="*/ 6 w 295"/>
                <a:gd name="T1" fmla="*/ 1 h 414"/>
                <a:gd name="T2" fmla="*/ 6 w 295"/>
                <a:gd name="T3" fmla="*/ 1 h 414"/>
                <a:gd name="T4" fmla="*/ 5 w 295"/>
                <a:gd name="T5" fmla="*/ 2 h 414"/>
                <a:gd name="T6" fmla="*/ 4 w 295"/>
                <a:gd name="T7" fmla="*/ 2 h 414"/>
                <a:gd name="T8" fmla="*/ 3 w 295"/>
                <a:gd name="T9" fmla="*/ 3 h 414"/>
                <a:gd name="T10" fmla="*/ 3 w 295"/>
                <a:gd name="T11" fmla="*/ 3 h 414"/>
                <a:gd name="T12" fmla="*/ 2 w 295"/>
                <a:gd name="T13" fmla="*/ 4 h 414"/>
                <a:gd name="T14" fmla="*/ 2 w 295"/>
                <a:gd name="T15" fmla="*/ 5 h 414"/>
                <a:gd name="T16" fmla="*/ 1 w 295"/>
                <a:gd name="T17" fmla="*/ 5 h 414"/>
                <a:gd name="T18" fmla="*/ 1 w 295"/>
                <a:gd name="T19" fmla="*/ 6 h 414"/>
                <a:gd name="T20" fmla="*/ 0 w 295"/>
                <a:gd name="T21" fmla="*/ 7 h 414"/>
                <a:gd name="T22" fmla="*/ 0 w 295"/>
                <a:gd name="T23" fmla="*/ 8 h 414"/>
                <a:gd name="T24" fmla="*/ 0 w 295"/>
                <a:gd name="T25" fmla="*/ 9 h 414"/>
                <a:gd name="T26" fmla="*/ 0 w 295"/>
                <a:gd name="T27" fmla="*/ 10 h 414"/>
                <a:gd name="T28" fmla="*/ 0 w 295"/>
                <a:gd name="T29" fmla="*/ 11 h 414"/>
                <a:gd name="T30" fmla="*/ 0 w 295"/>
                <a:gd name="T31" fmla="*/ 12 h 414"/>
                <a:gd name="T32" fmla="*/ 0 w 295"/>
                <a:gd name="T33" fmla="*/ 13 h 414"/>
                <a:gd name="T34" fmla="*/ 0 w 295"/>
                <a:gd name="T35" fmla="*/ 12 h 414"/>
                <a:gd name="T36" fmla="*/ 0 w 295"/>
                <a:gd name="T37" fmla="*/ 11 h 414"/>
                <a:gd name="T38" fmla="*/ 1 w 295"/>
                <a:gd name="T39" fmla="*/ 10 h 414"/>
                <a:gd name="T40" fmla="*/ 1 w 295"/>
                <a:gd name="T41" fmla="*/ 9 h 414"/>
                <a:gd name="T42" fmla="*/ 1 w 295"/>
                <a:gd name="T43" fmla="*/ 8 h 414"/>
                <a:gd name="T44" fmla="*/ 2 w 295"/>
                <a:gd name="T45" fmla="*/ 7 h 414"/>
                <a:gd name="T46" fmla="*/ 2 w 295"/>
                <a:gd name="T47" fmla="*/ 6 h 414"/>
                <a:gd name="T48" fmla="*/ 2 w 295"/>
                <a:gd name="T49" fmla="*/ 5 h 414"/>
                <a:gd name="T50" fmla="*/ 3 w 295"/>
                <a:gd name="T51" fmla="*/ 5 h 414"/>
                <a:gd name="T52" fmla="*/ 4 w 295"/>
                <a:gd name="T53" fmla="*/ 4 h 414"/>
                <a:gd name="T54" fmla="*/ 4 w 295"/>
                <a:gd name="T55" fmla="*/ 3 h 414"/>
                <a:gd name="T56" fmla="*/ 5 w 295"/>
                <a:gd name="T57" fmla="*/ 3 h 414"/>
                <a:gd name="T58" fmla="*/ 6 w 295"/>
                <a:gd name="T59" fmla="*/ 2 h 414"/>
                <a:gd name="T60" fmla="*/ 7 w 295"/>
                <a:gd name="T61" fmla="*/ 1 h 414"/>
                <a:gd name="T62" fmla="*/ 8 w 295"/>
                <a:gd name="T63" fmla="*/ 1 h 414"/>
                <a:gd name="T64" fmla="*/ 9 w 295"/>
                <a:gd name="T65" fmla="*/ 0 h 414"/>
                <a:gd name="T66" fmla="*/ 8 w 295"/>
                <a:gd name="T67" fmla="*/ 0 h 414"/>
                <a:gd name="T68" fmla="*/ 8 w 295"/>
                <a:gd name="T69" fmla="*/ 1 h 414"/>
                <a:gd name="T70" fmla="*/ 8 w 295"/>
                <a:gd name="T71" fmla="*/ 1 h 414"/>
                <a:gd name="T72" fmla="*/ 8 w 295"/>
                <a:gd name="T73" fmla="*/ 1 h 414"/>
                <a:gd name="T74" fmla="*/ 7 w 295"/>
                <a:gd name="T75" fmla="*/ 1 h 414"/>
                <a:gd name="T76" fmla="*/ 7 w 295"/>
                <a:gd name="T77" fmla="*/ 1 h 414"/>
                <a:gd name="T78" fmla="*/ 7 w 295"/>
                <a:gd name="T79" fmla="*/ 1 h 414"/>
                <a:gd name="T80" fmla="*/ 6 w 295"/>
                <a:gd name="T81" fmla="*/ 1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7" name="Freeform 28">
              <a:extLst>
                <a:ext uri="{FF2B5EF4-FFF2-40B4-BE49-F238E27FC236}">
                  <a16:creationId xmlns:a16="http://schemas.microsoft.com/office/drawing/2014/main" id="{6C6F29AA-A310-4990-A16C-C55059331E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4" y="2205"/>
              <a:ext cx="144" cy="203"/>
            </a:xfrm>
            <a:custGeom>
              <a:avLst/>
              <a:gdLst>
                <a:gd name="T0" fmla="*/ 7 w 288"/>
                <a:gd name="T1" fmla="*/ 1 h 405"/>
                <a:gd name="T2" fmla="*/ 6 w 288"/>
                <a:gd name="T3" fmla="*/ 1 h 405"/>
                <a:gd name="T4" fmla="*/ 6 w 288"/>
                <a:gd name="T5" fmla="*/ 2 h 405"/>
                <a:gd name="T6" fmla="*/ 5 w 288"/>
                <a:gd name="T7" fmla="*/ 2 h 405"/>
                <a:gd name="T8" fmla="*/ 4 w 288"/>
                <a:gd name="T9" fmla="*/ 3 h 405"/>
                <a:gd name="T10" fmla="*/ 4 w 288"/>
                <a:gd name="T11" fmla="*/ 3 h 405"/>
                <a:gd name="T12" fmla="*/ 3 w 288"/>
                <a:gd name="T13" fmla="*/ 4 h 405"/>
                <a:gd name="T14" fmla="*/ 2 w 288"/>
                <a:gd name="T15" fmla="*/ 5 h 405"/>
                <a:gd name="T16" fmla="*/ 2 w 288"/>
                <a:gd name="T17" fmla="*/ 5 h 405"/>
                <a:gd name="T18" fmla="*/ 1 w 288"/>
                <a:gd name="T19" fmla="*/ 6 h 405"/>
                <a:gd name="T20" fmla="*/ 1 w 288"/>
                <a:gd name="T21" fmla="*/ 7 h 405"/>
                <a:gd name="T22" fmla="*/ 1 w 288"/>
                <a:gd name="T23" fmla="*/ 8 h 405"/>
                <a:gd name="T24" fmla="*/ 1 w 288"/>
                <a:gd name="T25" fmla="*/ 9 h 405"/>
                <a:gd name="T26" fmla="*/ 0 w 288"/>
                <a:gd name="T27" fmla="*/ 10 h 405"/>
                <a:gd name="T28" fmla="*/ 1 w 288"/>
                <a:gd name="T29" fmla="*/ 11 h 405"/>
                <a:gd name="T30" fmla="*/ 1 w 288"/>
                <a:gd name="T31" fmla="*/ 12 h 405"/>
                <a:gd name="T32" fmla="*/ 1 w 288"/>
                <a:gd name="T33" fmla="*/ 13 h 405"/>
                <a:gd name="T34" fmla="*/ 1 w 288"/>
                <a:gd name="T35" fmla="*/ 12 h 405"/>
                <a:gd name="T36" fmla="*/ 1 w 288"/>
                <a:gd name="T37" fmla="*/ 11 h 405"/>
                <a:gd name="T38" fmla="*/ 2 w 288"/>
                <a:gd name="T39" fmla="*/ 10 h 405"/>
                <a:gd name="T40" fmla="*/ 2 w 288"/>
                <a:gd name="T41" fmla="*/ 9 h 405"/>
                <a:gd name="T42" fmla="*/ 2 w 288"/>
                <a:gd name="T43" fmla="*/ 8 h 405"/>
                <a:gd name="T44" fmla="*/ 2 w 288"/>
                <a:gd name="T45" fmla="*/ 7 h 405"/>
                <a:gd name="T46" fmla="*/ 3 w 288"/>
                <a:gd name="T47" fmla="*/ 6 h 405"/>
                <a:gd name="T48" fmla="*/ 3 w 288"/>
                <a:gd name="T49" fmla="*/ 5 h 405"/>
                <a:gd name="T50" fmla="*/ 4 w 288"/>
                <a:gd name="T51" fmla="*/ 4 h 405"/>
                <a:gd name="T52" fmla="*/ 4 w 288"/>
                <a:gd name="T53" fmla="*/ 4 h 405"/>
                <a:gd name="T54" fmla="*/ 5 w 288"/>
                <a:gd name="T55" fmla="*/ 3 h 405"/>
                <a:gd name="T56" fmla="*/ 6 w 288"/>
                <a:gd name="T57" fmla="*/ 2 h 405"/>
                <a:gd name="T58" fmla="*/ 7 w 288"/>
                <a:gd name="T59" fmla="*/ 2 h 405"/>
                <a:gd name="T60" fmla="*/ 7 w 288"/>
                <a:gd name="T61" fmla="*/ 1 h 405"/>
                <a:gd name="T62" fmla="*/ 8 w 288"/>
                <a:gd name="T63" fmla="*/ 1 h 405"/>
                <a:gd name="T64" fmla="*/ 9 w 288"/>
                <a:gd name="T65" fmla="*/ 0 h 405"/>
                <a:gd name="T66" fmla="*/ 9 w 288"/>
                <a:gd name="T67" fmla="*/ 0 h 405"/>
                <a:gd name="T68" fmla="*/ 9 w 288"/>
                <a:gd name="T69" fmla="*/ 1 h 405"/>
                <a:gd name="T70" fmla="*/ 9 w 288"/>
                <a:gd name="T71" fmla="*/ 1 h 405"/>
                <a:gd name="T72" fmla="*/ 8 w 288"/>
                <a:gd name="T73" fmla="*/ 1 h 405"/>
                <a:gd name="T74" fmla="*/ 8 w 288"/>
                <a:gd name="T75" fmla="*/ 1 h 405"/>
                <a:gd name="T76" fmla="*/ 8 w 288"/>
                <a:gd name="T77" fmla="*/ 1 h 405"/>
                <a:gd name="T78" fmla="*/ 8 w 288"/>
                <a:gd name="T79" fmla="*/ 1 h 405"/>
                <a:gd name="T80" fmla="*/ 7 w 288"/>
                <a:gd name="T81" fmla="*/ 1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8" name="Freeform 29">
              <a:extLst>
                <a:ext uri="{FF2B5EF4-FFF2-40B4-BE49-F238E27FC236}">
                  <a16:creationId xmlns:a16="http://schemas.microsoft.com/office/drawing/2014/main" id="{2005E2CA-3AC1-462A-B96E-4AE95821A4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6" y="2206"/>
              <a:ext cx="140" cy="199"/>
            </a:xfrm>
            <a:custGeom>
              <a:avLst/>
              <a:gdLst>
                <a:gd name="T0" fmla="*/ 7 w 280"/>
                <a:gd name="T1" fmla="*/ 1 h 397"/>
                <a:gd name="T2" fmla="*/ 6 w 280"/>
                <a:gd name="T3" fmla="*/ 1 h 397"/>
                <a:gd name="T4" fmla="*/ 6 w 280"/>
                <a:gd name="T5" fmla="*/ 2 h 397"/>
                <a:gd name="T6" fmla="*/ 5 w 280"/>
                <a:gd name="T7" fmla="*/ 2 h 397"/>
                <a:gd name="T8" fmla="*/ 4 w 280"/>
                <a:gd name="T9" fmla="*/ 3 h 397"/>
                <a:gd name="T10" fmla="*/ 4 w 280"/>
                <a:gd name="T11" fmla="*/ 3 h 397"/>
                <a:gd name="T12" fmla="*/ 3 w 280"/>
                <a:gd name="T13" fmla="*/ 4 h 397"/>
                <a:gd name="T14" fmla="*/ 2 w 280"/>
                <a:gd name="T15" fmla="*/ 5 h 397"/>
                <a:gd name="T16" fmla="*/ 2 w 280"/>
                <a:gd name="T17" fmla="*/ 5 h 397"/>
                <a:gd name="T18" fmla="*/ 1 w 280"/>
                <a:gd name="T19" fmla="*/ 6 h 397"/>
                <a:gd name="T20" fmla="*/ 1 w 280"/>
                <a:gd name="T21" fmla="*/ 7 h 397"/>
                <a:gd name="T22" fmla="*/ 1 w 280"/>
                <a:gd name="T23" fmla="*/ 8 h 397"/>
                <a:gd name="T24" fmla="*/ 1 w 280"/>
                <a:gd name="T25" fmla="*/ 8 h 397"/>
                <a:gd name="T26" fmla="*/ 0 w 280"/>
                <a:gd name="T27" fmla="*/ 9 h 397"/>
                <a:gd name="T28" fmla="*/ 0 w 280"/>
                <a:gd name="T29" fmla="*/ 11 h 397"/>
                <a:gd name="T30" fmla="*/ 1 w 280"/>
                <a:gd name="T31" fmla="*/ 12 h 397"/>
                <a:gd name="T32" fmla="*/ 1 w 280"/>
                <a:gd name="T33" fmla="*/ 13 h 397"/>
                <a:gd name="T34" fmla="*/ 1 w 280"/>
                <a:gd name="T35" fmla="*/ 12 h 397"/>
                <a:gd name="T36" fmla="*/ 1 w 280"/>
                <a:gd name="T37" fmla="*/ 11 h 397"/>
                <a:gd name="T38" fmla="*/ 1 w 280"/>
                <a:gd name="T39" fmla="*/ 10 h 397"/>
                <a:gd name="T40" fmla="*/ 2 w 280"/>
                <a:gd name="T41" fmla="*/ 9 h 397"/>
                <a:gd name="T42" fmla="*/ 2 w 280"/>
                <a:gd name="T43" fmla="*/ 8 h 397"/>
                <a:gd name="T44" fmla="*/ 2 w 280"/>
                <a:gd name="T45" fmla="*/ 7 h 397"/>
                <a:gd name="T46" fmla="*/ 3 w 280"/>
                <a:gd name="T47" fmla="*/ 6 h 397"/>
                <a:gd name="T48" fmla="*/ 3 w 280"/>
                <a:gd name="T49" fmla="*/ 5 h 397"/>
                <a:gd name="T50" fmla="*/ 4 w 280"/>
                <a:gd name="T51" fmla="*/ 4 h 397"/>
                <a:gd name="T52" fmla="*/ 4 w 280"/>
                <a:gd name="T53" fmla="*/ 4 h 397"/>
                <a:gd name="T54" fmla="*/ 5 w 280"/>
                <a:gd name="T55" fmla="*/ 3 h 397"/>
                <a:gd name="T56" fmla="*/ 6 w 280"/>
                <a:gd name="T57" fmla="*/ 2 h 397"/>
                <a:gd name="T58" fmla="*/ 6 w 280"/>
                <a:gd name="T59" fmla="*/ 2 h 397"/>
                <a:gd name="T60" fmla="*/ 7 w 280"/>
                <a:gd name="T61" fmla="*/ 1 h 397"/>
                <a:gd name="T62" fmla="*/ 8 w 280"/>
                <a:gd name="T63" fmla="*/ 1 h 397"/>
                <a:gd name="T64" fmla="*/ 9 w 280"/>
                <a:gd name="T65" fmla="*/ 0 h 397"/>
                <a:gd name="T66" fmla="*/ 9 w 280"/>
                <a:gd name="T67" fmla="*/ 1 h 397"/>
                <a:gd name="T68" fmla="*/ 9 w 280"/>
                <a:gd name="T69" fmla="*/ 1 h 397"/>
                <a:gd name="T70" fmla="*/ 8 w 280"/>
                <a:gd name="T71" fmla="*/ 1 h 397"/>
                <a:gd name="T72" fmla="*/ 8 w 280"/>
                <a:gd name="T73" fmla="*/ 1 h 397"/>
                <a:gd name="T74" fmla="*/ 8 w 280"/>
                <a:gd name="T75" fmla="*/ 1 h 397"/>
                <a:gd name="T76" fmla="*/ 8 w 280"/>
                <a:gd name="T77" fmla="*/ 1 h 397"/>
                <a:gd name="T78" fmla="*/ 7 w 280"/>
                <a:gd name="T79" fmla="*/ 1 h 397"/>
                <a:gd name="T80" fmla="*/ 7 w 280"/>
                <a:gd name="T81" fmla="*/ 1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9" name="Freeform 30">
              <a:extLst>
                <a:ext uri="{FF2B5EF4-FFF2-40B4-BE49-F238E27FC236}">
                  <a16:creationId xmlns:a16="http://schemas.microsoft.com/office/drawing/2014/main" id="{FC2D1CDB-D99B-4EA6-AE42-FA0A60C0CD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7" y="2206"/>
              <a:ext cx="136" cy="195"/>
            </a:xfrm>
            <a:custGeom>
              <a:avLst/>
              <a:gdLst>
                <a:gd name="T0" fmla="*/ 6 w 273"/>
                <a:gd name="T1" fmla="*/ 1 h 389"/>
                <a:gd name="T2" fmla="*/ 5 w 273"/>
                <a:gd name="T3" fmla="*/ 1 h 389"/>
                <a:gd name="T4" fmla="*/ 5 w 273"/>
                <a:gd name="T5" fmla="*/ 2 h 389"/>
                <a:gd name="T6" fmla="*/ 4 w 273"/>
                <a:gd name="T7" fmla="*/ 2 h 389"/>
                <a:gd name="T8" fmla="*/ 3 w 273"/>
                <a:gd name="T9" fmla="*/ 3 h 389"/>
                <a:gd name="T10" fmla="*/ 3 w 273"/>
                <a:gd name="T11" fmla="*/ 3 h 389"/>
                <a:gd name="T12" fmla="*/ 2 w 273"/>
                <a:gd name="T13" fmla="*/ 4 h 389"/>
                <a:gd name="T14" fmla="*/ 1 w 273"/>
                <a:gd name="T15" fmla="*/ 5 h 389"/>
                <a:gd name="T16" fmla="*/ 1 w 273"/>
                <a:gd name="T17" fmla="*/ 5 h 389"/>
                <a:gd name="T18" fmla="*/ 1 w 273"/>
                <a:gd name="T19" fmla="*/ 6 h 389"/>
                <a:gd name="T20" fmla="*/ 0 w 273"/>
                <a:gd name="T21" fmla="*/ 7 h 389"/>
                <a:gd name="T22" fmla="*/ 0 w 273"/>
                <a:gd name="T23" fmla="*/ 7 h 389"/>
                <a:gd name="T24" fmla="*/ 0 w 273"/>
                <a:gd name="T25" fmla="*/ 8 h 389"/>
                <a:gd name="T26" fmla="*/ 0 w 273"/>
                <a:gd name="T27" fmla="*/ 9 h 389"/>
                <a:gd name="T28" fmla="*/ 0 w 273"/>
                <a:gd name="T29" fmla="*/ 10 h 389"/>
                <a:gd name="T30" fmla="*/ 0 w 273"/>
                <a:gd name="T31" fmla="*/ 11 h 389"/>
                <a:gd name="T32" fmla="*/ 0 w 273"/>
                <a:gd name="T33" fmla="*/ 13 h 389"/>
                <a:gd name="T34" fmla="*/ 0 w 273"/>
                <a:gd name="T35" fmla="*/ 11 h 389"/>
                <a:gd name="T36" fmla="*/ 0 w 273"/>
                <a:gd name="T37" fmla="*/ 10 h 389"/>
                <a:gd name="T38" fmla="*/ 0 w 273"/>
                <a:gd name="T39" fmla="*/ 9 h 389"/>
                <a:gd name="T40" fmla="*/ 1 w 273"/>
                <a:gd name="T41" fmla="*/ 8 h 389"/>
                <a:gd name="T42" fmla="*/ 1 w 273"/>
                <a:gd name="T43" fmla="*/ 7 h 389"/>
                <a:gd name="T44" fmla="*/ 1 w 273"/>
                <a:gd name="T45" fmla="*/ 6 h 389"/>
                <a:gd name="T46" fmla="*/ 2 w 273"/>
                <a:gd name="T47" fmla="*/ 6 h 389"/>
                <a:gd name="T48" fmla="*/ 2 w 273"/>
                <a:gd name="T49" fmla="*/ 5 h 389"/>
                <a:gd name="T50" fmla="*/ 2 w 273"/>
                <a:gd name="T51" fmla="*/ 4 h 389"/>
                <a:gd name="T52" fmla="*/ 3 w 273"/>
                <a:gd name="T53" fmla="*/ 3 h 389"/>
                <a:gd name="T54" fmla="*/ 4 w 273"/>
                <a:gd name="T55" fmla="*/ 3 h 389"/>
                <a:gd name="T56" fmla="*/ 4 w 273"/>
                <a:gd name="T57" fmla="*/ 2 h 389"/>
                <a:gd name="T58" fmla="*/ 5 w 273"/>
                <a:gd name="T59" fmla="*/ 2 h 389"/>
                <a:gd name="T60" fmla="*/ 6 w 273"/>
                <a:gd name="T61" fmla="*/ 1 h 389"/>
                <a:gd name="T62" fmla="*/ 7 w 273"/>
                <a:gd name="T63" fmla="*/ 1 h 389"/>
                <a:gd name="T64" fmla="*/ 8 w 273"/>
                <a:gd name="T65" fmla="*/ 0 h 389"/>
                <a:gd name="T66" fmla="*/ 8 w 273"/>
                <a:gd name="T67" fmla="*/ 1 h 389"/>
                <a:gd name="T68" fmla="*/ 7 w 273"/>
                <a:gd name="T69" fmla="*/ 1 h 389"/>
                <a:gd name="T70" fmla="*/ 7 w 273"/>
                <a:gd name="T71" fmla="*/ 1 h 389"/>
                <a:gd name="T72" fmla="*/ 7 w 273"/>
                <a:gd name="T73" fmla="*/ 1 h 389"/>
                <a:gd name="T74" fmla="*/ 7 w 273"/>
                <a:gd name="T75" fmla="*/ 1 h 389"/>
                <a:gd name="T76" fmla="*/ 6 w 273"/>
                <a:gd name="T77" fmla="*/ 1 h 389"/>
                <a:gd name="T78" fmla="*/ 6 w 273"/>
                <a:gd name="T79" fmla="*/ 1 h 389"/>
                <a:gd name="T80" fmla="*/ 6 w 273"/>
                <a:gd name="T81" fmla="*/ 1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0" name="Freeform 31">
              <a:extLst>
                <a:ext uri="{FF2B5EF4-FFF2-40B4-BE49-F238E27FC236}">
                  <a16:creationId xmlns:a16="http://schemas.microsoft.com/office/drawing/2014/main" id="{60A5CE6A-C08C-44DC-80A6-A583D00D51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8" y="2208"/>
              <a:ext cx="134" cy="190"/>
            </a:xfrm>
            <a:custGeom>
              <a:avLst/>
              <a:gdLst>
                <a:gd name="T0" fmla="*/ 7 w 267"/>
                <a:gd name="T1" fmla="*/ 1 h 380"/>
                <a:gd name="T2" fmla="*/ 6 w 267"/>
                <a:gd name="T3" fmla="*/ 1 h 380"/>
                <a:gd name="T4" fmla="*/ 5 w 267"/>
                <a:gd name="T5" fmla="*/ 2 h 380"/>
                <a:gd name="T6" fmla="*/ 5 w 267"/>
                <a:gd name="T7" fmla="*/ 2 h 380"/>
                <a:gd name="T8" fmla="*/ 4 w 267"/>
                <a:gd name="T9" fmla="*/ 3 h 380"/>
                <a:gd name="T10" fmla="*/ 4 w 267"/>
                <a:gd name="T11" fmla="*/ 3 h 380"/>
                <a:gd name="T12" fmla="*/ 3 w 267"/>
                <a:gd name="T13" fmla="*/ 4 h 380"/>
                <a:gd name="T14" fmla="*/ 2 w 267"/>
                <a:gd name="T15" fmla="*/ 4 h 380"/>
                <a:gd name="T16" fmla="*/ 2 w 267"/>
                <a:gd name="T17" fmla="*/ 5 h 380"/>
                <a:gd name="T18" fmla="*/ 1 w 267"/>
                <a:gd name="T19" fmla="*/ 6 h 380"/>
                <a:gd name="T20" fmla="*/ 1 w 267"/>
                <a:gd name="T21" fmla="*/ 7 h 380"/>
                <a:gd name="T22" fmla="*/ 1 w 267"/>
                <a:gd name="T23" fmla="*/ 7 h 380"/>
                <a:gd name="T24" fmla="*/ 1 w 267"/>
                <a:gd name="T25" fmla="*/ 8 h 380"/>
                <a:gd name="T26" fmla="*/ 1 w 267"/>
                <a:gd name="T27" fmla="*/ 9 h 380"/>
                <a:gd name="T28" fmla="*/ 0 w 267"/>
                <a:gd name="T29" fmla="*/ 10 h 380"/>
                <a:gd name="T30" fmla="*/ 1 w 267"/>
                <a:gd name="T31" fmla="*/ 11 h 380"/>
                <a:gd name="T32" fmla="*/ 1 w 267"/>
                <a:gd name="T33" fmla="*/ 12 h 380"/>
                <a:gd name="T34" fmla="*/ 1 w 267"/>
                <a:gd name="T35" fmla="*/ 11 h 380"/>
                <a:gd name="T36" fmla="*/ 1 w 267"/>
                <a:gd name="T37" fmla="*/ 10 h 380"/>
                <a:gd name="T38" fmla="*/ 1 w 267"/>
                <a:gd name="T39" fmla="*/ 9 h 380"/>
                <a:gd name="T40" fmla="*/ 2 w 267"/>
                <a:gd name="T41" fmla="*/ 8 h 380"/>
                <a:gd name="T42" fmla="*/ 2 w 267"/>
                <a:gd name="T43" fmla="*/ 7 h 380"/>
                <a:gd name="T44" fmla="*/ 2 w 267"/>
                <a:gd name="T45" fmla="*/ 6 h 380"/>
                <a:gd name="T46" fmla="*/ 2 w 267"/>
                <a:gd name="T47" fmla="*/ 5 h 380"/>
                <a:gd name="T48" fmla="*/ 3 w 267"/>
                <a:gd name="T49" fmla="*/ 5 h 380"/>
                <a:gd name="T50" fmla="*/ 3 w 267"/>
                <a:gd name="T51" fmla="*/ 4 h 380"/>
                <a:gd name="T52" fmla="*/ 4 w 267"/>
                <a:gd name="T53" fmla="*/ 3 h 380"/>
                <a:gd name="T54" fmla="*/ 4 w 267"/>
                <a:gd name="T55" fmla="*/ 3 h 380"/>
                <a:gd name="T56" fmla="*/ 5 w 267"/>
                <a:gd name="T57" fmla="*/ 2 h 380"/>
                <a:gd name="T58" fmla="*/ 6 w 267"/>
                <a:gd name="T59" fmla="*/ 2 h 380"/>
                <a:gd name="T60" fmla="*/ 7 w 267"/>
                <a:gd name="T61" fmla="*/ 1 h 380"/>
                <a:gd name="T62" fmla="*/ 8 w 267"/>
                <a:gd name="T63" fmla="*/ 1 h 380"/>
                <a:gd name="T64" fmla="*/ 9 w 267"/>
                <a:gd name="T65" fmla="*/ 0 h 380"/>
                <a:gd name="T66" fmla="*/ 9 w 267"/>
                <a:gd name="T67" fmla="*/ 1 h 380"/>
                <a:gd name="T68" fmla="*/ 8 w 267"/>
                <a:gd name="T69" fmla="*/ 1 h 380"/>
                <a:gd name="T70" fmla="*/ 8 w 267"/>
                <a:gd name="T71" fmla="*/ 1 h 380"/>
                <a:gd name="T72" fmla="*/ 8 w 267"/>
                <a:gd name="T73" fmla="*/ 1 h 380"/>
                <a:gd name="T74" fmla="*/ 7 w 267"/>
                <a:gd name="T75" fmla="*/ 1 h 380"/>
                <a:gd name="T76" fmla="*/ 7 w 267"/>
                <a:gd name="T77" fmla="*/ 1 h 380"/>
                <a:gd name="T78" fmla="*/ 7 w 267"/>
                <a:gd name="T79" fmla="*/ 1 h 380"/>
                <a:gd name="T80" fmla="*/ 7 w 267"/>
                <a:gd name="T81" fmla="*/ 1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1" name="Freeform 32">
              <a:extLst>
                <a:ext uri="{FF2B5EF4-FFF2-40B4-BE49-F238E27FC236}">
                  <a16:creationId xmlns:a16="http://schemas.microsoft.com/office/drawing/2014/main" id="{2140055E-BC0D-46D2-8848-3D9C069DE7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9" y="2208"/>
              <a:ext cx="130" cy="186"/>
            </a:xfrm>
            <a:custGeom>
              <a:avLst/>
              <a:gdLst>
                <a:gd name="T0" fmla="*/ 6 w 261"/>
                <a:gd name="T1" fmla="*/ 0 h 373"/>
                <a:gd name="T2" fmla="*/ 5 w 261"/>
                <a:gd name="T3" fmla="*/ 0 h 373"/>
                <a:gd name="T4" fmla="*/ 4 w 261"/>
                <a:gd name="T5" fmla="*/ 1 h 373"/>
                <a:gd name="T6" fmla="*/ 4 w 261"/>
                <a:gd name="T7" fmla="*/ 1 h 373"/>
                <a:gd name="T8" fmla="*/ 3 w 261"/>
                <a:gd name="T9" fmla="*/ 2 h 373"/>
                <a:gd name="T10" fmla="*/ 3 w 261"/>
                <a:gd name="T11" fmla="*/ 2 h 373"/>
                <a:gd name="T12" fmla="*/ 2 w 261"/>
                <a:gd name="T13" fmla="*/ 3 h 373"/>
                <a:gd name="T14" fmla="*/ 1 w 261"/>
                <a:gd name="T15" fmla="*/ 3 h 373"/>
                <a:gd name="T16" fmla="*/ 1 w 261"/>
                <a:gd name="T17" fmla="*/ 4 h 373"/>
                <a:gd name="T18" fmla="*/ 1 w 261"/>
                <a:gd name="T19" fmla="*/ 5 h 373"/>
                <a:gd name="T20" fmla="*/ 0 w 261"/>
                <a:gd name="T21" fmla="*/ 5 h 373"/>
                <a:gd name="T22" fmla="*/ 0 w 261"/>
                <a:gd name="T23" fmla="*/ 6 h 373"/>
                <a:gd name="T24" fmla="*/ 0 w 261"/>
                <a:gd name="T25" fmla="*/ 7 h 373"/>
                <a:gd name="T26" fmla="*/ 0 w 261"/>
                <a:gd name="T27" fmla="*/ 8 h 373"/>
                <a:gd name="T28" fmla="*/ 0 w 261"/>
                <a:gd name="T29" fmla="*/ 9 h 373"/>
                <a:gd name="T30" fmla="*/ 0 w 261"/>
                <a:gd name="T31" fmla="*/ 10 h 373"/>
                <a:gd name="T32" fmla="*/ 0 w 261"/>
                <a:gd name="T33" fmla="*/ 11 h 373"/>
                <a:gd name="T34" fmla="*/ 0 w 261"/>
                <a:gd name="T35" fmla="*/ 10 h 373"/>
                <a:gd name="T36" fmla="*/ 0 w 261"/>
                <a:gd name="T37" fmla="*/ 9 h 373"/>
                <a:gd name="T38" fmla="*/ 0 w 261"/>
                <a:gd name="T39" fmla="*/ 8 h 373"/>
                <a:gd name="T40" fmla="*/ 0 w 261"/>
                <a:gd name="T41" fmla="*/ 7 h 373"/>
                <a:gd name="T42" fmla="*/ 1 w 261"/>
                <a:gd name="T43" fmla="*/ 6 h 373"/>
                <a:gd name="T44" fmla="*/ 1 w 261"/>
                <a:gd name="T45" fmla="*/ 5 h 373"/>
                <a:gd name="T46" fmla="*/ 1 w 261"/>
                <a:gd name="T47" fmla="*/ 4 h 373"/>
                <a:gd name="T48" fmla="*/ 2 w 261"/>
                <a:gd name="T49" fmla="*/ 4 h 373"/>
                <a:gd name="T50" fmla="*/ 2 w 261"/>
                <a:gd name="T51" fmla="*/ 3 h 373"/>
                <a:gd name="T52" fmla="*/ 3 w 261"/>
                <a:gd name="T53" fmla="*/ 2 h 373"/>
                <a:gd name="T54" fmla="*/ 3 w 261"/>
                <a:gd name="T55" fmla="*/ 2 h 373"/>
                <a:gd name="T56" fmla="*/ 4 w 261"/>
                <a:gd name="T57" fmla="*/ 1 h 373"/>
                <a:gd name="T58" fmla="*/ 5 w 261"/>
                <a:gd name="T59" fmla="*/ 1 h 373"/>
                <a:gd name="T60" fmla="*/ 6 w 261"/>
                <a:gd name="T61" fmla="*/ 0 h 373"/>
                <a:gd name="T62" fmla="*/ 7 w 261"/>
                <a:gd name="T63" fmla="*/ 0 h 373"/>
                <a:gd name="T64" fmla="*/ 8 w 261"/>
                <a:gd name="T65" fmla="*/ 0 h 373"/>
                <a:gd name="T66" fmla="*/ 6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2" name="Freeform 33">
              <a:extLst>
                <a:ext uri="{FF2B5EF4-FFF2-40B4-BE49-F238E27FC236}">
                  <a16:creationId xmlns:a16="http://schemas.microsoft.com/office/drawing/2014/main" id="{BD278338-B4C3-499B-B9EA-E441BD5E62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99" y="2359"/>
              <a:ext cx="96" cy="206"/>
            </a:xfrm>
            <a:custGeom>
              <a:avLst/>
              <a:gdLst>
                <a:gd name="T0" fmla="*/ 6 w 194"/>
                <a:gd name="T1" fmla="*/ 2 h 413"/>
                <a:gd name="T2" fmla="*/ 6 w 194"/>
                <a:gd name="T3" fmla="*/ 2 h 413"/>
                <a:gd name="T4" fmla="*/ 6 w 194"/>
                <a:gd name="T5" fmla="*/ 3 h 413"/>
                <a:gd name="T6" fmla="*/ 6 w 194"/>
                <a:gd name="T7" fmla="*/ 4 h 413"/>
                <a:gd name="T8" fmla="*/ 5 w 194"/>
                <a:gd name="T9" fmla="*/ 4 h 413"/>
                <a:gd name="T10" fmla="*/ 5 w 194"/>
                <a:gd name="T11" fmla="*/ 5 h 413"/>
                <a:gd name="T12" fmla="*/ 5 w 194"/>
                <a:gd name="T13" fmla="*/ 5 h 413"/>
                <a:gd name="T14" fmla="*/ 5 w 194"/>
                <a:gd name="T15" fmla="*/ 6 h 413"/>
                <a:gd name="T16" fmla="*/ 5 w 194"/>
                <a:gd name="T17" fmla="*/ 7 h 413"/>
                <a:gd name="T18" fmla="*/ 4 w 194"/>
                <a:gd name="T19" fmla="*/ 7 h 413"/>
                <a:gd name="T20" fmla="*/ 4 w 194"/>
                <a:gd name="T21" fmla="*/ 8 h 413"/>
                <a:gd name="T22" fmla="*/ 4 w 194"/>
                <a:gd name="T23" fmla="*/ 9 h 413"/>
                <a:gd name="T24" fmla="*/ 3 w 194"/>
                <a:gd name="T25" fmla="*/ 10 h 413"/>
                <a:gd name="T26" fmla="*/ 2 w 194"/>
                <a:gd name="T27" fmla="*/ 10 h 413"/>
                <a:gd name="T28" fmla="*/ 1 w 194"/>
                <a:gd name="T29" fmla="*/ 11 h 413"/>
                <a:gd name="T30" fmla="*/ 1 w 194"/>
                <a:gd name="T31" fmla="*/ 12 h 413"/>
                <a:gd name="T32" fmla="*/ 0 w 194"/>
                <a:gd name="T33" fmla="*/ 12 h 413"/>
                <a:gd name="T34" fmla="*/ 0 w 194"/>
                <a:gd name="T35" fmla="*/ 11 h 413"/>
                <a:gd name="T36" fmla="*/ 1 w 194"/>
                <a:gd name="T37" fmla="*/ 9 h 413"/>
                <a:gd name="T38" fmla="*/ 2 w 194"/>
                <a:gd name="T39" fmla="*/ 8 h 413"/>
                <a:gd name="T40" fmla="*/ 3 w 194"/>
                <a:gd name="T41" fmla="*/ 6 h 413"/>
                <a:gd name="T42" fmla="*/ 3 w 194"/>
                <a:gd name="T43" fmla="*/ 4 h 413"/>
                <a:gd name="T44" fmla="*/ 4 w 194"/>
                <a:gd name="T45" fmla="*/ 3 h 413"/>
                <a:gd name="T46" fmla="*/ 5 w 194"/>
                <a:gd name="T47" fmla="*/ 1 h 413"/>
                <a:gd name="T48" fmla="*/ 5 w 194"/>
                <a:gd name="T49" fmla="*/ 0 h 413"/>
                <a:gd name="T50" fmla="*/ 6 w 194"/>
                <a:gd name="T51" fmla="*/ 2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3" name="Freeform 34">
              <a:extLst>
                <a:ext uri="{FF2B5EF4-FFF2-40B4-BE49-F238E27FC236}">
                  <a16:creationId xmlns:a16="http://schemas.microsoft.com/office/drawing/2014/main" id="{64F57AE3-8466-426A-AFE9-D09805B39E2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2" y="2363"/>
              <a:ext cx="93" cy="199"/>
            </a:xfrm>
            <a:custGeom>
              <a:avLst/>
              <a:gdLst>
                <a:gd name="T0" fmla="*/ 5 w 187"/>
                <a:gd name="T1" fmla="*/ 3 h 398"/>
                <a:gd name="T2" fmla="*/ 5 w 187"/>
                <a:gd name="T3" fmla="*/ 3 h 398"/>
                <a:gd name="T4" fmla="*/ 5 w 187"/>
                <a:gd name="T5" fmla="*/ 4 h 398"/>
                <a:gd name="T6" fmla="*/ 5 w 187"/>
                <a:gd name="T7" fmla="*/ 4 h 398"/>
                <a:gd name="T8" fmla="*/ 5 w 187"/>
                <a:gd name="T9" fmla="*/ 5 h 398"/>
                <a:gd name="T10" fmla="*/ 5 w 187"/>
                <a:gd name="T11" fmla="*/ 6 h 398"/>
                <a:gd name="T12" fmla="*/ 5 w 187"/>
                <a:gd name="T13" fmla="*/ 6 h 398"/>
                <a:gd name="T14" fmla="*/ 5 w 187"/>
                <a:gd name="T15" fmla="*/ 7 h 398"/>
                <a:gd name="T16" fmla="*/ 5 w 187"/>
                <a:gd name="T17" fmla="*/ 7 h 398"/>
                <a:gd name="T18" fmla="*/ 4 w 187"/>
                <a:gd name="T19" fmla="*/ 8 h 398"/>
                <a:gd name="T20" fmla="*/ 4 w 187"/>
                <a:gd name="T21" fmla="*/ 9 h 398"/>
                <a:gd name="T22" fmla="*/ 3 w 187"/>
                <a:gd name="T23" fmla="*/ 9 h 398"/>
                <a:gd name="T24" fmla="*/ 3 w 187"/>
                <a:gd name="T25" fmla="*/ 10 h 398"/>
                <a:gd name="T26" fmla="*/ 2 w 187"/>
                <a:gd name="T27" fmla="*/ 11 h 398"/>
                <a:gd name="T28" fmla="*/ 1 w 187"/>
                <a:gd name="T29" fmla="*/ 12 h 398"/>
                <a:gd name="T30" fmla="*/ 0 w 187"/>
                <a:gd name="T31" fmla="*/ 12 h 398"/>
                <a:gd name="T32" fmla="*/ 0 w 187"/>
                <a:gd name="T33" fmla="*/ 13 h 398"/>
                <a:gd name="T34" fmla="*/ 0 w 187"/>
                <a:gd name="T35" fmla="*/ 12 h 398"/>
                <a:gd name="T36" fmla="*/ 1 w 187"/>
                <a:gd name="T37" fmla="*/ 10 h 398"/>
                <a:gd name="T38" fmla="*/ 2 w 187"/>
                <a:gd name="T39" fmla="*/ 8 h 398"/>
                <a:gd name="T40" fmla="*/ 3 w 187"/>
                <a:gd name="T41" fmla="*/ 7 h 398"/>
                <a:gd name="T42" fmla="*/ 3 w 187"/>
                <a:gd name="T43" fmla="*/ 5 h 398"/>
                <a:gd name="T44" fmla="*/ 4 w 187"/>
                <a:gd name="T45" fmla="*/ 3 h 398"/>
                <a:gd name="T46" fmla="*/ 4 w 187"/>
                <a:gd name="T47" fmla="*/ 2 h 398"/>
                <a:gd name="T48" fmla="*/ 5 w 187"/>
                <a:gd name="T49" fmla="*/ 0 h 398"/>
                <a:gd name="T50" fmla="*/ 5 w 187"/>
                <a:gd name="T51" fmla="*/ 1 h 398"/>
                <a:gd name="T52" fmla="*/ 5 w 187"/>
                <a:gd name="T53" fmla="*/ 2 h 398"/>
                <a:gd name="T54" fmla="*/ 5 w 187"/>
                <a:gd name="T55" fmla="*/ 2 h 398"/>
                <a:gd name="T56" fmla="*/ 5 w 187"/>
                <a:gd name="T57" fmla="*/ 3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4" name="Freeform 35">
              <a:extLst>
                <a:ext uri="{FF2B5EF4-FFF2-40B4-BE49-F238E27FC236}">
                  <a16:creationId xmlns:a16="http://schemas.microsoft.com/office/drawing/2014/main" id="{7172FF73-0D93-420D-9FF7-E925065E3F4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5" y="2367"/>
              <a:ext cx="88" cy="191"/>
            </a:xfrm>
            <a:custGeom>
              <a:avLst/>
              <a:gdLst>
                <a:gd name="T0" fmla="*/ 6 w 176"/>
                <a:gd name="T1" fmla="*/ 1 h 383"/>
                <a:gd name="T2" fmla="*/ 6 w 176"/>
                <a:gd name="T3" fmla="*/ 3 h 383"/>
                <a:gd name="T4" fmla="*/ 6 w 176"/>
                <a:gd name="T5" fmla="*/ 4 h 383"/>
                <a:gd name="T6" fmla="*/ 6 w 176"/>
                <a:gd name="T7" fmla="*/ 5 h 383"/>
                <a:gd name="T8" fmla="*/ 5 w 176"/>
                <a:gd name="T9" fmla="*/ 6 h 383"/>
                <a:gd name="T10" fmla="*/ 5 w 176"/>
                <a:gd name="T11" fmla="*/ 8 h 383"/>
                <a:gd name="T12" fmla="*/ 4 w 176"/>
                <a:gd name="T13" fmla="*/ 9 h 383"/>
                <a:gd name="T14" fmla="*/ 2 w 176"/>
                <a:gd name="T15" fmla="*/ 10 h 383"/>
                <a:gd name="T16" fmla="*/ 0 w 176"/>
                <a:gd name="T17" fmla="*/ 11 h 383"/>
                <a:gd name="T18" fmla="*/ 1 w 176"/>
                <a:gd name="T19" fmla="*/ 10 h 383"/>
                <a:gd name="T20" fmla="*/ 2 w 176"/>
                <a:gd name="T21" fmla="*/ 9 h 383"/>
                <a:gd name="T22" fmla="*/ 3 w 176"/>
                <a:gd name="T23" fmla="*/ 7 h 383"/>
                <a:gd name="T24" fmla="*/ 3 w 176"/>
                <a:gd name="T25" fmla="*/ 6 h 383"/>
                <a:gd name="T26" fmla="*/ 4 w 176"/>
                <a:gd name="T27" fmla="*/ 4 h 383"/>
                <a:gd name="T28" fmla="*/ 5 w 176"/>
                <a:gd name="T29" fmla="*/ 2 h 383"/>
                <a:gd name="T30" fmla="*/ 5 w 176"/>
                <a:gd name="T31" fmla="*/ 1 h 383"/>
                <a:gd name="T32" fmla="*/ 6 w 176"/>
                <a:gd name="T33" fmla="*/ 0 h 383"/>
                <a:gd name="T34" fmla="*/ 6 w 176"/>
                <a:gd name="T35" fmla="*/ 0 h 383"/>
                <a:gd name="T36" fmla="*/ 6 w 176"/>
                <a:gd name="T37" fmla="*/ 0 h 383"/>
                <a:gd name="T38" fmla="*/ 6 w 176"/>
                <a:gd name="T39" fmla="*/ 1 h 383"/>
                <a:gd name="T40" fmla="*/ 6 w 176"/>
                <a:gd name="T41" fmla="*/ 1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5" name="Freeform 36">
              <a:extLst>
                <a:ext uri="{FF2B5EF4-FFF2-40B4-BE49-F238E27FC236}">
                  <a16:creationId xmlns:a16="http://schemas.microsoft.com/office/drawing/2014/main" id="{C101FDA6-1B5E-4855-97F0-2AC07E73320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8" y="2372"/>
              <a:ext cx="85" cy="182"/>
            </a:xfrm>
            <a:custGeom>
              <a:avLst/>
              <a:gdLst>
                <a:gd name="T0" fmla="*/ 6 w 169"/>
                <a:gd name="T1" fmla="*/ 1 h 365"/>
                <a:gd name="T2" fmla="*/ 6 w 169"/>
                <a:gd name="T3" fmla="*/ 2 h 365"/>
                <a:gd name="T4" fmla="*/ 6 w 169"/>
                <a:gd name="T5" fmla="*/ 4 h 365"/>
                <a:gd name="T6" fmla="*/ 5 w 169"/>
                <a:gd name="T7" fmla="*/ 5 h 365"/>
                <a:gd name="T8" fmla="*/ 5 w 169"/>
                <a:gd name="T9" fmla="*/ 6 h 365"/>
                <a:gd name="T10" fmla="*/ 4 w 169"/>
                <a:gd name="T11" fmla="*/ 7 h 365"/>
                <a:gd name="T12" fmla="*/ 3 w 169"/>
                <a:gd name="T13" fmla="*/ 8 h 365"/>
                <a:gd name="T14" fmla="*/ 2 w 169"/>
                <a:gd name="T15" fmla="*/ 10 h 365"/>
                <a:gd name="T16" fmla="*/ 0 w 169"/>
                <a:gd name="T17" fmla="*/ 11 h 365"/>
                <a:gd name="T18" fmla="*/ 1 w 169"/>
                <a:gd name="T19" fmla="*/ 10 h 365"/>
                <a:gd name="T20" fmla="*/ 2 w 169"/>
                <a:gd name="T21" fmla="*/ 8 h 365"/>
                <a:gd name="T22" fmla="*/ 3 w 169"/>
                <a:gd name="T23" fmla="*/ 7 h 365"/>
                <a:gd name="T24" fmla="*/ 3 w 169"/>
                <a:gd name="T25" fmla="*/ 5 h 365"/>
                <a:gd name="T26" fmla="*/ 4 w 169"/>
                <a:gd name="T27" fmla="*/ 4 h 365"/>
                <a:gd name="T28" fmla="*/ 4 w 169"/>
                <a:gd name="T29" fmla="*/ 2 h 365"/>
                <a:gd name="T30" fmla="*/ 5 w 169"/>
                <a:gd name="T31" fmla="*/ 1 h 365"/>
                <a:gd name="T32" fmla="*/ 5 w 169"/>
                <a:gd name="T33" fmla="*/ 0 h 365"/>
                <a:gd name="T34" fmla="*/ 5 w 169"/>
                <a:gd name="T35" fmla="*/ 0 h 365"/>
                <a:gd name="T36" fmla="*/ 6 w 169"/>
                <a:gd name="T37" fmla="*/ 0 h 365"/>
                <a:gd name="T38" fmla="*/ 6 w 169"/>
                <a:gd name="T39" fmla="*/ 1 h 365"/>
                <a:gd name="T40" fmla="*/ 6 w 169"/>
                <a:gd name="T41" fmla="*/ 1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6" name="Freeform 37">
              <a:extLst>
                <a:ext uri="{FF2B5EF4-FFF2-40B4-BE49-F238E27FC236}">
                  <a16:creationId xmlns:a16="http://schemas.microsoft.com/office/drawing/2014/main" id="{FFE3EC6C-EF62-474A-9150-A571290D902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1" y="2376"/>
              <a:ext cx="81" cy="176"/>
            </a:xfrm>
            <a:custGeom>
              <a:avLst/>
              <a:gdLst>
                <a:gd name="T0" fmla="*/ 6 w 162"/>
                <a:gd name="T1" fmla="*/ 2 h 351"/>
                <a:gd name="T2" fmla="*/ 6 w 162"/>
                <a:gd name="T3" fmla="*/ 3 h 351"/>
                <a:gd name="T4" fmla="*/ 5 w 162"/>
                <a:gd name="T5" fmla="*/ 4 h 351"/>
                <a:gd name="T6" fmla="*/ 5 w 162"/>
                <a:gd name="T7" fmla="*/ 5 h 351"/>
                <a:gd name="T8" fmla="*/ 5 w 162"/>
                <a:gd name="T9" fmla="*/ 7 h 351"/>
                <a:gd name="T10" fmla="*/ 4 w 162"/>
                <a:gd name="T11" fmla="*/ 8 h 351"/>
                <a:gd name="T12" fmla="*/ 3 w 162"/>
                <a:gd name="T13" fmla="*/ 9 h 351"/>
                <a:gd name="T14" fmla="*/ 2 w 162"/>
                <a:gd name="T15" fmla="*/ 10 h 351"/>
                <a:gd name="T16" fmla="*/ 0 w 162"/>
                <a:gd name="T17" fmla="*/ 11 h 351"/>
                <a:gd name="T18" fmla="*/ 1 w 162"/>
                <a:gd name="T19" fmla="*/ 10 h 351"/>
                <a:gd name="T20" fmla="*/ 2 w 162"/>
                <a:gd name="T21" fmla="*/ 9 h 351"/>
                <a:gd name="T22" fmla="*/ 3 w 162"/>
                <a:gd name="T23" fmla="*/ 8 h 351"/>
                <a:gd name="T24" fmla="*/ 3 w 162"/>
                <a:gd name="T25" fmla="*/ 6 h 351"/>
                <a:gd name="T26" fmla="*/ 4 w 162"/>
                <a:gd name="T27" fmla="*/ 5 h 351"/>
                <a:gd name="T28" fmla="*/ 4 w 162"/>
                <a:gd name="T29" fmla="*/ 3 h 351"/>
                <a:gd name="T30" fmla="*/ 5 w 162"/>
                <a:gd name="T31" fmla="*/ 2 h 351"/>
                <a:gd name="T32" fmla="*/ 5 w 162"/>
                <a:gd name="T33" fmla="*/ 0 h 351"/>
                <a:gd name="T34" fmla="*/ 5 w 162"/>
                <a:gd name="T35" fmla="*/ 1 h 351"/>
                <a:gd name="T36" fmla="*/ 5 w 162"/>
                <a:gd name="T37" fmla="*/ 1 h 351"/>
                <a:gd name="T38" fmla="*/ 5 w 162"/>
                <a:gd name="T39" fmla="*/ 2 h 351"/>
                <a:gd name="T40" fmla="*/ 6 w 162"/>
                <a:gd name="T41" fmla="*/ 2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7" name="Freeform 38">
              <a:extLst>
                <a:ext uri="{FF2B5EF4-FFF2-40B4-BE49-F238E27FC236}">
                  <a16:creationId xmlns:a16="http://schemas.microsoft.com/office/drawing/2014/main" id="{15806801-23B6-4097-844B-A1CABA1E54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4" y="2380"/>
              <a:ext cx="77" cy="169"/>
            </a:xfrm>
            <a:custGeom>
              <a:avLst/>
              <a:gdLst>
                <a:gd name="T0" fmla="*/ 4 w 156"/>
                <a:gd name="T1" fmla="*/ 2 h 336"/>
                <a:gd name="T2" fmla="*/ 4 w 156"/>
                <a:gd name="T3" fmla="*/ 3 h 336"/>
                <a:gd name="T4" fmla="*/ 4 w 156"/>
                <a:gd name="T5" fmla="*/ 4 h 336"/>
                <a:gd name="T6" fmla="*/ 4 w 156"/>
                <a:gd name="T7" fmla="*/ 5 h 336"/>
                <a:gd name="T8" fmla="*/ 3 w 156"/>
                <a:gd name="T9" fmla="*/ 6 h 336"/>
                <a:gd name="T10" fmla="*/ 3 w 156"/>
                <a:gd name="T11" fmla="*/ 8 h 336"/>
                <a:gd name="T12" fmla="*/ 2 w 156"/>
                <a:gd name="T13" fmla="*/ 9 h 336"/>
                <a:gd name="T14" fmla="*/ 1 w 156"/>
                <a:gd name="T15" fmla="*/ 10 h 336"/>
                <a:gd name="T16" fmla="*/ 0 w 156"/>
                <a:gd name="T17" fmla="*/ 11 h 336"/>
                <a:gd name="T18" fmla="*/ 0 w 156"/>
                <a:gd name="T19" fmla="*/ 10 h 336"/>
                <a:gd name="T20" fmla="*/ 1 w 156"/>
                <a:gd name="T21" fmla="*/ 9 h 336"/>
                <a:gd name="T22" fmla="*/ 1 w 156"/>
                <a:gd name="T23" fmla="*/ 7 h 336"/>
                <a:gd name="T24" fmla="*/ 2 w 156"/>
                <a:gd name="T25" fmla="*/ 6 h 336"/>
                <a:gd name="T26" fmla="*/ 3 w 156"/>
                <a:gd name="T27" fmla="*/ 4 h 336"/>
                <a:gd name="T28" fmla="*/ 3 w 156"/>
                <a:gd name="T29" fmla="*/ 3 h 336"/>
                <a:gd name="T30" fmla="*/ 4 w 156"/>
                <a:gd name="T31" fmla="*/ 2 h 336"/>
                <a:gd name="T32" fmla="*/ 4 w 156"/>
                <a:gd name="T33" fmla="*/ 0 h 336"/>
                <a:gd name="T34" fmla="*/ 4 w 156"/>
                <a:gd name="T35" fmla="*/ 1 h 336"/>
                <a:gd name="T36" fmla="*/ 4 w 156"/>
                <a:gd name="T37" fmla="*/ 1 h 336"/>
                <a:gd name="T38" fmla="*/ 4 w 156"/>
                <a:gd name="T39" fmla="*/ 2 h 336"/>
                <a:gd name="T40" fmla="*/ 4 w 156"/>
                <a:gd name="T41" fmla="*/ 2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8" name="Freeform 39">
              <a:extLst>
                <a:ext uri="{FF2B5EF4-FFF2-40B4-BE49-F238E27FC236}">
                  <a16:creationId xmlns:a16="http://schemas.microsoft.com/office/drawing/2014/main" id="{EBC72807-AEAE-43B0-B9B4-1EC742ECA9E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7" y="2384"/>
              <a:ext cx="74" cy="161"/>
            </a:xfrm>
            <a:custGeom>
              <a:avLst/>
              <a:gdLst>
                <a:gd name="T0" fmla="*/ 4 w 149"/>
                <a:gd name="T1" fmla="*/ 2 h 321"/>
                <a:gd name="T2" fmla="*/ 4 w 149"/>
                <a:gd name="T3" fmla="*/ 3 h 321"/>
                <a:gd name="T4" fmla="*/ 4 w 149"/>
                <a:gd name="T5" fmla="*/ 4 h 321"/>
                <a:gd name="T6" fmla="*/ 4 w 149"/>
                <a:gd name="T7" fmla="*/ 5 h 321"/>
                <a:gd name="T8" fmla="*/ 3 w 149"/>
                <a:gd name="T9" fmla="*/ 6 h 321"/>
                <a:gd name="T10" fmla="*/ 3 w 149"/>
                <a:gd name="T11" fmla="*/ 7 h 321"/>
                <a:gd name="T12" fmla="*/ 2 w 149"/>
                <a:gd name="T13" fmla="*/ 8 h 321"/>
                <a:gd name="T14" fmla="*/ 1 w 149"/>
                <a:gd name="T15" fmla="*/ 9 h 321"/>
                <a:gd name="T16" fmla="*/ 0 w 149"/>
                <a:gd name="T17" fmla="*/ 11 h 321"/>
                <a:gd name="T18" fmla="*/ 0 w 149"/>
                <a:gd name="T19" fmla="*/ 9 h 321"/>
                <a:gd name="T20" fmla="*/ 1 w 149"/>
                <a:gd name="T21" fmla="*/ 8 h 321"/>
                <a:gd name="T22" fmla="*/ 1 w 149"/>
                <a:gd name="T23" fmla="*/ 7 h 321"/>
                <a:gd name="T24" fmla="*/ 2 w 149"/>
                <a:gd name="T25" fmla="*/ 6 h 321"/>
                <a:gd name="T26" fmla="*/ 2 w 149"/>
                <a:gd name="T27" fmla="*/ 4 h 321"/>
                <a:gd name="T28" fmla="*/ 3 w 149"/>
                <a:gd name="T29" fmla="*/ 3 h 321"/>
                <a:gd name="T30" fmla="*/ 3 w 149"/>
                <a:gd name="T31" fmla="*/ 2 h 321"/>
                <a:gd name="T32" fmla="*/ 4 w 149"/>
                <a:gd name="T33" fmla="*/ 0 h 321"/>
                <a:gd name="T34" fmla="*/ 4 w 149"/>
                <a:gd name="T35" fmla="*/ 1 h 321"/>
                <a:gd name="T36" fmla="*/ 4 w 149"/>
                <a:gd name="T37" fmla="*/ 1 h 321"/>
                <a:gd name="T38" fmla="*/ 4 w 149"/>
                <a:gd name="T39" fmla="*/ 2 h 321"/>
                <a:gd name="T40" fmla="*/ 4 w 149"/>
                <a:gd name="T41" fmla="*/ 2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9" name="Freeform 40">
              <a:extLst>
                <a:ext uri="{FF2B5EF4-FFF2-40B4-BE49-F238E27FC236}">
                  <a16:creationId xmlns:a16="http://schemas.microsoft.com/office/drawing/2014/main" id="{65EEF77C-2234-408B-A028-9646A8EDF6B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9" y="2389"/>
              <a:ext cx="71" cy="153"/>
            </a:xfrm>
            <a:custGeom>
              <a:avLst/>
              <a:gdLst>
                <a:gd name="T0" fmla="*/ 5 w 140"/>
                <a:gd name="T1" fmla="*/ 2 h 305"/>
                <a:gd name="T2" fmla="*/ 5 w 140"/>
                <a:gd name="T3" fmla="*/ 3 h 305"/>
                <a:gd name="T4" fmla="*/ 5 w 140"/>
                <a:gd name="T5" fmla="*/ 4 h 305"/>
                <a:gd name="T6" fmla="*/ 4 w 140"/>
                <a:gd name="T7" fmla="*/ 5 h 305"/>
                <a:gd name="T8" fmla="*/ 4 w 140"/>
                <a:gd name="T9" fmla="*/ 6 h 305"/>
                <a:gd name="T10" fmla="*/ 3 w 140"/>
                <a:gd name="T11" fmla="*/ 7 h 305"/>
                <a:gd name="T12" fmla="*/ 3 w 140"/>
                <a:gd name="T13" fmla="*/ 8 h 305"/>
                <a:gd name="T14" fmla="*/ 2 w 140"/>
                <a:gd name="T15" fmla="*/ 9 h 305"/>
                <a:gd name="T16" fmla="*/ 0 w 140"/>
                <a:gd name="T17" fmla="*/ 10 h 305"/>
                <a:gd name="T18" fmla="*/ 1 w 140"/>
                <a:gd name="T19" fmla="*/ 9 h 305"/>
                <a:gd name="T20" fmla="*/ 2 w 140"/>
                <a:gd name="T21" fmla="*/ 8 h 305"/>
                <a:gd name="T22" fmla="*/ 2 w 140"/>
                <a:gd name="T23" fmla="*/ 7 h 305"/>
                <a:gd name="T24" fmla="*/ 3 w 140"/>
                <a:gd name="T25" fmla="*/ 5 h 305"/>
                <a:gd name="T26" fmla="*/ 3 w 140"/>
                <a:gd name="T27" fmla="*/ 4 h 305"/>
                <a:gd name="T28" fmla="*/ 4 w 140"/>
                <a:gd name="T29" fmla="*/ 3 h 305"/>
                <a:gd name="T30" fmla="*/ 4 w 140"/>
                <a:gd name="T31" fmla="*/ 2 h 305"/>
                <a:gd name="T32" fmla="*/ 5 w 140"/>
                <a:gd name="T33" fmla="*/ 0 h 305"/>
                <a:gd name="T34" fmla="*/ 5 w 140"/>
                <a:gd name="T35" fmla="*/ 1 h 305"/>
                <a:gd name="T36" fmla="*/ 5 w 140"/>
                <a:gd name="T37" fmla="*/ 1 h 305"/>
                <a:gd name="T38" fmla="*/ 5 w 140"/>
                <a:gd name="T39" fmla="*/ 1 h 305"/>
                <a:gd name="T40" fmla="*/ 5 w 140"/>
                <a:gd name="T41" fmla="*/ 2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0" name="Freeform 41">
              <a:extLst>
                <a:ext uri="{FF2B5EF4-FFF2-40B4-BE49-F238E27FC236}">
                  <a16:creationId xmlns:a16="http://schemas.microsoft.com/office/drawing/2014/main" id="{A0B7A338-2D14-4ECB-95BC-8166F3BA3E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2" y="2393"/>
              <a:ext cx="67" cy="145"/>
            </a:xfrm>
            <a:custGeom>
              <a:avLst/>
              <a:gdLst>
                <a:gd name="T0" fmla="*/ 5 w 133"/>
                <a:gd name="T1" fmla="*/ 1 h 291"/>
                <a:gd name="T2" fmla="*/ 5 w 133"/>
                <a:gd name="T3" fmla="*/ 2 h 291"/>
                <a:gd name="T4" fmla="*/ 4 w 133"/>
                <a:gd name="T5" fmla="*/ 3 h 291"/>
                <a:gd name="T6" fmla="*/ 4 w 133"/>
                <a:gd name="T7" fmla="*/ 4 h 291"/>
                <a:gd name="T8" fmla="*/ 4 w 133"/>
                <a:gd name="T9" fmla="*/ 5 h 291"/>
                <a:gd name="T10" fmla="*/ 3 w 133"/>
                <a:gd name="T11" fmla="*/ 6 h 291"/>
                <a:gd name="T12" fmla="*/ 3 w 133"/>
                <a:gd name="T13" fmla="*/ 7 h 291"/>
                <a:gd name="T14" fmla="*/ 2 w 133"/>
                <a:gd name="T15" fmla="*/ 8 h 291"/>
                <a:gd name="T16" fmla="*/ 0 w 133"/>
                <a:gd name="T17" fmla="*/ 9 h 291"/>
                <a:gd name="T18" fmla="*/ 1 w 133"/>
                <a:gd name="T19" fmla="*/ 8 h 291"/>
                <a:gd name="T20" fmla="*/ 2 w 133"/>
                <a:gd name="T21" fmla="*/ 6 h 291"/>
                <a:gd name="T22" fmla="*/ 2 w 133"/>
                <a:gd name="T23" fmla="*/ 5 h 291"/>
                <a:gd name="T24" fmla="*/ 3 w 133"/>
                <a:gd name="T25" fmla="*/ 4 h 291"/>
                <a:gd name="T26" fmla="*/ 3 w 133"/>
                <a:gd name="T27" fmla="*/ 3 h 291"/>
                <a:gd name="T28" fmla="*/ 4 w 133"/>
                <a:gd name="T29" fmla="*/ 2 h 291"/>
                <a:gd name="T30" fmla="*/ 4 w 133"/>
                <a:gd name="T31" fmla="*/ 1 h 291"/>
                <a:gd name="T32" fmla="*/ 4 w 133"/>
                <a:gd name="T33" fmla="*/ 0 h 291"/>
                <a:gd name="T34" fmla="*/ 4 w 133"/>
                <a:gd name="T35" fmla="*/ 0 h 291"/>
                <a:gd name="T36" fmla="*/ 4 w 133"/>
                <a:gd name="T37" fmla="*/ 0 h 291"/>
                <a:gd name="T38" fmla="*/ 5 w 133"/>
                <a:gd name="T39" fmla="*/ 0 h 291"/>
                <a:gd name="T40" fmla="*/ 5 w 133"/>
                <a:gd name="T41" fmla="*/ 1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1" name="Freeform 42">
              <a:extLst>
                <a:ext uri="{FF2B5EF4-FFF2-40B4-BE49-F238E27FC236}">
                  <a16:creationId xmlns:a16="http://schemas.microsoft.com/office/drawing/2014/main" id="{5F5F7516-0B80-4814-9937-7B5F7A16F9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5" y="2398"/>
              <a:ext cx="64" cy="137"/>
            </a:xfrm>
            <a:custGeom>
              <a:avLst/>
              <a:gdLst>
                <a:gd name="T0" fmla="*/ 4 w 127"/>
                <a:gd name="T1" fmla="*/ 1 h 276"/>
                <a:gd name="T2" fmla="*/ 4 w 127"/>
                <a:gd name="T3" fmla="*/ 2 h 276"/>
                <a:gd name="T4" fmla="*/ 4 w 127"/>
                <a:gd name="T5" fmla="*/ 2 h 276"/>
                <a:gd name="T6" fmla="*/ 4 w 127"/>
                <a:gd name="T7" fmla="*/ 3 h 276"/>
                <a:gd name="T8" fmla="*/ 4 w 127"/>
                <a:gd name="T9" fmla="*/ 4 h 276"/>
                <a:gd name="T10" fmla="*/ 3 w 127"/>
                <a:gd name="T11" fmla="*/ 5 h 276"/>
                <a:gd name="T12" fmla="*/ 2 w 127"/>
                <a:gd name="T13" fmla="*/ 6 h 276"/>
                <a:gd name="T14" fmla="*/ 2 w 127"/>
                <a:gd name="T15" fmla="*/ 7 h 276"/>
                <a:gd name="T16" fmla="*/ 0 w 127"/>
                <a:gd name="T17" fmla="*/ 8 h 276"/>
                <a:gd name="T18" fmla="*/ 1 w 127"/>
                <a:gd name="T19" fmla="*/ 7 h 276"/>
                <a:gd name="T20" fmla="*/ 2 w 127"/>
                <a:gd name="T21" fmla="*/ 6 h 276"/>
                <a:gd name="T22" fmla="*/ 2 w 127"/>
                <a:gd name="T23" fmla="*/ 5 h 276"/>
                <a:gd name="T24" fmla="*/ 3 w 127"/>
                <a:gd name="T25" fmla="*/ 4 h 276"/>
                <a:gd name="T26" fmla="*/ 3 w 127"/>
                <a:gd name="T27" fmla="*/ 3 h 276"/>
                <a:gd name="T28" fmla="*/ 3 w 127"/>
                <a:gd name="T29" fmla="*/ 2 h 276"/>
                <a:gd name="T30" fmla="*/ 4 w 127"/>
                <a:gd name="T31" fmla="*/ 1 h 276"/>
                <a:gd name="T32" fmla="*/ 4 w 127"/>
                <a:gd name="T33" fmla="*/ 0 h 276"/>
                <a:gd name="T34" fmla="*/ 4 w 127"/>
                <a:gd name="T35" fmla="*/ 0 h 276"/>
                <a:gd name="T36" fmla="*/ 4 w 127"/>
                <a:gd name="T37" fmla="*/ 0 h 276"/>
                <a:gd name="T38" fmla="*/ 4 w 127"/>
                <a:gd name="T39" fmla="*/ 0 h 276"/>
                <a:gd name="T40" fmla="*/ 4 w 127"/>
                <a:gd name="T41" fmla="*/ 1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2" name="Freeform 43">
              <a:extLst>
                <a:ext uri="{FF2B5EF4-FFF2-40B4-BE49-F238E27FC236}">
                  <a16:creationId xmlns:a16="http://schemas.microsoft.com/office/drawing/2014/main" id="{1F6CC9D6-C160-4B37-BD24-6244889E4BA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8" y="2402"/>
              <a:ext cx="60" cy="130"/>
            </a:xfrm>
            <a:custGeom>
              <a:avLst/>
              <a:gdLst>
                <a:gd name="T0" fmla="*/ 4 w 120"/>
                <a:gd name="T1" fmla="*/ 1 h 261"/>
                <a:gd name="T2" fmla="*/ 4 w 120"/>
                <a:gd name="T3" fmla="*/ 1 h 261"/>
                <a:gd name="T4" fmla="*/ 4 w 120"/>
                <a:gd name="T5" fmla="*/ 2 h 261"/>
                <a:gd name="T6" fmla="*/ 4 w 120"/>
                <a:gd name="T7" fmla="*/ 3 h 261"/>
                <a:gd name="T8" fmla="*/ 3 w 120"/>
                <a:gd name="T9" fmla="*/ 4 h 261"/>
                <a:gd name="T10" fmla="*/ 3 w 120"/>
                <a:gd name="T11" fmla="*/ 5 h 261"/>
                <a:gd name="T12" fmla="*/ 2 w 120"/>
                <a:gd name="T13" fmla="*/ 6 h 261"/>
                <a:gd name="T14" fmla="*/ 1 w 120"/>
                <a:gd name="T15" fmla="*/ 7 h 261"/>
                <a:gd name="T16" fmla="*/ 0 w 120"/>
                <a:gd name="T17" fmla="*/ 8 h 261"/>
                <a:gd name="T18" fmla="*/ 1 w 120"/>
                <a:gd name="T19" fmla="*/ 7 h 261"/>
                <a:gd name="T20" fmla="*/ 1 w 120"/>
                <a:gd name="T21" fmla="*/ 6 h 261"/>
                <a:gd name="T22" fmla="*/ 2 w 120"/>
                <a:gd name="T23" fmla="*/ 5 h 261"/>
                <a:gd name="T24" fmla="*/ 2 w 120"/>
                <a:gd name="T25" fmla="*/ 4 h 261"/>
                <a:gd name="T26" fmla="*/ 3 w 120"/>
                <a:gd name="T27" fmla="*/ 3 h 261"/>
                <a:gd name="T28" fmla="*/ 3 w 120"/>
                <a:gd name="T29" fmla="*/ 2 h 261"/>
                <a:gd name="T30" fmla="*/ 4 w 120"/>
                <a:gd name="T31" fmla="*/ 1 h 261"/>
                <a:gd name="T32" fmla="*/ 4 w 120"/>
                <a:gd name="T33" fmla="*/ 0 h 261"/>
                <a:gd name="T34" fmla="*/ 4 w 120"/>
                <a:gd name="T35" fmla="*/ 0 h 261"/>
                <a:gd name="T36" fmla="*/ 4 w 120"/>
                <a:gd name="T37" fmla="*/ 0 h 261"/>
                <a:gd name="T38" fmla="*/ 4 w 120"/>
                <a:gd name="T39" fmla="*/ 0 h 261"/>
                <a:gd name="T40" fmla="*/ 4 w 120"/>
                <a:gd name="T41" fmla="*/ 1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3" name="Freeform 44">
              <a:extLst>
                <a:ext uri="{FF2B5EF4-FFF2-40B4-BE49-F238E27FC236}">
                  <a16:creationId xmlns:a16="http://schemas.microsoft.com/office/drawing/2014/main" id="{8968BF6F-9098-40C0-8F46-8CF84D37F6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1" y="2406"/>
              <a:ext cx="56" cy="122"/>
            </a:xfrm>
            <a:custGeom>
              <a:avLst/>
              <a:gdLst>
                <a:gd name="T0" fmla="*/ 3 w 113"/>
                <a:gd name="T1" fmla="*/ 1 h 244"/>
                <a:gd name="T2" fmla="*/ 3 w 113"/>
                <a:gd name="T3" fmla="*/ 2 h 244"/>
                <a:gd name="T4" fmla="*/ 3 w 113"/>
                <a:gd name="T5" fmla="*/ 3 h 244"/>
                <a:gd name="T6" fmla="*/ 2 w 113"/>
                <a:gd name="T7" fmla="*/ 4 h 244"/>
                <a:gd name="T8" fmla="*/ 2 w 113"/>
                <a:gd name="T9" fmla="*/ 5 h 244"/>
                <a:gd name="T10" fmla="*/ 2 w 113"/>
                <a:gd name="T11" fmla="*/ 6 h 244"/>
                <a:gd name="T12" fmla="*/ 1 w 113"/>
                <a:gd name="T13" fmla="*/ 7 h 244"/>
                <a:gd name="T14" fmla="*/ 0 w 113"/>
                <a:gd name="T15" fmla="*/ 7 h 244"/>
                <a:gd name="T16" fmla="*/ 0 w 113"/>
                <a:gd name="T17" fmla="*/ 8 h 244"/>
                <a:gd name="T18" fmla="*/ 0 w 113"/>
                <a:gd name="T19" fmla="*/ 7 h 244"/>
                <a:gd name="T20" fmla="*/ 0 w 113"/>
                <a:gd name="T21" fmla="*/ 6 h 244"/>
                <a:gd name="T22" fmla="*/ 1 w 113"/>
                <a:gd name="T23" fmla="*/ 5 h 244"/>
                <a:gd name="T24" fmla="*/ 1 w 113"/>
                <a:gd name="T25" fmla="*/ 5 h 244"/>
                <a:gd name="T26" fmla="*/ 2 w 113"/>
                <a:gd name="T27" fmla="*/ 4 h 244"/>
                <a:gd name="T28" fmla="*/ 2 w 113"/>
                <a:gd name="T29" fmla="*/ 3 h 244"/>
                <a:gd name="T30" fmla="*/ 2 w 113"/>
                <a:gd name="T31" fmla="*/ 2 h 244"/>
                <a:gd name="T32" fmla="*/ 3 w 113"/>
                <a:gd name="T33" fmla="*/ 0 h 244"/>
                <a:gd name="T34" fmla="*/ 3 w 113"/>
                <a:gd name="T35" fmla="*/ 1 h 244"/>
                <a:gd name="T36" fmla="*/ 3 w 113"/>
                <a:gd name="T37" fmla="*/ 1 h 244"/>
                <a:gd name="T38" fmla="*/ 3 w 113"/>
                <a:gd name="T39" fmla="*/ 1 h 244"/>
                <a:gd name="T40" fmla="*/ 3 w 113"/>
                <a:gd name="T41" fmla="*/ 1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4" name="Freeform 45">
              <a:extLst>
                <a:ext uri="{FF2B5EF4-FFF2-40B4-BE49-F238E27FC236}">
                  <a16:creationId xmlns:a16="http://schemas.microsoft.com/office/drawing/2014/main" id="{0F2FB46C-30F1-41B3-8ADF-64125958F6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4" y="2410"/>
              <a:ext cx="52" cy="115"/>
            </a:xfrm>
            <a:custGeom>
              <a:avLst/>
              <a:gdLst>
                <a:gd name="T0" fmla="*/ 4 w 104"/>
                <a:gd name="T1" fmla="*/ 1 h 229"/>
                <a:gd name="T2" fmla="*/ 4 w 104"/>
                <a:gd name="T3" fmla="*/ 2 h 229"/>
                <a:gd name="T4" fmla="*/ 3 w 104"/>
                <a:gd name="T5" fmla="*/ 3 h 229"/>
                <a:gd name="T6" fmla="*/ 3 w 104"/>
                <a:gd name="T7" fmla="*/ 4 h 229"/>
                <a:gd name="T8" fmla="*/ 3 w 104"/>
                <a:gd name="T9" fmla="*/ 5 h 229"/>
                <a:gd name="T10" fmla="*/ 2 w 104"/>
                <a:gd name="T11" fmla="*/ 5 h 229"/>
                <a:gd name="T12" fmla="*/ 2 w 104"/>
                <a:gd name="T13" fmla="*/ 6 h 229"/>
                <a:gd name="T14" fmla="*/ 1 w 104"/>
                <a:gd name="T15" fmla="*/ 7 h 229"/>
                <a:gd name="T16" fmla="*/ 0 w 104"/>
                <a:gd name="T17" fmla="*/ 8 h 229"/>
                <a:gd name="T18" fmla="*/ 1 w 104"/>
                <a:gd name="T19" fmla="*/ 7 h 229"/>
                <a:gd name="T20" fmla="*/ 1 w 104"/>
                <a:gd name="T21" fmla="*/ 6 h 229"/>
                <a:gd name="T22" fmla="*/ 2 w 104"/>
                <a:gd name="T23" fmla="*/ 5 h 229"/>
                <a:gd name="T24" fmla="*/ 2 w 104"/>
                <a:gd name="T25" fmla="*/ 4 h 229"/>
                <a:gd name="T26" fmla="*/ 3 w 104"/>
                <a:gd name="T27" fmla="*/ 3 h 229"/>
                <a:gd name="T28" fmla="*/ 3 w 104"/>
                <a:gd name="T29" fmla="*/ 3 h 229"/>
                <a:gd name="T30" fmla="*/ 3 w 104"/>
                <a:gd name="T31" fmla="*/ 2 h 229"/>
                <a:gd name="T32" fmla="*/ 3 w 104"/>
                <a:gd name="T33" fmla="*/ 0 h 229"/>
                <a:gd name="T34" fmla="*/ 4 w 104"/>
                <a:gd name="T35" fmla="*/ 1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5" name="Freeform 46">
              <a:extLst>
                <a:ext uri="{FF2B5EF4-FFF2-40B4-BE49-F238E27FC236}">
                  <a16:creationId xmlns:a16="http://schemas.microsoft.com/office/drawing/2014/main" id="{D562233D-51B4-479C-A43E-A3844F97153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1" y="2419"/>
              <a:ext cx="84" cy="311"/>
            </a:xfrm>
            <a:custGeom>
              <a:avLst/>
              <a:gdLst>
                <a:gd name="T0" fmla="*/ 4 w 168"/>
                <a:gd name="T1" fmla="*/ 4 h 621"/>
                <a:gd name="T2" fmla="*/ 5 w 168"/>
                <a:gd name="T3" fmla="*/ 1 h 621"/>
                <a:gd name="T4" fmla="*/ 6 w 168"/>
                <a:gd name="T5" fmla="*/ 0 h 621"/>
                <a:gd name="T6" fmla="*/ 6 w 168"/>
                <a:gd name="T7" fmla="*/ 2 h 621"/>
                <a:gd name="T8" fmla="*/ 3 w 168"/>
                <a:gd name="T9" fmla="*/ 20 h 621"/>
                <a:gd name="T10" fmla="*/ 0 w 168"/>
                <a:gd name="T11" fmla="*/ 20 h 621"/>
                <a:gd name="T12" fmla="*/ 1 w 168"/>
                <a:gd name="T13" fmla="*/ 20 h 621"/>
                <a:gd name="T14" fmla="*/ 1 w 168"/>
                <a:gd name="T15" fmla="*/ 19 h 621"/>
                <a:gd name="T16" fmla="*/ 1 w 168"/>
                <a:gd name="T17" fmla="*/ 19 h 621"/>
                <a:gd name="T18" fmla="*/ 1 w 168"/>
                <a:gd name="T19" fmla="*/ 18 h 621"/>
                <a:gd name="T20" fmla="*/ 2 w 168"/>
                <a:gd name="T21" fmla="*/ 18 h 621"/>
                <a:gd name="T22" fmla="*/ 2 w 168"/>
                <a:gd name="T23" fmla="*/ 17 h 621"/>
                <a:gd name="T24" fmla="*/ 2 w 168"/>
                <a:gd name="T25" fmla="*/ 17 h 621"/>
                <a:gd name="T26" fmla="*/ 3 w 168"/>
                <a:gd name="T27" fmla="*/ 17 h 621"/>
                <a:gd name="T28" fmla="*/ 3 w 168"/>
                <a:gd name="T29" fmla="*/ 15 h 621"/>
                <a:gd name="T30" fmla="*/ 3 w 168"/>
                <a:gd name="T31" fmla="*/ 13 h 621"/>
                <a:gd name="T32" fmla="*/ 3 w 168"/>
                <a:gd name="T33" fmla="*/ 11 h 621"/>
                <a:gd name="T34" fmla="*/ 3 w 168"/>
                <a:gd name="T35" fmla="*/ 9 h 621"/>
                <a:gd name="T36" fmla="*/ 4 w 168"/>
                <a:gd name="T37" fmla="*/ 7 h 621"/>
                <a:gd name="T38" fmla="*/ 4 w 168"/>
                <a:gd name="T39" fmla="*/ 6 h 621"/>
                <a:gd name="T40" fmla="*/ 4 w 168"/>
                <a:gd name="T41" fmla="*/ 5 h 621"/>
                <a:gd name="T42" fmla="*/ 4 w 168"/>
                <a:gd name="T43" fmla="*/ 4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6" name="Freeform 47">
              <a:extLst>
                <a:ext uri="{FF2B5EF4-FFF2-40B4-BE49-F238E27FC236}">
                  <a16:creationId xmlns:a16="http://schemas.microsoft.com/office/drawing/2014/main" id="{D5270D2C-990E-4630-8516-3E57F434BE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68" y="2421"/>
              <a:ext cx="51" cy="313"/>
            </a:xfrm>
            <a:custGeom>
              <a:avLst/>
              <a:gdLst>
                <a:gd name="T0" fmla="*/ 3 w 101"/>
                <a:gd name="T1" fmla="*/ 4 h 626"/>
                <a:gd name="T2" fmla="*/ 3 w 101"/>
                <a:gd name="T3" fmla="*/ 1 h 626"/>
                <a:gd name="T4" fmla="*/ 4 w 101"/>
                <a:gd name="T5" fmla="*/ 0 h 626"/>
                <a:gd name="T6" fmla="*/ 3 w 101"/>
                <a:gd name="T7" fmla="*/ 2 h 626"/>
                <a:gd name="T8" fmla="*/ 2 w 101"/>
                <a:gd name="T9" fmla="*/ 18 h 626"/>
                <a:gd name="T10" fmla="*/ 2 w 101"/>
                <a:gd name="T11" fmla="*/ 20 h 626"/>
                <a:gd name="T12" fmla="*/ 0 w 101"/>
                <a:gd name="T13" fmla="*/ 20 h 626"/>
                <a:gd name="T14" fmla="*/ 1 w 101"/>
                <a:gd name="T15" fmla="*/ 19 h 626"/>
                <a:gd name="T16" fmla="*/ 1 w 101"/>
                <a:gd name="T17" fmla="*/ 17 h 626"/>
                <a:gd name="T18" fmla="*/ 1 w 101"/>
                <a:gd name="T19" fmla="*/ 15 h 626"/>
                <a:gd name="T20" fmla="*/ 1 w 101"/>
                <a:gd name="T21" fmla="*/ 12 h 626"/>
                <a:gd name="T22" fmla="*/ 2 w 101"/>
                <a:gd name="T23" fmla="*/ 9 h 626"/>
                <a:gd name="T24" fmla="*/ 2 w 101"/>
                <a:gd name="T25" fmla="*/ 7 h 626"/>
                <a:gd name="T26" fmla="*/ 2 w 101"/>
                <a:gd name="T27" fmla="*/ 5 h 626"/>
                <a:gd name="T28" fmla="*/ 3 w 101"/>
                <a:gd name="T29" fmla="*/ 4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7" name="Freeform 48">
              <a:extLst>
                <a:ext uri="{FF2B5EF4-FFF2-40B4-BE49-F238E27FC236}">
                  <a16:creationId xmlns:a16="http://schemas.microsoft.com/office/drawing/2014/main" id="{8014D89B-65EA-48AF-B579-6DBAAE1DC9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7" y="2721"/>
              <a:ext cx="187" cy="132"/>
            </a:xfrm>
            <a:custGeom>
              <a:avLst/>
              <a:gdLst>
                <a:gd name="T0" fmla="*/ 1 w 374"/>
                <a:gd name="T1" fmla="*/ 0 h 264"/>
                <a:gd name="T2" fmla="*/ 12 w 374"/>
                <a:gd name="T3" fmla="*/ 2 h 264"/>
                <a:gd name="T4" fmla="*/ 12 w 374"/>
                <a:gd name="T5" fmla="*/ 2 h 264"/>
                <a:gd name="T6" fmla="*/ 12 w 374"/>
                <a:gd name="T7" fmla="*/ 3 h 264"/>
                <a:gd name="T8" fmla="*/ 11 w 374"/>
                <a:gd name="T9" fmla="*/ 4 h 264"/>
                <a:gd name="T10" fmla="*/ 11 w 374"/>
                <a:gd name="T11" fmla="*/ 4 h 264"/>
                <a:gd name="T12" fmla="*/ 11 w 374"/>
                <a:gd name="T13" fmla="*/ 4 h 264"/>
                <a:gd name="T14" fmla="*/ 11 w 374"/>
                <a:gd name="T15" fmla="*/ 5 h 264"/>
                <a:gd name="T16" fmla="*/ 11 w 374"/>
                <a:gd name="T17" fmla="*/ 5 h 264"/>
                <a:gd name="T18" fmla="*/ 11 w 374"/>
                <a:gd name="T19" fmla="*/ 5 h 264"/>
                <a:gd name="T20" fmla="*/ 11 w 374"/>
                <a:gd name="T21" fmla="*/ 6 h 264"/>
                <a:gd name="T22" fmla="*/ 11 w 374"/>
                <a:gd name="T23" fmla="*/ 6 h 264"/>
                <a:gd name="T24" fmla="*/ 11 w 374"/>
                <a:gd name="T25" fmla="*/ 7 h 264"/>
                <a:gd name="T26" fmla="*/ 11 w 374"/>
                <a:gd name="T27" fmla="*/ 7 h 264"/>
                <a:gd name="T28" fmla="*/ 11 w 374"/>
                <a:gd name="T29" fmla="*/ 8 h 264"/>
                <a:gd name="T30" fmla="*/ 10 w 374"/>
                <a:gd name="T31" fmla="*/ 8 h 264"/>
                <a:gd name="T32" fmla="*/ 10 w 374"/>
                <a:gd name="T33" fmla="*/ 9 h 264"/>
                <a:gd name="T34" fmla="*/ 10 w 374"/>
                <a:gd name="T35" fmla="*/ 9 h 264"/>
                <a:gd name="T36" fmla="*/ 9 w 374"/>
                <a:gd name="T37" fmla="*/ 9 h 264"/>
                <a:gd name="T38" fmla="*/ 9 w 374"/>
                <a:gd name="T39" fmla="*/ 9 h 264"/>
                <a:gd name="T40" fmla="*/ 8 w 374"/>
                <a:gd name="T41" fmla="*/ 9 h 264"/>
                <a:gd name="T42" fmla="*/ 7 w 374"/>
                <a:gd name="T43" fmla="*/ 9 h 264"/>
                <a:gd name="T44" fmla="*/ 7 w 374"/>
                <a:gd name="T45" fmla="*/ 9 h 264"/>
                <a:gd name="T46" fmla="*/ 6 w 374"/>
                <a:gd name="T47" fmla="*/ 9 h 264"/>
                <a:gd name="T48" fmla="*/ 6 w 374"/>
                <a:gd name="T49" fmla="*/ 9 h 264"/>
                <a:gd name="T50" fmla="*/ 5 w 374"/>
                <a:gd name="T51" fmla="*/ 8 h 264"/>
                <a:gd name="T52" fmla="*/ 4 w 374"/>
                <a:gd name="T53" fmla="*/ 8 h 264"/>
                <a:gd name="T54" fmla="*/ 4 w 374"/>
                <a:gd name="T55" fmla="*/ 8 h 264"/>
                <a:gd name="T56" fmla="*/ 3 w 374"/>
                <a:gd name="T57" fmla="*/ 8 h 264"/>
                <a:gd name="T58" fmla="*/ 3 w 374"/>
                <a:gd name="T59" fmla="*/ 8 h 264"/>
                <a:gd name="T60" fmla="*/ 2 w 374"/>
                <a:gd name="T61" fmla="*/ 8 h 264"/>
                <a:gd name="T62" fmla="*/ 2 w 374"/>
                <a:gd name="T63" fmla="*/ 8 h 264"/>
                <a:gd name="T64" fmla="*/ 1 w 374"/>
                <a:gd name="T65" fmla="*/ 7 h 264"/>
                <a:gd name="T66" fmla="*/ 1 w 374"/>
                <a:gd name="T67" fmla="*/ 7 h 264"/>
                <a:gd name="T68" fmla="*/ 1 w 374"/>
                <a:gd name="T69" fmla="*/ 7 h 264"/>
                <a:gd name="T70" fmla="*/ 1 w 374"/>
                <a:gd name="T71" fmla="*/ 6 h 264"/>
                <a:gd name="T72" fmla="*/ 1 w 374"/>
                <a:gd name="T73" fmla="*/ 6 h 264"/>
                <a:gd name="T74" fmla="*/ 1 w 374"/>
                <a:gd name="T75" fmla="*/ 6 h 264"/>
                <a:gd name="T76" fmla="*/ 1 w 374"/>
                <a:gd name="T77" fmla="*/ 5 h 264"/>
                <a:gd name="T78" fmla="*/ 1 w 374"/>
                <a:gd name="T79" fmla="*/ 5 h 264"/>
                <a:gd name="T80" fmla="*/ 0 w 374"/>
                <a:gd name="T81" fmla="*/ 5 h 264"/>
                <a:gd name="T82" fmla="*/ 1 w 374"/>
                <a:gd name="T83" fmla="*/ 4 h 264"/>
                <a:gd name="T84" fmla="*/ 1 w 374"/>
                <a:gd name="T85" fmla="*/ 4 h 264"/>
                <a:gd name="T86" fmla="*/ 1 w 374"/>
                <a:gd name="T87" fmla="*/ 4 h 264"/>
                <a:gd name="T88" fmla="*/ 1 w 374"/>
                <a:gd name="T89" fmla="*/ 3 h 264"/>
                <a:gd name="T90" fmla="*/ 1 w 374"/>
                <a:gd name="T91" fmla="*/ 3 h 264"/>
                <a:gd name="T92" fmla="*/ 1 w 374"/>
                <a:gd name="T93" fmla="*/ 2 h 264"/>
                <a:gd name="T94" fmla="*/ 1 w 374"/>
                <a:gd name="T95" fmla="*/ 2 h 264"/>
                <a:gd name="T96" fmla="*/ 1 w 374"/>
                <a:gd name="T97" fmla="*/ 1 h 264"/>
                <a:gd name="T98" fmla="*/ 1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8" name="Freeform 49">
              <a:extLst>
                <a:ext uri="{FF2B5EF4-FFF2-40B4-BE49-F238E27FC236}">
                  <a16:creationId xmlns:a16="http://schemas.microsoft.com/office/drawing/2014/main" id="{795564D9-F598-4750-B4E6-CBA3ED92D1B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2" y="2723"/>
              <a:ext cx="176" cy="129"/>
            </a:xfrm>
            <a:custGeom>
              <a:avLst/>
              <a:gdLst>
                <a:gd name="T0" fmla="*/ 2 w 352"/>
                <a:gd name="T1" fmla="*/ 0 h 259"/>
                <a:gd name="T2" fmla="*/ 4 w 352"/>
                <a:gd name="T3" fmla="*/ 0 h 259"/>
                <a:gd name="T4" fmla="*/ 6 w 352"/>
                <a:gd name="T5" fmla="*/ 0 h 259"/>
                <a:gd name="T6" fmla="*/ 8 w 352"/>
                <a:gd name="T7" fmla="*/ 0 h 259"/>
                <a:gd name="T8" fmla="*/ 10 w 352"/>
                <a:gd name="T9" fmla="*/ 1 h 259"/>
                <a:gd name="T10" fmla="*/ 11 w 352"/>
                <a:gd name="T11" fmla="*/ 1 h 259"/>
                <a:gd name="T12" fmla="*/ 11 w 352"/>
                <a:gd name="T13" fmla="*/ 1 h 259"/>
                <a:gd name="T14" fmla="*/ 11 w 352"/>
                <a:gd name="T15" fmla="*/ 2 h 259"/>
                <a:gd name="T16" fmla="*/ 11 w 352"/>
                <a:gd name="T17" fmla="*/ 2 h 259"/>
                <a:gd name="T18" fmla="*/ 10 w 352"/>
                <a:gd name="T19" fmla="*/ 3 h 259"/>
                <a:gd name="T20" fmla="*/ 10 w 352"/>
                <a:gd name="T21" fmla="*/ 3 h 259"/>
                <a:gd name="T22" fmla="*/ 11 w 352"/>
                <a:gd name="T23" fmla="*/ 3 h 259"/>
                <a:gd name="T24" fmla="*/ 11 w 352"/>
                <a:gd name="T25" fmla="*/ 3 h 259"/>
                <a:gd name="T26" fmla="*/ 11 w 352"/>
                <a:gd name="T27" fmla="*/ 4 h 259"/>
                <a:gd name="T28" fmla="*/ 10 w 352"/>
                <a:gd name="T29" fmla="*/ 4 h 259"/>
                <a:gd name="T30" fmla="*/ 10 w 352"/>
                <a:gd name="T31" fmla="*/ 4 h 259"/>
                <a:gd name="T32" fmla="*/ 11 w 352"/>
                <a:gd name="T33" fmla="*/ 5 h 259"/>
                <a:gd name="T34" fmla="*/ 10 w 352"/>
                <a:gd name="T35" fmla="*/ 5 h 259"/>
                <a:gd name="T36" fmla="*/ 10 w 352"/>
                <a:gd name="T37" fmla="*/ 5 h 259"/>
                <a:gd name="T38" fmla="*/ 10 w 352"/>
                <a:gd name="T39" fmla="*/ 6 h 259"/>
                <a:gd name="T40" fmla="*/ 10 w 352"/>
                <a:gd name="T41" fmla="*/ 6 h 259"/>
                <a:gd name="T42" fmla="*/ 10 w 352"/>
                <a:gd name="T43" fmla="*/ 6 h 259"/>
                <a:gd name="T44" fmla="*/ 10 w 352"/>
                <a:gd name="T45" fmla="*/ 6 h 259"/>
                <a:gd name="T46" fmla="*/ 10 w 352"/>
                <a:gd name="T47" fmla="*/ 7 h 259"/>
                <a:gd name="T48" fmla="*/ 10 w 352"/>
                <a:gd name="T49" fmla="*/ 7 h 259"/>
                <a:gd name="T50" fmla="*/ 9 w 352"/>
                <a:gd name="T51" fmla="*/ 8 h 259"/>
                <a:gd name="T52" fmla="*/ 8 w 352"/>
                <a:gd name="T53" fmla="*/ 8 h 259"/>
                <a:gd name="T54" fmla="*/ 6 w 352"/>
                <a:gd name="T55" fmla="*/ 8 h 259"/>
                <a:gd name="T56" fmla="*/ 4 w 352"/>
                <a:gd name="T57" fmla="*/ 7 h 259"/>
                <a:gd name="T58" fmla="*/ 2 w 352"/>
                <a:gd name="T59" fmla="*/ 7 h 259"/>
                <a:gd name="T60" fmla="*/ 1 w 352"/>
                <a:gd name="T61" fmla="*/ 6 h 259"/>
                <a:gd name="T62" fmla="*/ 1 w 352"/>
                <a:gd name="T63" fmla="*/ 5 h 259"/>
                <a:gd name="T64" fmla="*/ 1 w 352"/>
                <a:gd name="T65" fmla="*/ 5 h 259"/>
                <a:gd name="T66" fmla="*/ 1 w 352"/>
                <a:gd name="T67" fmla="*/ 5 h 259"/>
                <a:gd name="T68" fmla="*/ 1 w 352"/>
                <a:gd name="T69" fmla="*/ 4 h 259"/>
                <a:gd name="T70" fmla="*/ 1 w 352"/>
                <a:gd name="T71" fmla="*/ 4 h 259"/>
                <a:gd name="T72" fmla="*/ 1 w 352"/>
                <a:gd name="T73" fmla="*/ 4 h 259"/>
                <a:gd name="T74" fmla="*/ 1 w 352"/>
                <a:gd name="T75" fmla="*/ 4 h 259"/>
                <a:gd name="T76" fmla="*/ 1 w 352"/>
                <a:gd name="T77" fmla="*/ 3 h 259"/>
                <a:gd name="T78" fmla="*/ 1 w 352"/>
                <a:gd name="T79" fmla="*/ 3 h 259"/>
                <a:gd name="T80" fmla="*/ 1 w 352"/>
                <a:gd name="T81" fmla="*/ 3 h 259"/>
                <a:gd name="T82" fmla="*/ 1 w 352"/>
                <a:gd name="T83" fmla="*/ 2 h 259"/>
                <a:gd name="T84" fmla="*/ 1 w 352"/>
                <a:gd name="T85" fmla="*/ 2 h 259"/>
                <a:gd name="T86" fmla="*/ 1 w 352"/>
                <a:gd name="T87" fmla="*/ 2 h 259"/>
                <a:gd name="T88" fmla="*/ 1 w 352"/>
                <a:gd name="T89" fmla="*/ 2 h 259"/>
                <a:gd name="T90" fmla="*/ 1 w 352"/>
                <a:gd name="T91" fmla="*/ 1 h 259"/>
                <a:gd name="T92" fmla="*/ 1 w 352"/>
                <a:gd name="T93" fmla="*/ 1 h 259"/>
                <a:gd name="T94" fmla="*/ 1 w 352"/>
                <a:gd name="T95" fmla="*/ 0 h 259"/>
                <a:gd name="T96" fmla="*/ 1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9" name="Freeform 50">
              <a:extLst>
                <a:ext uri="{FF2B5EF4-FFF2-40B4-BE49-F238E27FC236}">
                  <a16:creationId xmlns:a16="http://schemas.microsoft.com/office/drawing/2014/main" id="{9A59632F-525F-414F-A9F2-1166D924FA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8" y="2724"/>
              <a:ext cx="164" cy="128"/>
            </a:xfrm>
            <a:custGeom>
              <a:avLst/>
              <a:gdLst>
                <a:gd name="T0" fmla="*/ 1 w 329"/>
                <a:gd name="T1" fmla="*/ 1 h 256"/>
                <a:gd name="T2" fmla="*/ 3 w 329"/>
                <a:gd name="T3" fmla="*/ 1 h 256"/>
                <a:gd name="T4" fmla="*/ 5 w 329"/>
                <a:gd name="T5" fmla="*/ 1 h 256"/>
                <a:gd name="T6" fmla="*/ 7 w 329"/>
                <a:gd name="T7" fmla="*/ 1 h 256"/>
                <a:gd name="T8" fmla="*/ 9 w 329"/>
                <a:gd name="T9" fmla="*/ 2 h 256"/>
                <a:gd name="T10" fmla="*/ 10 w 329"/>
                <a:gd name="T11" fmla="*/ 2 h 256"/>
                <a:gd name="T12" fmla="*/ 9 w 329"/>
                <a:gd name="T13" fmla="*/ 2 h 256"/>
                <a:gd name="T14" fmla="*/ 9 w 329"/>
                <a:gd name="T15" fmla="*/ 3 h 256"/>
                <a:gd name="T16" fmla="*/ 9 w 329"/>
                <a:gd name="T17" fmla="*/ 3 h 256"/>
                <a:gd name="T18" fmla="*/ 9 w 329"/>
                <a:gd name="T19" fmla="*/ 4 h 256"/>
                <a:gd name="T20" fmla="*/ 9 w 329"/>
                <a:gd name="T21" fmla="*/ 4 h 256"/>
                <a:gd name="T22" fmla="*/ 9 w 329"/>
                <a:gd name="T23" fmla="*/ 4 h 256"/>
                <a:gd name="T24" fmla="*/ 9 w 329"/>
                <a:gd name="T25" fmla="*/ 4 h 256"/>
                <a:gd name="T26" fmla="*/ 9 w 329"/>
                <a:gd name="T27" fmla="*/ 5 h 256"/>
                <a:gd name="T28" fmla="*/ 9 w 329"/>
                <a:gd name="T29" fmla="*/ 5 h 256"/>
                <a:gd name="T30" fmla="*/ 9 w 329"/>
                <a:gd name="T31" fmla="*/ 5 h 256"/>
                <a:gd name="T32" fmla="*/ 9 w 329"/>
                <a:gd name="T33" fmla="*/ 6 h 256"/>
                <a:gd name="T34" fmla="*/ 9 w 329"/>
                <a:gd name="T35" fmla="*/ 6 h 256"/>
                <a:gd name="T36" fmla="*/ 8 w 329"/>
                <a:gd name="T37" fmla="*/ 6 h 256"/>
                <a:gd name="T38" fmla="*/ 9 w 329"/>
                <a:gd name="T39" fmla="*/ 6 h 256"/>
                <a:gd name="T40" fmla="*/ 9 w 329"/>
                <a:gd name="T41" fmla="*/ 7 h 256"/>
                <a:gd name="T42" fmla="*/ 9 w 329"/>
                <a:gd name="T43" fmla="*/ 7 h 256"/>
                <a:gd name="T44" fmla="*/ 8 w 329"/>
                <a:gd name="T45" fmla="*/ 7 h 256"/>
                <a:gd name="T46" fmla="*/ 8 w 329"/>
                <a:gd name="T47" fmla="*/ 8 h 256"/>
                <a:gd name="T48" fmla="*/ 8 w 329"/>
                <a:gd name="T49" fmla="*/ 8 h 256"/>
                <a:gd name="T50" fmla="*/ 7 w 329"/>
                <a:gd name="T51" fmla="*/ 8 h 256"/>
                <a:gd name="T52" fmla="*/ 6 w 329"/>
                <a:gd name="T53" fmla="*/ 8 h 256"/>
                <a:gd name="T54" fmla="*/ 4 w 329"/>
                <a:gd name="T55" fmla="*/ 8 h 256"/>
                <a:gd name="T56" fmla="*/ 3 w 329"/>
                <a:gd name="T57" fmla="*/ 8 h 256"/>
                <a:gd name="T58" fmla="*/ 1 w 329"/>
                <a:gd name="T59" fmla="*/ 8 h 256"/>
                <a:gd name="T60" fmla="*/ 0 w 329"/>
                <a:gd name="T61" fmla="*/ 7 h 256"/>
                <a:gd name="T62" fmla="*/ 0 w 329"/>
                <a:gd name="T63" fmla="*/ 6 h 256"/>
                <a:gd name="T64" fmla="*/ 0 w 329"/>
                <a:gd name="T65" fmla="*/ 6 h 256"/>
                <a:gd name="T66" fmla="*/ 0 w 329"/>
                <a:gd name="T67" fmla="*/ 6 h 256"/>
                <a:gd name="T68" fmla="*/ 0 w 329"/>
                <a:gd name="T69" fmla="*/ 5 h 256"/>
                <a:gd name="T70" fmla="*/ 0 w 329"/>
                <a:gd name="T71" fmla="*/ 5 h 256"/>
                <a:gd name="T72" fmla="*/ 0 w 329"/>
                <a:gd name="T73" fmla="*/ 5 h 256"/>
                <a:gd name="T74" fmla="*/ 0 w 329"/>
                <a:gd name="T75" fmla="*/ 5 h 256"/>
                <a:gd name="T76" fmla="*/ 0 w 329"/>
                <a:gd name="T77" fmla="*/ 4 h 256"/>
                <a:gd name="T78" fmla="*/ 0 w 329"/>
                <a:gd name="T79" fmla="*/ 4 h 256"/>
                <a:gd name="T80" fmla="*/ 0 w 329"/>
                <a:gd name="T81" fmla="*/ 4 h 256"/>
                <a:gd name="T82" fmla="*/ 0 w 329"/>
                <a:gd name="T83" fmla="*/ 3 h 256"/>
                <a:gd name="T84" fmla="*/ 0 w 329"/>
                <a:gd name="T85" fmla="*/ 3 h 256"/>
                <a:gd name="T86" fmla="*/ 0 w 329"/>
                <a:gd name="T87" fmla="*/ 3 h 256"/>
                <a:gd name="T88" fmla="*/ 0 w 329"/>
                <a:gd name="T89" fmla="*/ 3 h 256"/>
                <a:gd name="T90" fmla="*/ 0 w 329"/>
                <a:gd name="T91" fmla="*/ 2 h 256"/>
                <a:gd name="T92" fmla="*/ 0 w 329"/>
                <a:gd name="T93" fmla="*/ 2 h 256"/>
                <a:gd name="T94" fmla="*/ 0 w 329"/>
                <a:gd name="T95" fmla="*/ 1 h 256"/>
                <a:gd name="T96" fmla="*/ 0 w 329"/>
                <a:gd name="T97" fmla="*/ 1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0" name="Freeform 51">
              <a:extLst>
                <a:ext uri="{FF2B5EF4-FFF2-40B4-BE49-F238E27FC236}">
                  <a16:creationId xmlns:a16="http://schemas.microsoft.com/office/drawing/2014/main" id="{4D1B3818-66B6-4F71-80CA-2C71BC8E7B5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3" y="2726"/>
              <a:ext cx="153" cy="126"/>
            </a:xfrm>
            <a:custGeom>
              <a:avLst/>
              <a:gdLst>
                <a:gd name="T0" fmla="*/ 2 w 306"/>
                <a:gd name="T1" fmla="*/ 1 h 252"/>
                <a:gd name="T2" fmla="*/ 4 w 306"/>
                <a:gd name="T3" fmla="*/ 1 h 252"/>
                <a:gd name="T4" fmla="*/ 5 w 306"/>
                <a:gd name="T5" fmla="*/ 1 h 252"/>
                <a:gd name="T6" fmla="*/ 7 w 306"/>
                <a:gd name="T7" fmla="*/ 1 h 252"/>
                <a:gd name="T8" fmla="*/ 9 w 306"/>
                <a:gd name="T9" fmla="*/ 2 h 252"/>
                <a:gd name="T10" fmla="*/ 10 w 306"/>
                <a:gd name="T11" fmla="*/ 2 h 252"/>
                <a:gd name="T12" fmla="*/ 10 w 306"/>
                <a:gd name="T13" fmla="*/ 2 h 252"/>
                <a:gd name="T14" fmla="*/ 10 w 306"/>
                <a:gd name="T15" fmla="*/ 3 h 252"/>
                <a:gd name="T16" fmla="*/ 9 w 306"/>
                <a:gd name="T17" fmla="*/ 3 h 252"/>
                <a:gd name="T18" fmla="*/ 9 w 306"/>
                <a:gd name="T19" fmla="*/ 3 h 252"/>
                <a:gd name="T20" fmla="*/ 9 w 306"/>
                <a:gd name="T21" fmla="*/ 4 h 252"/>
                <a:gd name="T22" fmla="*/ 9 w 306"/>
                <a:gd name="T23" fmla="*/ 4 h 252"/>
                <a:gd name="T24" fmla="*/ 9 w 306"/>
                <a:gd name="T25" fmla="*/ 4 h 252"/>
                <a:gd name="T26" fmla="*/ 9 w 306"/>
                <a:gd name="T27" fmla="*/ 5 h 252"/>
                <a:gd name="T28" fmla="*/ 9 w 306"/>
                <a:gd name="T29" fmla="*/ 5 h 252"/>
                <a:gd name="T30" fmla="*/ 9 w 306"/>
                <a:gd name="T31" fmla="*/ 5 h 252"/>
                <a:gd name="T32" fmla="*/ 9 w 306"/>
                <a:gd name="T33" fmla="*/ 5 h 252"/>
                <a:gd name="T34" fmla="*/ 9 w 306"/>
                <a:gd name="T35" fmla="*/ 6 h 252"/>
                <a:gd name="T36" fmla="*/ 9 w 306"/>
                <a:gd name="T37" fmla="*/ 6 h 252"/>
                <a:gd name="T38" fmla="*/ 9 w 306"/>
                <a:gd name="T39" fmla="*/ 6 h 252"/>
                <a:gd name="T40" fmla="*/ 9 w 306"/>
                <a:gd name="T41" fmla="*/ 7 h 252"/>
                <a:gd name="T42" fmla="*/ 9 w 306"/>
                <a:gd name="T43" fmla="*/ 7 h 252"/>
                <a:gd name="T44" fmla="*/ 9 w 306"/>
                <a:gd name="T45" fmla="*/ 7 h 252"/>
                <a:gd name="T46" fmla="*/ 9 w 306"/>
                <a:gd name="T47" fmla="*/ 8 h 252"/>
                <a:gd name="T48" fmla="*/ 8 w 306"/>
                <a:gd name="T49" fmla="*/ 8 h 252"/>
                <a:gd name="T50" fmla="*/ 8 w 306"/>
                <a:gd name="T51" fmla="*/ 8 h 252"/>
                <a:gd name="T52" fmla="*/ 7 w 306"/>
                <a:gd name="T53" fmla="*/ 8 h 252"/>
                <a:gd name="T54" fmla="*/ 5 w 306"/>
                <a:gd name="T55" fmla="*/ 8 h 252"/>
                <a:gd name="T56" fmla="*/ 3 w 306"/>
                <a:gd name="T57" fmla="*/ 8 h 252"/>
                <a:gd name="T58" fmla="*/ 2 w 306"/>
                <a:gd name="T59" fmla="*/ 8 h 252"/>
                <a:gd name="T60" fmla="*/ 1 w 306"/>
                <a:gd name="T61" fmla="*/ 7 h 252"/>
                <a:gd name="T62" fmla="*/ 1 w 306"/>
                <a:gd name="T63" fmla="*/ 6 h 252"/>
                <a:gd name="T64" fmla="*/ 1 w 306"/>
                <a:gd name="T65" fmla="*/ 6 h 252"/>
                <a:gd name="T66" fmla="*/ 1 w 306"/>
                <a:gd name="T67" fmla="*/ 6 h 252"/>
                <a:gd name="T68" fmla="*/ 1 w 306"/>
                <a:gd name="T69" fmla="*/ 5 h 252"/>
                <a:gd name="T70" fmla="*/ 1 w 306"/>
                <a:gd name="T71" fmla="*/ 5 h 252"/>
                <a:gd name="T72" fmla="*/ 1 w 306"/>
                <a:gd name="T73" fmla="*/ 5 h 252"/>
                <a:gd name="T74" fmla="*/ 1 w 306"/>
                <a:gd name="T75" fmla="*/ 5 h 252"/>
                <a:gd name="T76" fmla="*/ 1 w 306"/>
                <a:gd name="T77" fmla="*/ 4 h 252"/>
                <a:gd name="T78" fmla="*/ 1 w 306"/>
                <a:gd name="T79" fmla="*/ 4 h 252"/>
                <a:gd name="T80" fmla="*/ 1 w 306"/>
                <a:gd name="T81" fmla="*/ 4 h 252"/>
                <a:gd name="T82" fmla="*/ 1 w 306"/>
                <a:gd name="T83" fmla="*/ 3 h 252"/>
                <a:gd name="T84" fmla="*/ 1 w 306"/>
                <a:gd name="T85" fmla="*/ 3 h 252"/>
                <a:gd name="T86" fmla="*/ 1 w 306"/>
                <a:gd name="T87" fmla="*/ 3 h 252"/>
                <a:gd name="T88" fmla="*/ 1 w 306"/>
                <a:gd name="T89" fmla="*/ 3 h 252"/>
                <a:gd name="T90" fmla="*/ 1 w 306"/>
                <a:gd name="T91" fmla="*/ 2 h 252"/>
                <a:gd name="T92" fmla="*/ 1 w 306"/>
                <a:gd name="T93" fmla="*/ 2 h 252"/>
                <a:gd name="T94" fmla="*/ 1 w 306"/>
                <a:gd name="T95" fmla="*/ 1 h 252"/>
                <a:gd name="T96" fmla="*/ 1 w 306"/>
                <a:gd name="T97" fmla="*/ 1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1" name="Freeform 52">
              <a:extLst>
                <a:ext uri="{FF2B5EF4-FFF2-40B4-BE49-F238E27FC236}">
                  <a16:creationId xmlns:a16="http://schemas.microsoft.com/office/drawing/2014/main" id="{73B0035D-4F2B-4975-BCBB-6A002811430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9" y="2727"/>
              <a:ext cx="141" cy="125"/>
            </a:xfrm>
            <a:custGeom>
              <a:avLst/>
              <a:gdLst>
                <a:gd name="T0" fmla="*/ 1 w 283"/>
                <a:gd name="T1" fmla="*/ 1 h 250"/>
                <a:gd name="T2" fmla="*/ 2 w 283"/>
                <a:gd name="T3" fmla="*/ 1 h 250"/>
                <a:gd name="T4" fmla="*/ 4 w 283"/>
                <a:gd name="T5" fmla="*/ 1 h 250"/>
                <a:gd name="T6" fmla="*/ 6 w 283"/>
                <a:gd name="T7" fmla="*/ 1 h 250"/>
                <a:gd name="T8" fmla="*/ 7 w 283"/>
                <a:gd name="T9" fmla="*/ 1 h 250"/>
                <a:gd name="T10" fmla="*/ 8 w 283"/>
                <a:gd name="T11" fmla="*/ 2 h 250"/>
                <a:gd name="T12" fmla="*/ 8 w 283"/>
                <a:gd name="T13" fmla="*/ 2 h 250"/>
                <a:gd name="T14" fmla="*/ 8 w 283"/>
                <a:gd name="T15" fmla="*/ 3 h 250"/>
                <a:gd name="T16" fmla="*/ 8 w 283"/>
                <a:gd name="T17" fmla="*/ 3 h 250"/>
                <a:gd name="T18" fmla="*/ 7 w 283"/>
                <a:gd name="T19" fmla="*/ 3 h 250"/>
                <a:gd name="T20" fmla="*/ 7 w 283"/>
                <a:gd name="T21" fmla="*/ 4 h 250"/>
                <a:gd name="T22" fmla="*/ 8 w 283"/>
                <a:gd name="T23" fmla="*/ 4 h 250"/>
                <a:gd name="T24" fmla="*/ 8 w 283"/>
                <a:gd name="T25" fmla="*/ 4 h 250"/>
                <a:gd name="T26" fmla="*/ 8 w 283"/>
                <a:gd name="T27" fmla="*/ 5 h 250"/>
                <a:gd name="T28" fmla="*/ 7 w 283"/>
                <a:gd name="T29" fmla="*/ 5 h 250"/>
                <a:gd name="T30" fmla="*/ 7 w 283"/>
                <a:gd name="T31" fmla="*/ 5 h 250"/>
                <a:gd name="T32" fmla="*/ 8 w 283"/>
                <a:gd name="T33" fmla="*/ 5 h 250"/>
                <a:gd name="T34" fmla="*/ 7 w 283"/>
                <a:gd name="T35" fmla="*/ 6 h 250"/>
                <a:gd name="T36" fmla="*/ 7 w 283"/>
                <a:gd name="T37" fmla="*/ 6 h 250"/>
                <a:gd name="T38" fmla="*/ 7 w 283"/>
                <a:gd name="T39" fmla="*/ 6 h 250"/>
                <a:gd name="T40" fmla="*/ 7 w 283"/>
                <a:gd name="T41" fmla="*/ 6 h 250"/>
                <a:gd name="T42" fmla="*/ 7 w 283"/>
                <a:gd name="T43" fmla="*/ 7 h 250"/>
                <a:gd name="T44" fmla="*/ 7 w 283"/>
                <a:gd name="T45" fmla="*/ 7 h 250"/>
                <a:gd name="T46" fmla="*/ 7 w 283"/>
                <a:gd name="T47" fmla="*/ 8 h 250"/>
                <a:gd name="T48" fmla="*/ 7 w 283"/>
                <a:gd name="T49" fmla="*/ 8 h 250"/>
                <a:gd name="T50" fmla="*/ 6 w 283"/>
                <a:gd name="T51" fmla="*/ 8 h 250"/>
                <a:gd name="T52" fmla="*/ 5 w 283"/>
                <a:gd name="T53" fmla="*/ 8 h 250"/>
                <a:gd name="T54" fmla="*/ 4 w 283"/>
                <a:gd name="T55" fmla="*/ 8 h 250"/>
                <a:gd name="T56" fmla="*/ 2 w 283"/>
                <a:gd name="T57" fmla="*/ 8 h 250"/>
                <a:gd name="T58" fmla="*/ 1 w 283"/>
                <a:gd name="T59" fmla="*/ 8 h 250"/>
                <a:gd name="T60" fmla="*/ 0 w 283"/>
                <a:gd name="T61" fmla="*/ 7 h 250"/>
                <a:gd name="T62" fmla="*/ 0 w 283"/>
                <a:gd name="T63" fmla="*/ 6 h 250"/>
                <a:gd name="T64" fmla="*/ 0 w 283"/>
                <a:gd name="T65" fmla="*/ 6 h 250"/>
                <a:gd name="T66" fmla="*/ 0 w 283"/>
                <a:gd name="T67" fmla="*/ 6 h 250"/>
                <a:gd name="T68" fmla="*/ 0 w 283"/>
                <a:gd name="T69" fmla="*/ 5 h 250"/>
                <a:gd name="T70" fmla="*/ 0 w 283"/>
                <a:gd name="T71" fmla="*/ 5 h 250"/>
                <a:gd name="T72" fmla="*/ 0 w 283"/>
                <a:gd name="T73" fmla="*/ 5 h 250"/>
                <a:gd name="T74" fmla="*/ 0 w 283"/>
                <a:gd name="T75" fmla="*/ 5 h 250"/>
                <a:gd name="T76" fmla="*/ 0 w 283"/>
                <a:gd name="T77" fmla="*/ 4 h 250"/>
                <a:gd name="T78" fmla="*/ 0 w 283"/>
                <a:gd name="T79" fmla="*/ 4 h 250"/>
                <a:gd name="T80" fmla="*/ 0 w 283"/>
                <a:gd name="T81" fmla="*/ 4 h 250"/>
                <a:gd name="T82" fmla="*/ 0 w 283"/>
                <a:gd name="T83" fmla="*/ 3 h 250"/>
                <a:gd name="T84" fmla="*/ 0 w 283"/>
                <a:gd name="T85" fmla="*/ 3 h 250"/>
                <a:gd name="T86" fmla="*/ 0 w 283"/>
                <a:gd name="T87" fmla="*/ 3 h 250"/>
                <a:gd name="T88" fmla="*/ 0 w 283"/>
                <a:gd name="T89" fmla="*/ 3 h 250"/>
                <a:gd name="T90" fmla="*/ 0 w 283"/>
                <a:gd name="T91" fmla="*/ 2 h 250"/>
                <a:gd name="T92" fmla="*/ 0 w 283"/>
                <a:gd name="T93" fmla="*/ 2 h 250"/>
                <a:gd name="T94" fmla="*/ 0 w 283"/>
                <a:gd name="T95" fmla="*/ 1 h 250"/>
                <a:gd name="T96" fmla="*/ 0 w 283"/>
                <a:gd name="T97" fmla="*/ 1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2" name="Freeform 53">
              <a:extLst>
                <a:ext uri="{FF2B5EF4-FFF2-40B4-BE49-F238E27FC236}">
                  <a16:creationId xmlns:a16="http://schemas.microsoft.com/office/drawing/2014/main" id="{E425C9AC-CE7B-4078-A676-71FCCCB354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4" y="2728"/>
              <a:ext cx="130" cy="124"/>
            </a:xfrm>
            <a:custGeom>
              <a:avLst/>
              <a:gdLst>
                <a:gd name="T0" fmla="*/ 2 w 260"/>
                <a:gd name="T1" fmla="*/ 1 h 246"/>
                <a:gd name="T2" fmla="*/ 3 w 260"/>
                <a:gd name="T3" fmla="*/ 1 h 246"/>
                <a:gd name="T4" fmla="*/ 5 w 260"/>
                <a:gd name="T5" fmla="*/ 1 h 246"/>
                <a:gd name="T6" fmla="*/ 6 w 260"/>
                <a:gd name="T7" fmla="*/ 1 h 246"/>
                <a:gd name="T8" fmla="*/ 8 w 260"/>
                <a:gd name="T9" fmla="*/ 1 h 246"/>
                <a:gd name="T10" fmla="*/ 9 w 260"/>
                <a:gd name="T11" fmla="*/ 2 h 246"/>
                <a:gd name="T12" fmla="*/ 8 w 260"/>
                <a:gd name="T13" fmla="*/ 2 h 246"/>
                <a:gd name="T14" fmla="*/ 8 w 260"/>
                <a:gd name="T15" fmla="*/ 3 h 246"/>
                <a:gd name="T16" fmla="*/ 8 w 260"/>
                <a:gd name="T17" fmla="*/ 3 h 246"/>
                <a:gd name="T18" fmla="*/ 8 w 260"/>
                <a:gd name="T19" fmla="*/ 3 h 246"/>
                <a:gd name="T20" fmla="*/ 8 w 260"/>
                <a:gd name="T21" fmla="*/ 4 h 246"/>
                <a:gd name="T22" fmla="*/ 8 w 260"/>
                <a:gd name="T23" fmla="*/ 4 h 246"/>
                <a:gd name="T24" fmla="*/ 8 w 260"/>
                <a:gd name="T25" fmla="*/ 4 h 246"/>
                <a:gd name="T26" fmla="*/ 8 w 260"/>
                <a:gd name="T27" fmla="*/ 4 h 246"/>
                <a:gd name="T28" fmla="*/ 8 w 260"/>
                <a:gd name="T29" fmla="*/ 4 h 246"/>
                <a:gd name="T30" fmla="*/ 8 w 260"/>
                <a:gd name="T31" fmla="*/ 5 h 246"/>
                <a:gd name="T32" fmla="*/ 8 w 260"/>
                <a:gd name="T33" fmla="*/ 5 h 246"/>
                <a:gd name="T34" fmla="*/ 8 w 260"/>
                <a:gd name="T35" fmla="*/ 6 h 246"/>
                <a:gd name="T36" fmla="*/ 7 w 260"/>
                <a:gd name="T37" fmla="*/ 6 h 246"/>
                <a:gd name="T38" fmla="*/ 8 w 260"/>
                <a:gd name="T39" fmla="*/ 6 h 246"/>
                <a:gd name="T40" fmla="*/ 8 w 260"/>
                <a:gd name="T41" fmla="*/ 6 h 246"/>
                <a:gd name="T42" fmla="*/ 8 w 260"/>
                <a:gd name="T43" fmla="*/ 7 h 246"/>
                <a:gd name="T44" fmla="*/ 7 w 260"/>
                <a:gd name="T45" fmla="*/ 7 h 246"/>
                <a:gd name="T46" fmla="*/ 7 w 260"/>
                <a:gd name="T47" fmla="*/ 7 h 246"/>
                <a:gd name="T48" fmla="*/ 7 w 260"/>
                <a:gd name="T49" fmla="*/ 8 h 246"/>
                <a:gd name="T50" fmla="*/ 7 w 260"/>
                <a:gd name="T51" fmla="*/ 8 h 246"/>
                <a:gd name="T52" fmla="*/ 6 w 260"/>
                <a:gd name="T53" fmla="*/ 8 h 246"/>
                <a:gd name="T54" fmla="*/ 4 w 260"/>
                <a:gd name="T55" fmla="*/ 8 h 246"/>
                <a:gd name="T56" fmla="*/ 3 w 260"/>
                <a:gd name="T57" fmla="*/ 8 h 246"/>
                <a:gd name="T58" fmla="*/ 2 w 260"/>
                <a:gd name="T59" fmla="*/ 8 h 246"/>
                <a:gd name="T60" fmla="*/ 1 w 260"/>
                <a:gd name="T61" fmla="*/ 7 h 246"/>
                <a:gd name="T62" fmla="*/ 1 w 260"/>
                <a:gd name="T63" fmla="*/ 6 h 246"/>
                <a:gd name="T64" fmla="*/ 1 w 260"/>
                <a:gd name="T65" fmla="*/ 6 h 246"/>
                <a:gd name="T66" fmla="*/ 1 w 260"/>
                <a:gd name="T67" fmla="*/ 6 h 246"/>
                <a:gd name="T68" fmla="*/ 1 w 260"/>
                <a:gd name="T69" fmla="*/ 5 h 246"/>
                <a:gd name="T70" fmla="*/ 1 w 260"/>
                <a:gd name="T71" fmla="*/ 5 h 246"/>
                <a:gd name="T72" fmla="*/ 1 w 260"/>
                <a:gd name="T73" fmla="*/ 5 h 246"/>
                <a:gd name="T74" fmla="*/ 1 w 260"/>
                <a:gd name="T75" fmla="*/ 5 h 246"/>
                <a:gd name="T76" fmla="*/ 1 w 260"/>
                <a:gd name="T77" fmla="*/ 4 h 246"/>
                <a:gd name="T78" fmla="*/ 1 w 260"/>
                <a:gd name="T79" fmla="*/ 4 h 246"/>
                <a:gd name="T80" fmla="*/ 1 w 260"/>
                <a:gd name="T81" fmla="*/ 4 h 246"/>
                <a:gd name="T82" fmla="*/ 1 w 260"/>
                <a:gd name="T83" fmla="*/ 3 h 246"/>
                <a:gd name="T84" fmla="*/ 1 w 260"/>
                <a:gd name="T85" fmla="*/ 3 h 246"/>
                <a:gd name="T86" fmla="*/ 1 w 260"/>
                <a:gd name="T87" fmla="*/ 3 h 246"/>
                <a:gd name="T88" fmla="*/ 1 w 260"/>
                <a:gd name="T89" fmla="*/ 3 h 246"/>
                <a:gd name="T90" fmla="*/ 1 w 260"/>
                <a:gd name="T91" fmla="*/ 2 h 246"/>
                <a:gd name="T92" fmla="*/ 1 w 260"/>
                <a:gd name="T93" fmla="*/ 2 h 246"/>
                <a:gd name="T94" fmla="*/ 1 w 260"/>
                <a:gd name="T95" fmla="*/ 1 h 246"/>
                <a:gd name="T96" fmla="*/ 1 w 260"/>
                <a:gd name="T97" fmla="*/ 1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3" name="Freeform 54">
              <a:extLst>
                <a:ext uri="{FF2B5EF4-FFF2-40B4-BE49-F238E27FC236}">
                  <a16:creationId xmlns:a16="http://schemas.microsoft.com/office/drawing/2014/main" id="{7BA8A5AF-CFA0-4155-BA57-BD0DC284C3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0" y="2730"/>
              <a:ext cx="118" cy="121"/>
            </a:xfrm>
            <a:custGeom>
              <a:avLst/>
              <a:gdLst>
                <a:gd name="T0" fmla="*/ 2 w 236"/>
                <a:gd name="T1" fmla="*/ 0 h 243"/>
                <a:gd name="T2" fmla="*/ 3 w 236"/>
                <a:gd name="T3" fmla="*/ 0 h 243"/>
                <a:gd name="T4" fmla="*/ 4 w 236"/>
                <a:gd name="T5" fmla="*/ 0 h 243"/>
                <a:gd name="T6" fmla="*/ 6 w 236"/>
                <a:gd name="T7" fmla="*/ 0 h 243"/>
                <a:gd name="T8" fmla="*/ 7 w 236"/>
                <a:gd name="T9" fmla="*/ 0 h 243"/>
                <a:gd name="T10" fmla="*/ 8 w 236"/>
                <a:gd name="T11" fmla="*/ 1 h 243"/>
                <a:gd name="T12" fmla="*/ 8 w 236"/>
                <a:gd name="T13" fmla="*/ 1 h 243"/>
                <a:gd name="T14" fmla="*/ 7 w 236"/>
                <a:gd name="T15" fmla="*/ 2 h 243"/>
                <a:gd name="T16" fmla="*/ 7 w 236"/>
                <a:gd name="T17" fmla="*/ 2 h 243"/>
                <a:gd name="T18" fmla="*/ 7 w 236"/>
                <a:gd name="T19" fmla="*/ 2 h 243"/>
                <a:gd name="T20" fmla="*/ 7 w 236"/>
                <a:gd name="T21" fmla="*/ 3 h 243"/>
                <a:gd name="T22" fmla="*/ 7 w 236"/>
                <a:gd name="T23" fmla="*/ 3 h 243"/>
                <a:gd name="T24" fmla="*/ 7 w 236"/>
                <a:gd name="T25" fmla="*/ 3 h 243"/>
                <a:gd name="T26" fmla="*/ 7 w 236"/>
                <a:gd name="T27" fmla="*/ 3 h 243"/>
                <a:gd name="T28" fmla="*/ 7 w 236"/>
                <a:gd name="T29" fmla="*/ 3 h 243"/>
                <a:gd name="T30" fmla="*/ 7 w 236"/>
                <a:gd name="T31" fmla="*/ 4 h 243"/>
                <a:gd name="T32" fmla="*/ 7 w 236"/>
                <a:gd name="T33" fmla="*/ 4 h 243"/>
                <a:gd name="T34" fmla="*/ 7 w 236"/>
                <a:gd name="T35" fmla="*/ 4 h 243"/>
                <a:gd name="T36" fmla="*/ 7 w 236"/>
                <a:gd name="T37" fmla="*/ 5 h 243"/>
                <a:gd name="T38" fmla="*/ 7 w 236"/>
                <a:gd name="T39" fmla="*/ 5 h 243"/>
                <a:gd name="T40" fmla="*/ 7 w 236"/>
                <a:gd name="T41" fmla="*/ 5 h 243"/>
                <a:gd name="T42" fmla="*/ 7 w 236"/>
                <a:gd name="T43" fmla="*/ 6 h 243"/>
                <a:gd name="T44" fmla="*/ 7 w 236"/>
                <a:gd name="T45" fmla="*/ 6 h 243"/>
                <a:gd name="T46" fmla="*/ 7 w 236"/>
                <a:gd name="T47" fmla="*/ 6 h 243"/>
                <a:gd name="T48" fmla="*/ 6 w 236"/>
                <a:gd name="T49" fmla="*/ 7 h 243"/>
                <a:gd name="T50" fmla="*/ 6 w 236"/>
                <a:gd name="T51" fmla="*/ 7 h 243"/>
                <a:gd name="T52" fmla="*/ 3 w 236"/>
                <a:gd name="T53" fmla="*/ 7 h 243"/>
                <a:gd name="T54" fmla="*/ 1 w 236"/>
                <a:gd name="T55" fmla="*/ 7 h 243"/>
                <a:gd name="T56" fmla="*/ 1 w 236"/>
                <a:gd name="T57" fmla="*/ 6 h 243"/>
                <a:gd name="T58" fmla="*/ 1 w 236"/>
                <a:gd name="T59" fmla="*/ 5 h 243"/>
                <a:gd name="T60" fmla="*/ 1 w 236"/>
                <a:gd name="T61" fmla="*/ 5 h 243"/>
                <a:gd name="T62" fmla="*/ 1 w 236"/>
                <a:gd name="T63" fmla="*/ 4 h 243"/>
                <a:gd name="T64" fmla="*/ 1 w 236"/>
                <a:gd name="T65" fmla="*/ 4 h 243"/>
                <a:gd name="T66" fmla="*/ 1 w 236"/>
                <a:gd name="T67" fmla="*/ 4 h 243"/>
                <a:gd name="T68" fmla="*/ 0 w 236"/>
                <a:gd name="T69" fmla="*/ 4 h 243"/>
                <a:gd name="T70" fmla="*/ 1 w 236"/>
                <a:gd name="T71" fmla="*/ 3 h 243"/>
                <a:gd name="T72" fmla="*/ 1 w 236"/>
                <a:gd name="T73" fmla="*/ 3 h 243"/>
                <a:gd name="T74" fmla="*/ 1 w 236"/>
                <a:gd name="T75" fmla="*/ 3 h 243"/>
                <a:gd name="T76" fmla="*/ 1 w 236"/>
                <a:gd name="T77" fmla="*/ 3 h 243"/>
                <a:gd name="T78" fmla="*/ 1 w 236"/>
                <a:gd name="T79" fmla="*/ 2 h 243"/>
                <a:gd name="T80" fmla="*/ 1 w 236"/>
                <a:gd name="T81" fmla="*/ 2 h 243"/>
                <a:gd name="T82" fmla="*/ 1 w 236"/>
                <a:gd name="T83" fmla="*/ 2 h 243"/>
                <a:gd name="T84" fmla="*/ 1 w 236"/>
                <a:gd name="T85" fmla="*/ 1 h 243"/>
                <a:gd name="T86" fmla="*/ 1 w 236"/>
                <a:gd name="T87" fmla="*/ 1 h 243"/>
                <a:gd name="T88" fmla="*/ 1 w 236"/>
                <a:gd name="T89" fmla="*/ 1 h 243"/>
                <a:gd name="T90" fmla="*/ 1 w 236"/>
                <a:gd name="T91" fmla="*/ 0 h 243"/>
                <a:gd name="T92" fmla="*/ 1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4" name="Freeform 55">
              <a:extLst>
                <a:ext uri="{FF2B5EF4-FFF2-40B4-BE49-F238E27FC236}">
                  <a16:creationId xmlns:a16="http://schemas.microsoft.com/office/drawing/2014/main" id="{29886822-4D88-4AD4-BA46-43798FA5ADB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5" y="2731"/>
              <a:ext cx="107" cy="120"/>
            </a:xfrm>
            <a:custGeom>
              <a:avLst/>
              <a:gdLst>
                <a:gd name="T0" fmla="*/ 2 w 214"/>
                <a:gd name="T1" fmla="*/ 1 h 239"/>
                <a:gd name="T2" fmla="*/ 3 w 214"/>
                <a:gd name="T3" fmla="*/ 1 h 239"/>
                <a:gd name="T4" fmla="*/ 4 w 214"/>
                <a:gd name="T5" fmla="*/ 1 h 239"/>
                <a:gd name="T6" fmla="*/ 5 w 214"/>
                <a:gd name="T7" fmla="*/ 1 h 239"/>
                <a:gd name="T8" fmla="*/ 6 w 214"/>
                <a:gd name="T9" fmla="*/ 1 h 239"/>
                <a:gd name="T10" fmla="*/ 7 w 214"/>
                <a:gd name="T11" fmla="*/ 1 h 239"/>
                <a:gd name="T12" fmla="*/ 7 w 214"/>
                <a:gd name="T13" fmla="*/ 2 h 239"/>
                <a:gd name="T14" fmla="*/ 7 w 214"/>
                <a:gd name="T15" fmla="*/ 2 h 239"/>
                <a:gd name="T16" fmla="*/ 7 w 214"/>
                <a:gd name="T17" fmla="*/ 3 h 239"/>
                <a:gd name="T18" fmla="*/ 6 w 214"/>
                <a:gd name="T19" fmla="*/ 3 h 239"/>
                <a:gd name="T20" fmla="*/ 6 w 214"/>
                <a:gd name="T21" fmla="*/ 3 h 239"/>
                <a:gd name="T22" fmla="*/ 7 w 214"/>
                <a:gd name="T23" fmla="*/ 3 h 239"/>
                <a:gd name="T24" fmla="*/ 7 w 214"/>
                <a:gd name="T25" fmla="*/ 4 h 239"/>
                <a:gd name="T26" fmla="*/ 6 w 214"/>
                <a:gd name="T27" fmla="*/ 4 h 239"/>
                <a:gd name="T28" fmla="*/ 6 w 214"/>
                <a:gd name="T29" fmla="*/ 4 h 239"/>
                <a:gd name="T30" fmla="*/ 6 w 214"/>
                <a:gd name="T31" fmla="*/ 5 h 239"/>
                <a:gd name="T32" fmla="*/ 6 w 214"/>
                <a:gd name="T33" fmla="*/ 5 h 239"/>
                <a:gd name="T34" fmla="*/ 6 w 214"/>
                <a:gd name="T35" fmla="*/ 5 h 239"/>
                <a:gd name="T36" fmla="*/ 6 w 214"/>
                <a:gd name="T37" fmla="*/ 5 h 239"/>
                <a:gd name="T38" fmla="*/ 6 w 214"/>
                <a:gd name="T39" fmla="*/ 6 h 239"/>
                <a:gd name="T40" fmla="*/ 6 w 214"/>
                <a:gd name="T41" fmla="*/ 6 h 239"/>
                <a:gd name="T42" fmla="*/ 6 w 214"/>
                <a:gd name="T43" fmla="*/ 6 h 239"/>
                <a:gd name="T44" fmla="*/ 6 w 214"/>
                <a:gd name="T45" fmla="*/ 7 h 239"/>
                <a:gd name="T46" fmla="*/ 6 w 214"/>
                <a:gd name="T47" fmla="*/ 7 h 239"/>
                <a:gd name="T48" fmla="*/ 6 w 214"/>
                <a:gd name="T49" fmla="*/ 7 h 239"/>
                <a:gd name="T50" fmla="*/ 5 w 214"/>
                <a:gd name="T51" fmla="*/ 8 h 239"/>
                <a:gd name="T52" fmla="*/ 3 w 214"/>
                <a:gd name="T53" fmla="*/ 8 h 239"/>
                <a:gd name="T54" fmla="*/ 1 w 214"/>
                <a:gd name="T55" fmla="*/ 7 h 239"/>
                <a:gd name="T56" fmla="*/ 1 w 214"/>
                <a:gd name="T57" fmla="*/ 6 h 239"/>
                <a:gd name="T58" fmla="*/ 1 w 214"/>
                <a:gd name="T59" fmla="*/ 6 h 239"/>
                <a:gd name="T60" fmla="*/ 1 w 214"/>
                <a:gd name="T61" fmla="*/ 6 h 239"/>
                <a:gd name="T62" fmla="*/ 1 w 214"/>
                <a:gd name="T63" fmla="*/ 5 h 239"/>
                <a:gd name="T64" fmla="*/ 1 w 214"/>
                <a:gd name="T65" fmla="*/ 5 h 239"/>
                <a:gd name="T66" fmla="*/ 1 w 214"/>
                <a:gd name="T67" fmla="*/ 5 h 239"/>
                <a:gd name="T68" fmla="*/ 0 w 214"/>
                <a:gd name="T69" fmla="*/ 5 h 239"/>
                <a:gd name="T70" fmla="*/ 1 w 214"/>
                <a:gd name="T71" fmla="*/ 4 h 239"/>
                <a:gd name="T72" fmla="*/ 1 w 214"/>
                <a:gd name="T73" fmla="*/ 4 h 239"/>
                <a:gd name="T74" fmla="*/ 1 w 214"/>
                <a:gd name="T75" fmla="*/ 4 h 239"/>
                <a:gd name="T76" fmla="*/ 1 w 214"/>
                <a:gd name="T77" fmla="*/ 3 h 239"/>
                <a:gd name="T78" fmla="*/ 1 w 214"/>
                <a:gd name="T79" fmla="*/ 3 h 239"/>
                <a:gd name="T80" fmla="*/ 1 w 214"/>
                <a:gd name="T81" fmla="*/ 3 h 239"/>
                <a:gd name="T82" fmla="*/ 1 w 214"/>
                <a:gd name="T83" fmla="*/ 3 h 239"/>
                <a:gd name="T84" fmla="*/ 1 w 214"/>
                <a:gd name="T85" fmla="*/ 2 h 239"/>
                <a:gd name="T86" fmla="*/ 1 w 214"/>
                <a:gd name="T87" fmla="*/ 2 h 239"/>
                <a:gd name="T88" fmla="*/ 1 w 214"/>
                <a:gd name="T89" fmla="*/ 2 h 239"/>
                <a:gd name="T90" fmla="*/ 1 w 214"/>
                <a:gd name="T91" fmla="*/ 1 h 239"/>
                <a:gd name="T92" fmla="*/ 1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5" name="Freeform 56">
              <a:extLst>
                <a:ext uri="{FF2B5EF4-FFF2-40B4-BE49-F238E27FC236}">
                  <a16:creationId xmlns:a16="http://schemas.microsoft.com/office/drawing/2014/main" id="{040FE33C-A2A3-48D6-A838-EFFB24A7599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1" y="2732"/>
              <a:ext cx="95" cy="119"/>
            </a:xfrm>
            <a:custGeom>
              <a:avLst/>
              <a:gdLst>
                <a:gd name="T0" fmla="*/ 2 w 190"/>
                <a:gd name="T1" fmla="*/ 1 h 237"/>
                <a:gd name="T2" fmla="*/ 4 w 190"/>
                <a:gd name="T3" fmla="*/ 1 h 237"/>
                <a:gd name="T4" fmla="*/ 6 w 190"/>
                <a:gd name="T5" fmla="*/ 1 h 237"/>
                <a:gd name="T6" fmla="*/ 6 w 190"/>
                <a:gd name="T7" fmla="*/ 2 h 237"/>
                <a:gd name="T8" fmla="*/ 6 w 190"/>
                <a:gd name="T9" fmla="*/ 2 h 237"/>
                <a:gd name="T10" fmla="*/ 6 w 190"/>
                <a:gd name="T11" fmla="*/ 3 h 237"/>
                <a:gd name="T12" fmla="*/ 6 w 190"/>
                <a:gd name="T13" fmla="*/ 3 h 237"/>
                <a:gd name="T14" fmla="*/ 6 w 190"/>
                <a:gd name="T15" fmla="*/ 3 h 237"/>
                <a:gd name="T16" fmla="*/ 6 w 190"/>
                <a:gd name="T17" fmla="*/ 3 h 237"/>
                <a:gd name="T18" fmla="*/ 6 w 190"/>
                <a:gd name="T19" fmla="*/ 4 h 237"/>
                <a:gd name="T20" fmla="*/ 6 w 190"/>
                <a:gd name="T21" fmla="*/ 4 h 237"/>
                <a:gd name="T22" fmla="*/ 6 w 190"/>
                <a:gd name="T23" fmla="*/ 4 h 237"/>
                <a:gd name="T24" fmla="*/ 6 w 190"/>
                <a:gd name="T25" fmla="*/ 4 h 237"/>
                <a:gd name="T26" fmla="*/ 6 w 190"/>
                <a:gd name="T27" fmla="*/ 5 h 237"/>
                <a:gd name="T28" fmla="*/ 6 w 190"/>
                <a:gd name="T29" fmla="*/ 5 h 237"/>
                <a:gd name="T30" fmla="*/ 6 w 190"/>
                <a:gd name="T31" fmla="*/ 5 h 237"/>
                <a:gd name="T32" fmla="*/ 6 w 190"/>
                <a:gd name="T33" fmla="*/ 6 h 237"/>
                <a:gd name="T34" fmla="*/ 6 w 190"/>
                <a:gd name="T35" fmla="*/ 6 h 237"/>
                <a:gd name="T36" fmla="*/ 6 w 190"/>
                <a:gd name="T37" fmla="*/ 6 h 237"/>
                <a:gd name="T38" fmla="*/ 5 w 190"/>
                <a:gd name="T39" fmla="*/ 6 h 237"/>
                <a:gd name="T40" fmla="*/ 5 w 190"/>
                <a:gd name="T41" fmla="*/ 7 h 237"/>
                <a:gd name="T42" fmla="*/ 5 w 190"/>
                <a:gd name="T43" fmla="*/ 7 h 237"/>
                <a:gd name="T44" fmla="*/ 5 w 190"/>
                <a:gd name="T45" fmla="*/ 8 h 237"/>
                <a:gd name="T46" fmla="*/ 3 w 190"/>
                <a:gd name="T47" fmla="*/ 8 h 237"/>
                <a:gd name="T48" fmla="*/ 2 w 190"/>
                <a:gd name="T49" fmla="*/ 8 h 237"/>
                <a:gd name="T50" fmla="*/ 1 w 190"/>
                <a:gd name="T51" fmla="*/ 7 h 237"/>
                <a:gd name="T52" fmla="*/ 1 w 190"/>
                <a:gd name="T53" fmla="*/ 6 h 237"/>
                <a:gd name="T54" fmla="*/ 1 w 190"/>
                <a:gd name="T55" fmla="*/ 6 h 237"/>
                <a:gd name="T56" fmla="*/ 1 w 190"/>
                <a:gd name="T57" fmla="*/ 5 h 237"/>
                <a:gd name="T58" fmla="*/ 1 w 190"/>
                <a:gd name="T59" fmla="*/ 5 h 237"/>
                <a:gd name="T60" fmla="*/ 1 w 190"/>
                <a:gd name="T61" fmla="*/ 5 h 237"/>
                <a:gd name="T62" fmla="*/ 1 w 190"/>
                <a:gd name="T63" fmla="*/ 5 h 237"/>
                <a:gd name="T64" fmla="*/ 1 w 190"/>
                <a:gd name="T65" fmla="*/ 4 h 237"/>
                <a:gd name="T66" fmla="*/ 1 w 190"/>
                <a:gd name="T67" fmla="*/ 4 h 237"/>
                <a:gd name="T68" fmla="*/ 1 w 190"/>
                <a:gd name="T69" fmla="*/ 4 h 237"/>
                <a:gd name="T70" fmla="*/ 1 w 190"/>
                <a:gd name="T71" fmla="*/ 4 h 237"/>
                <a:gd name="T72" fmla="*/ 1 w 190"/>
                <a:gd name="T73" fmla="*/ 3 h 237"/>
                <a:gd name="T74" fmla="*/ 1 w 190"/>
                <a:gd name="T75" fmla="*/ 3 h 237"/>
                <a:gd name="T76" fmla="*/ 1 w 190"/>
                <a:gd name="T77" fmla="*/ 3 h 237"/>
                <a:gd name="T78" fmla="*/ 1 w 190"/>
                <a:gd name="T79" fmla="*/ 2 h 237"/>
                <a:gd name="T80" fmla="*/ 1 w 190"/>
                <a:gd name="T81" fmla="*/ 2 h 237"/>
                <a:gd name="T82" fmla="*/ 1 w 190"/>
                <a:gd name="T83" fmla="*/ 2 h 237"/>
                <a:gd name="T84" fmla="*/ 1 w 190"/>
                <a:gd name="T85" fmla="*/ 1 h 237"/>
                <a:gd name="T86" fmla="*/ 1 w 190"/>
                <a:gd name="T87" fmla="*/ 1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6" name="Freeform 57">
              <a:extLst>
                <a:ext uri="{FF2B5EF4-FFF2-40B4-BE49-F238E27FC236}">
                  <a16:creationId xmlns:a16="http://schemas.microsoft.com/office/drawing/2014/main" id="{15DA7C40-0E8D-4B13-A057-6585FF7356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6" y="2734"/>
              <a:ext cx="84" cy="117"/>
            </a:xfrm>
            <a:custGeom>
              <a:avLst/>
              <a:gdLst>
                <a:gd name="T0" fmla="*/ 2 w 167"/>
                <a:gd name="T1" fmla="*/ 1 h 234"/>
                <a:gd name="T2" fmla="*/ 4 w 167"/>
                <a:gd name="T3" fmla="*/ 1 h 234"/>
                <a:gd name="T4" fmla="*/ 6 w 167"/>
                <a:gd name="T5" fmla="*/ 1 h 234"/>
                <a:gd name="T6" fmla="*/ 6 w 167"/>
                <a:gd name="T7" fmla="*/ 1 h 234"/>
                <a:gd name="T8" fmla="*/ 5 w 167"/>
                <a:gd name="T9" fmla="*/ 2 h 234"/>
                <a:gd name="T10" fmla="*/ 5 w 167"/>
                <a:gd name="T11" fmla="*/ 3 h 234"/>
                <a:gd name="T12" fmla="*/ 5 w 167"/>
                <a:gd name="T13" fmla="*/ 3 h 234"/>
                <a:gd name="T14" fmla="*/ 5 w 167"/>
                <a:gd name="T15" fmla="*/ 3 h 234"/>
                <a:gd name="T16" fmla="*/ 5 w 167"/>
                <a:gd name="T17" fmla="*/ 3 h 234"/>
                <a:gd name="T18" fmla="*/ 5 w 167"/>
                <a:gd name="T19" fmla="*/ 3 h 234"/>
                <a:gd name="T20" fmla="*/ 5 w 167"/>
                <a:gd name="T21" fmla="*/ 4 h 234"/>
                <a:gd name="T22" fmla="*/ 5 w 167"/>
                <a:gd name="T23" fmla="*/ 4 h 234"/>
                <a:gd name="T24" fmla="*/ 5 w 167"/>
                <a:gd name="T25" fmla="*/ 4 h 234"/>
                <a:gd name="T26" fmla="*/ 5 w 167"/>
                <a:gd name="T27" fmla="*/ 5 h 234"/>
                <a:gd name="T28" fmla="*/ 5 w 167"/>
                <a:gd name="T29" fmla="*/ 5 h 234"/>
                <a:gd name="T30" fmla="*/ 5 w 167"/>
                <a:gd name="T31" fmla="*/ 5 h 234"/>
                <a:gd name="T32" fmla="*/ 5 w 167"/>
                <a:gd name="T33" fmla="*/ 5 h 234"/>
                <a:gd name="T34" fmla="*/ 5 w 167"/>
                <a:gd name="T35" fmla="*/ 6 h 234"/>
                <a:gd name="T36" fmla="*/ 5 w 167"/>
                <a:gd name="T37" fmla="*/ 6 h 234"/>
                <a:gd name="T38" fmla="*/ 5 w 167"/>
                <a:gd name="T39" fmla="*/ 6 h 234"/>
                <a:gd name="T40" fmla="*/ 5 w 167"/>
                <a:gd name="T41" fmla="*/ 7 h 234"/>
                <a:gd name="T42" fmla="*/ 5 w 167"/>
                <a:gd name="T43" fmla="*/ 7 h 234"/>
                <a:gd name="T44" fmla="*/ 4 w 167"/>
                <a:gd name="T45" fmla="*/ 8 h 234"/>
                <a:gd name="T46" fmla="*/ 3 w 167"/>
                <a:gd name="T47" fmla="*/ 8 h 234"/>
                <a:gd name="T48" fmla="*/ 1 w 167"/>
                <a:gd name="T49" fmla="*/ 8 h 234"/>
                <a:gd name="T50" fmla="*/ 1 w 167"/>
                <a:gd name="T51" fmla="*/ 7 h 234"/>
                <a:gd name="T52" fmla="*/ 1 w 167"/>
                <a:gd name="T53" fmla="*/ 6 h 234"/>
                <a:gd name="T54" fmla="*/ 1 w 167"/>
                <a:gd name="T55" fmla="*/ 6 h 234"/>
                <a:gd name="T56" fmla="*/ 0 w 167"/>
                <a:gd name="T57" fmla="*/ 5 h 234"/>
                <a:gd name="T58" fmla="*/ 1 w 167"/>
                <a:gd name="T59" fmla="*/ 5 h 234"/>
                <a:gd name="T60" fmla="*/ 1 w 167"/>
                <a:gd name="T61" fmla="*/ 5 h 234"/>
                <a:gd name="T62" fmla="*/ 1 w 167"/>
                <a:gd name="T63" fmla="*/ 5 h 234"/>
                <a:gd name="T64" fmla="*/ 1 w 167"/>
                <a:gd name="T65" fmla="*/ 4 h 234"/>
                <a:gd name="T66" fmla="*/ 1 w 167"/>
                <a:gd name="T67" fmla="*/ 4 h 234"/>
                <a:gd name="T68" fmla="*/ 1 w 167"/>
                <a:gd name="T69" fmla="*/ 4 h 234"/>
                <a:gd name="T70" fmla="*/ 1 w 167"/>
                <a:gd name="T71" fmla="*/ 3 h 234"/>
                <a:gd name="T72" fmla="*/ 1 w 167"/>
                <a:gd name="T73" fmla="*/ 3 h 234"/>
                <a:gd name="T74" fmla="*/ 1 w 167"/>
                <a:gd name="T75" fmla="*/ 3 h 234"/>
                <a:gd name="T76" fmla="*/ 1 w 167"/>
                <a:gd name="T77" fmla="*/ 3 h 234"/>
                <a:gd name="T78" fmla="*/ 1 w 167"/>
                <a:gd name="T79" fmla="*/ 2 h 234"/>
                <a:gd name="T80" fmla="*/ 1 w 167"/>
                <a:gd name="T81" fmla="*/ 2 h 234"/>
                <a:gd name="T82" fmla="*/ 1 w 167"/>
                <a:gd name="T83" fmla="*/ 2 h 234"/>
                <a:gd name="T84" fmla="*/ 1 w 167"/>
                <a:gd name="T85" fmla="*/ 1 h 234"/>
                <a:gd name="T86" fmla="*/ 1 w 167"/>
                <a:gd name="T87" fmla="*/ 1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7" name="Freeform 58">
              <a:extLst>
                <a:ext uri="{FF2B5EF4-FFF2-40B4-BE49-F238E27FC236}">
                  <a16:creationId xmlns:a16="http://schemas.microsoft.com/office/drawing/2014/main" id="{E18E689D-5666-48C5-AA10-07BE55B972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1" y="2735"/>
              <a:ext cx="72" cy="116"/>
            </a:xfrm>
            <a:custGeom>
              <a:avLst/>
              <a:gdLst>
                <a:gd name="T0" fmla="*/ 2 w 144"/>
                <a:gd name="T1" fmla="*/ 1 h 231"/>
                <a:gd name="T2" fmla="*/ 3 w 144"/>
                <a:gd name="T3" fmla="*/ 1 h 231"/>
                <a:gd name="T4" fmla="*/ 5 w 144"/>
                <a:gd name="T5" fmla="*/ 1 h 231"/>
                <a:gd name="T6" fmla="*/ 5 w 144"/>
                <a:gd name="T7" fmla="*/ 1 h 231"/>
                <a:gd name="T8" fmla="*/ 5 w 144"/>
                <a:gd name="T9" fmla="*/ 2 h 231"/>
                <a:gd name="T10" fmla="*/ 5 w 144"/>
                <a:gd name="T11" fmla="*/ 2 h 231"/>
                <a:gd name="T12" fmla="*/ 4 w 144"/>
                <a:gd name="T13" fmla="*/ 3 h 231"/>
                <a:gd name="T14" fmla="*/ 4 w 144"/>
                <a:gd name="T15" fmla="*/ 3 h 231"/>
                <a:gd name="T16" fmla="*/ 4 w 144"/>
                <a:gd name="T17" fmla="*/ 3 h 231"/>
                <a:gd name="T18" fmla="*/ 5 w 144"/>
                <a:gd name="T19" fmla="*/ 3 h 231"/>
                <a:gd name="T20" fmla="*/ 4 w 144"/>
                <a:gd name="T21" fmla="*/ 4 h 231"/>
                <a:gd name="T22" fmla="*/ 4 w 144"/>
                <a:gd name="T23" fmla="*/ 4 h 231"/>
                <a:gd name="T24" fmla="*/ 4 w 144"/>
                <a:gd name="T25" fmla="*/ 4 h 231"/>
                <a:gd name="T26" fmla="*/ 4 w 144"/>
                <a:gd name="T27" fmla="*/ 4 h 231"/>
                <a:gd name="T28" fmla="*/ 4 w 144"/>
                <a:gd name="T29" fmla="*/ 5 h 231"/>
                <a:gd name="T30" fmla="*/ 4 w 144"/>
                <a:gd name="T31" fmla="*/ 5 h 231"/>
                <a:gd name="T32" fmla="*/ 4 w 144"/>
                <a:gd name="T33" fmla="*/ 5 h 231"/>
                <a:gd name="T34" fmla="*/ 4 w 144"/>
                <a:gd name="T35" fmla="*/ 6 h 231"/>
                <a:gd name="T36" fmla="*/ 4 w 144"/>
                <a:gd name="T37" fmla="*/ 6 h 231"/>
                <a:gd name="T38" fmla="*/ 4 w 144"/>
                <a:gd name="T39" fmla="*/ 6 h 231"/>
                <a:gd name="T40" fmla="*/ 4 w 144"/>
                <a:gd name="T41" fmla="*/ 7 h 231"/>
                <a:gd name="T42" fmla="*/ 4 w 144"/>
                <a:gd name="T43" fmla="*/ 7 h 231"/>
                <a:gd name="T44" fmla="*/ 4 w 144"/>
                <a:gd name="T45" fmla="*/ 7 h 231"/>
                <a:gd name="T46" fmla="*/ 3 w 144"/>
                <a:gd name="T47" fmla="*/ 8 h 231"/>
                <a:gd name="T48" fmla="*/ 1 w 144"/>
                <a:gd name="T49" fmla="*/ 7 h 231"/>
                <a:gd name="T50" fmla="*/ 1 w 144"/>
                <a:gd name="T51" fmla="*/ 7 h 231"/>
                <a:gd name="T52" fmla="*/ 1 w 144"/>
                <a:gd name="T53" fmla="*/ 6 h 231"/>
                <a:gd name="T54" fmla="*/ 1 w 144"/>
                <a:gd name="T55" fmla="*/ 5 h 231"/>
                <a:gd name="T56" fmla="*/ 1 w 144"/>
                <a:gd name="T57" fmla="*/ 5 h 231"/>
                <a:gd name="T58" fmla="*/ 1 w 144"/>
                <a:gd name="T59" fmla="*/ 5 h 231"/>
                <a:gd name="T60" fmla="*/ 1 w 144"/>
                <a:gd name="T61" fmla="*/ 5 h 231"/>
                <a:gd name="T62" fmla="*/ 1 w 144"/>
                <a:gd name="T63" fmla="*/ 5 h 231"/>
                <a:gd name="T64" fmla="*/ 1 w 144"/>
                <a:gd name="T65" fmla="*/ 4 h 231"/>
                <a:gd name="T66" fmla="*/ 1 w 144"/>
                <a:gd name="T67" fmla="*/ 4 h 231"/>
                <a:gd name="T68" fmla="*/ 1 w 144"/>
                <a:gd name="T69" fmla="*/ 4 h 231"/>
                <a:gd name="T70" fmla="*/ 1 w 144"/>
                <a:gd name="T71" fmla="*/ 3 h 231"/>
                <a:gd name="T72" fmla="*/ 1 w 144"/>
                <a:gd name="T73" fmla="*/ 3 h 231"/>
                <a:gd name="T74" fmla="*/ 1 w 144"/>
                <a:gd name="T75" fmla="*/ 3 h 231"/>
                <a:gd name="T76" fmla="*/ 1 w 144"/>
                <a:gd name="T77" fmla="*/ 3 h 231"/>
                <a:gd name="T78" fmla="*/ 1 w 144"/>
                <a:gd name="T79" fmla="*/ 2 h 231"/>
                <a:gd name="T80" fmla="*/ 1 w 144"/>
                <a:gd name="T81" fmla="*/ 2 h 231"/>
                <a:gd name="T82" fmla="*/ 1 w 144"/>
                <a:gd name="T83" fmla="*/ 2 h 231"/>
                <a:gd name="T84" fmla="*/ 1 w 144"/>
                <a:gd name="T85" fmla="*/ 1 h 231"/>
                <a:gd name="T86" fmla="*/ 1 w 144"/>
                <a:gd name="T87" fmla="*/ 1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8" name="Freeform 59">
              <a:extLst>
                <a:ext uri="{FF2B5EF4-FFF2-40B4-BE49-F238E27FC236}">
                  <a16:creationId xmlns:a16="http://schemas.microsoft.com/office/drawing/2014/main" id="{7D56A827-A6D1-4B50-881A-28730D62C1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6" y="2737"/>
              <a:ext cx="62" cy="114"/>
            </a:xfrm>
            <a:custGeom>
              <a:avLst/>
              <a:gdLst>
                <a:gd name="T0" fmla="*/ 2 w 123"/>
                <a:gd name="T1" fmla="*/ 1 h 228"/>
                <a:gd name="T2" fmla="*/ 3 w 123"/>
                <a:gd name="T3" fmla="*/ 1 h 228"/>
                <a:gd name="T4" fmla="*/ 4 w 123"/>
                <a:gd name="T5" fmla="*/ 1 h 228"/>
                <a:gd name="T6" fmla="*/ 4 w 123"/>
                <a:gd name="T7" fmla="*/ 1 h 228"/>
                <a:gd name="T8" fmla="*/ 4 w 123"/>
                <a:gd name="T9" fmla="*/ 2 h 228"/>
                <a:gd name="T10" fmla="*/ 4 w 123"/>
                <a:gd name="T11" fmla="*/ 2 h 228"/>
                <a:gd name="T12" fmla="*/ 4 w 123"/>
                <a:gd name="T13" fmla="*/ 3 h 228"/>
                <a:gd name="T14" fmla="*/ 4 w 123"/>
                <a:gd name="T15" fmla="*/ 3 h 228"/>
                <a:gd name="T16" fmla="*/ 4 w 123"/>
                <a:gd name="T17" fmla="*/ 3 h 228"/>
                <a:gd name="T18" fmla="*/ 4 w 123"/>
                <a:gd name="T19" fmla="*/ 3 h 228"/>
                <a:gd name="T20" fmla="*/ 4 w 123"/>
                <a:gd name="T21" fmla="*/ 4 h 228"/>
                <a:gd name="T22" fmla="*/ 4 w 123"/>
                <a:gd name="T23" fmla="*/ 4 h 228"/>
                <a:gd name="T24" fmla="*/ 4 w 123"/>
                <a:gd name="T25" fmla="*/ 4 h 228"/>
                <a:gd name="T26" fmla="*/ 4 w 123"/>
                <a:gd name="T27" fmla="*/ 4 h 228"/>
                <a:gd name="T28" fmla="*/ 4 w 123"/>
                <a:gd name="T29" fmla="*/ 5 h 228"/>
                <a:gd name="T30" fmla="*/ 4 w 123"/>
                <a:gd name="T31" fmla="*/ 5 h 228"/>
                <a:gd name="T32" fmla="*/ 4 w 123"/>
                <a:gd name="T33" fmla="*/ 5 h 228"/>
                <a:gd name="T34" fmla="*/ 4 w 123"/>
                <a:gd name="T35" fmla="*/ 5 h 228"/>
                <a:gd name="T36" fmla="*/ 4 w 123"/>
                <a:gd name="T37" fmla="*/ 6 h 228"/>
                <a:gd name="T38" fmla="*/ 3 w 123"/>
                <a:gd name="T39" fmla="*/ 6 h 228"/>
                <a:gd name="T40" fmla="*/ 3 w 123"/>
                <a:gd name="T41" fmla="*/ 7 h 228"/>
                <a:gd name="T42" fmla="*/ 3 w 123"/>
                <a:gd name="T43" fmla="*/ 7 h 228"/>
                <a:gd name="T44" fmla="*/ 3 w 123"/>
                <a:gd name="T45" fmla="*/ 7 h 228"/>
                <a:gd name="T46" fmla="*/ 2 w 123"/>
                <a:gd name="T47" fmla="*/ 8 h 228"/>
                <a:gd name="T48" fmla="*/ 1 w 123"/>
                <a:gd name="T49" fmla="*/ 7 h 228"/>
                <a:gd name="T50" fmla="*/ 1 w 123"/>
                <a:gd name="T51" fmla="*/ 7 h 228"/>
                <a:gd name="T52" fmla="*/ 1 w 123"/>
                <a:gd name="T53" fmla="*/ 6 h 228"/>
                <a:gd name="T54" fmla="*/ 1 w 123"/>
                <a:gd name="T55" fmla="*/ 5 h 228"/>
                <a:gd name="T56" fmla="*/ 1 w 123"/>
                <a:gd name="T57" fmla="*/ 5 h 228"/>
                <a:gd name="T58" fmla="*/ 1 w 123"/>
                <a:gd name="T59" fmla="*/ 5 h 228"/>
                <a:gd name="T60" fmla="*/ 1 w 123"/>
                <a:gd name="T61" fmla="*/ 5 h 228"/>
                <a:gd name="T62" fmla="*/ 1 w 123"/>
                <a:gd name="T63" fmla="*/ 5 h 228"/>
                <a:gd name="T64" fmla="*/ 1 w 123"/>
                <a:gd name="T65" fmla="*/ 4 h 228"/>
                <a:gd name="T66" fmla="*/ 1 w 123"/>
                <a:gd name="T67" fmla="*/ 4 h 228"/>
                <a:gd name="T68" fmla="*/ 1 w 123"/>
                <a:gd name="T69" fmla="*/ 4 h 228"/>
                <a:gd name="T70" fmla="*/ 1 w 123"/>
                <a:gd name="T71" fmla="*/ 3 h 228"/>
                <a:gd name="T72" fmla="*/ 1 w 123"/>
                <a:gd name="T73" fmla="*/ 3 h 228"/>
                <a:gd name="T74" fmla="*/ 1 w 123"/>
                <a:gd name="T75" fmla="*/ 3 h 228"/>
                <a:gd name="T76" fmla="*/ 1 w 123"/>
                <a:gd name="T77" fmla="*/ 3 h 228"/>
                <a:gd name="T78" fmla="*/ 1 w 123"/>
                <a:gd name="T79" fmla="*/ 2 h 228"/>
                <a:gd name="T80" fmla="*/ 1 w 123"/>
                <a:gd name="T81" fmla="*/ 2 h 228"/>
                <a:gd name="T82" fmla="*/ 1 w 123"/>
                <a:gd name="T83" fmla="*/ 2 h 228"/>
                <a:gd name="T84" fmla="*/ 1 w 123"/>
                <a:gd name="T85" fmla="*/ 1 h 228"/>
                <a:gd name="T86" fmla="*/ 1 w 123"/>
                <a:gd name="T87" fmla="*/ 1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9" name="Freeform 60">
              <a:extLst>
                <a:ext uri="{FF2B5EF4-FFF2-40B4-BE49-F238E27FC236}">
                  <a16:creationId xmlns:a16="http://schemas.microsoft.com/office/drawing/2014/main" id="{C7E17BED-E2D9-4D81-AD6C-9988D1B0E0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1" y="2738"/>
              <a:ext cx="50" cy="113"/>
            </a:xfrm>
            <a:custGeom>
              <a:avLst/>
              <a:gdLst>
                <a:gd name="T0" fmla="*/ 0 w 102"/>
                <a:gd name="T1" fmla="*/ 0 h 226"/>
                <a:gd name="T2" fmla="*/ 3 w 102"/>
                <a:gd name="T3" fmla="*/ 1 h 226"/>
                <a:gd name="T4" fmla="*/ 3 w 102"/>
                <a:gd name="T5" fmla="*/ 1 h 226"/>
                <a:gd name="T6" fmla="*/ 2 w 102"/>
                <a:gd name="T7" fmla="*/ 2 h 226"/>
                <a:gd name="T8" fmla="*/ 2 w 102"/>
                <a:gd name="T9" fmla="*/ 3 h 226"/>
                <a:gd name="T10" fmla="*/ 2 w 102"/>
                <a:gd name="T11" fmla="*/ 3 h 226"/>
                <a:gd name="T12" fmla="*/ 2 w 102"/>
                <a:gd name="T13" fmla="*/ 3 h 226"/>
                <a:gd name="T14" fmla="*/ 2 w 102"/>
                <a:gd name="T15" fmla="*/ 4 h 226"/>
                <a:gd name="T16" fmla="*/ 2 w 102"/>
                <a:gd name="T17" fmla="*/ 4 h 226"/>
                <a:gd name="T18" fmla="*/ 2 w 102"/>
                <a:gd name="T19" fmla="*/ 4 h 226"/>
                <a:gd name="T20" fmla="*/ 2 w 102"/>
                <a:gd name="T21" fmla="*/ 5 h 226"/>
                <a:gd name="T22" fmla="*/ 2 w 102"/>
                <a:gd name="T23" fmla="*/ 5 h 226"/>
                <a:gd name="T24" fmla="*/ 2 w 102"/>
                <a:gd name="T25" fmla="*/ 5 h 226"/>
                <a:gd name="T26" fmla="*/ 2 w 102"/>
                <a:gd name="T27" fmla="*/ 6 h 226"/>
                <a:gd name="T28" fmla="*/ 2 w 102"/>
                <a:gd name="T29" fmla="*/ 6 h 226"/>
                <a:gd name="T30" fmla="*/ 2 w 102"/>
                <a:gd name="T31" fmla="*/ 7 h 226"/>
                <a:gd name="T32" fmla="*/ 2 w 102"/>
                <a:gd name="T33" fmla="*/ 7 h 226"/>
                <a:gd name="T34" fmla="*/ 1 w 102"/>
                <a:gd name="T35" fmla="*/ 7 h 226"/>
                <a:gd name="T36" fmla="*/ 1 w 102"/>
                <a:gd name="T37" fmla="*/ 8 h 226"/>
                <a:gd name="T38" fmla="*/ 1 w 102"/>
                <a:gd name="T39" fmla="*/ 8 h 226"/>
                <a:gd name="T40" fmla="*/ 1 w 102"/>
                <a:gd name="T41" fmla="*/ 8 h 226"/>
                <a:gd name="T42" fmla="*/ 0 w 102"/>
                <a:gd name="T43" fmla="*/ 7 h 226"/>
                <a:gd name="T44" fmla="*/ 0 w 102"/>
                <a:gd name="T45" fmla="*/ 7 h 226"/>
                <a:gd name="T46" fmla="*/ 0 w 102"/>
                <a:gd name="T47" fmla="*/ 7 h 226"/>
                <a:gd name="T48" fmla="*/ 0 w 102"/>
                <a:gd name="T49" fmla="*/ 7 h 226"/>
                <a:gd name="T50" fmla="*/ 0 w 102"/>
                <a:gd name="T51" fmla="*/ 6 h 226"/>
                <a:gd name="T52" fmla="*/ 0 w 102"/>
                <a:gd name="T53" fmla="*/ 5 h 226"/>
                <a:gd name="T54" fmla="*/ 0 w 102"/>
                <a:gd name="T55" fmla="*/ 5 h 226"/>
                <a:gd name="T56" fmla="*/ 0 w 102"/>
                <a:gd name="T57" fmla="*/ 5 h 226"/>
                <a:gd name="T58" fmla="*/ 0 w 102"/>
                <a:gd name="T59" fmla="*/ 5 h 226"/>
                <a:gd name="T60" fmla="*/ 0 w 102"/>
                <a:gd name="T61" fmla="*/ 4 h 226"/>
                <a:gd name="T62" fmla="*/ 0 w 102"/>
                <a:gd name="T63" fmla="*/ 4 h 226"/>
                <a:gd name="T64" fmla="*/ 0 w 102"/>
                <a:gd name="T65" fmla="*/ 3 h 226"/>
                <a:gd name="T66" fmla="*/ 0 w 102"/>
                <a:gd name="T67" fmla="*/ 3 h 226"/>
                <a:gd name="T68" fmla="*/ 0 w 102"/>
                <a:gd name="T69" fmla="*/ 3 h 226"/>
                <a:gd name="T70" fmla="*/ 0 w 102"/>
                <a:gd name="T71" fmla="*/ 2 h 226"/>
                <a:gd name="T72" fmla="*/ 0 w 102"/>
                <a:gd name="T73" fmla="*/ 2 h 226"/>
                <a:gd name="T74" fmla="*/ 0 w 102"/>
                <a:gd name="T75" fmla="*/ 1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0" name="Freeform 61">
              <a:extLst>
                <a:ext uri="{FF2B5EF4-FFF2-40B4-BE49-F238E27FC236}">
                  <a16:creationId xmlns:a16="http://schemas.microsoft.com/office/drawing/2014/main" id="{D2E04FFE-4BCE-4BD4-9908-A674F3874A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6" y="2771"/>
              <a:ext cx="157" cy="22"/>
            </a:xfrm>
            <a:custGeom>
              <a:avLst/>
              <a:gdLst>
                <a:gd name="T0" fmla="*/ 0 w 313"/>
                <a:gd name="T1" fmla="*/ 0 h 44"/>
                <a:gd name="T2" fmla="*/ 1 w 313"/>
                <a:gd name="T3" fmla="*/ 1 h 44"/>
                <a:gd name="T4" fmla="*/ 2 w 313"/>
                <a:gd name="T5" fmla="*/ 1 h 44"/>
                <a:gd name="T6" fmla="*/ 2 w 313"/>
                <a:gd name="T7" fmla="*/ 1 h 44"/>
                <a:gd name="T8" fmla="*/ 3 w 313"/>
                <a:gd name="T9" fmla="*/ 1 h 44"/>
                <a:gd name="T10" fmla="*/ 4 w 313"/>
                <a:gd name="T11" fmla="*/ 1 h 44"/>
                <a:gd name="T12" fmla="*/ 4 w 313"/>
                <a:gd name="T13" fmla="*/ 1 h 44"/>
                <a:gd name="T14" fmla="*/ 5 w 313"/>
                <a:gd name="T15" fmla="*/ 1 h 44"/>
                <a:gd name="T16" fmla="*/ 5 w 313"/>
                <a:gd name="T17" fmla="*/ 1 h 44"/>
                <a:gd name="T18" fmla="*/ 6 w 313"/>
                <a:gd name="T19" fmla="*/ 1 h 44"/>
                <a:gd name="T20" fmla="*/ 7 w 313"/>
                <a:gd name="T21" fmla="*/ 1 h 44"/>
                <a:gd name="T22" fmla="*/ 7 w 313"/>
                <a:gd name="T23" fmla="*/ 1 h 44"/>
                <a:gd name="T24" fmla="*/ 8 w 313"/>
                <a:gd name="T25" fmla="*/ 1 h 44"/>
                <a:gd name="T26" fmla="*/ 8 w 313"/>
                <a:gd name="T27" fmla="*/ 2 h 44"/>
                <a:gd name="T28" fmla="*/ 9 w 313"/>
                <a:gd name="T29" fmla="*/ 2 h 44"/>
                <a:gd name="T30" fmla="*/ 10 w 313"/>
                <a:gd name="T31" fmla="*/ 2 h 44"/>
                <a:gd name="T32" fmla="*/ 10 w 313"/>
                <a:gd name="T33" fmla="*/ 2 h 44"/>
                <a:gd name="T34" fmla="*/ 10 w 313"/>
                <a:gd name="T35" fmla="*/ 2 h 44"/>
                <a:gd name="T36" fmla="*/ 9 w 313"/>
                <a:gd name="T37" fmla="*/ 2 h 44"/>
                <a:gd name="T38" fmla="*/ 9 w 313"/>
                <a:gd name="T39" fmla="*/ 2 h 44"/>
                <a:gd name="T40" fmla="*/ 8 w 313"/>
                <a:gd name="T41" fmla="*/ 2 h 44"/>
                <a:gd name="T42" fmla="*/ 8 w 313"/>
                <a:gd name="T43" fmla="*/ 2 h 44"/>
                <a:gd name="T44" fmla="*/ 7 w 313"/>
                <a:gd name="T45" fmla="*/ 2 h 44"/>
                <a:gd name="T46" fmla="*/ 6 w 313"/>
                <a:gd name="T47" fmla="*/ 2 h 44"/>
                <a:gd name="T48" fmla="*/ 6 w 313"/>
                <a:gd name="T49" fmla="*/ 2 h 44"/>
                <a:gd name="T50" fmla="*/ 5 w 313"/>
                <a:gd name="T51" fmla="*/ 2 h 44"/>
                <a:gd name="T52" fmla="*/ 4 w 313"/>
                <a:gd name="T53" fmla="*/ 2 h 44"/>
                <a:gd name="T54" fmla="*/ 4 w 313"/>
                <a:gd name="T55" fmla="*/ 1 h 44"/>
                <a:gd name="T56" fmla="*/ 3 w 313"/>
                <a:gd name="T57" fmla="*/ 1 h 44"/>
                <a:gd name="T58" fmla="*/ 3 w 313"/>
                <a:gd name="T59" fmla="*/ 1 h 44"/>
                <a:gd name="T60" fmla="*/ 2 w 313"/>
                <a:gd name="T61" fmla="*/ 1 h 44"/>
                <a:gd name="T62" fmla="*/ 1 w 313"/>
                <a:gd name="T63" fmla="*/ 1 h 44"/>
                <a:gd name="T64" fmla="*/ 1 w 313"/>
                <a:gd name="T65" fmla="*/ 1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1" name="Freeform 62">
              <a:extLst>
                <a:ext uri="{FF2B5EF4-FFF2-40B4-BE49-F238E27FC236}">
                  <a16:creationId xmlns:a16="http://schemas.microsoft.com/office/drawing/2014/main" id="{E401E911-282B-41B9-9346-5ABC05DF843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8" y="2795"/>
              <a:ext cx="152" cy="17"/>
            </a:xfrm>
            <a:custGeom>
              <a:avLst/>
              <a:gdLst>
                <a:gd name="T0" fmla="*/ 0 w 304"/>
                <a:gd name="T1" fmla="*/ 0 h 36"/>
                <a:gd name="T2" fmla="*/ 1 w 304"/>
                <a:gd name="T3" fmla="*/ 0 h 36"/>
                <a:gd name="T4" fmla="*/ 2 w 304"/>
                <a:gd name="T5" fmla="*/ 0 h 36"/>
                <a:gd name="T6" fmla="*/ 2 w 304"/>
                <a:gd name="T7" fmla="*/ 0 h 36"/>
                <a:gd name="T8" fmla="*/ 3 w 304"/>
                <a:gd name="T9" fmla="*/ 0 h 36"/>
                <a:gd name="T10" fmla="*/ 3 w 304"/>
                <a:gd name="T11" fmla="*/ 0 h 36"/>
                <a:gd name="T12" fmla="*/ 4 w 304"/>
                <a:gd name="T13" fmla="*/ 0 h 36"/>
                <a:gd name="T14" fmla="*/ 5 w 304"/>
                <a:gd name="T15" fmla="*/ 0 h 36"/>
                <a:gd name="T16" fmla="*/ 5 w 304"/>
                <a:gd name="T17" fmla="*/ 0 h 36"/>
                <a:gd name="T18" fmla="*/ 6 w 304"/>
                <a:gd name="T19" fmla="*/ 0 h 36"/>
                <a:gd name="T20" fmla="*/ 6 w 304"/>
                <a:gd name="T21" fmla="*/ 0 h 36"/>
                <a:gd name="T22" fmla="*/ 7 w 304"/>
                <a:gd name="T23" fmla="*/ 0 h 36"/>
                <a:gd name="T24" fmla="*/ 8 w 304"/>
                <a:gd name="T25" fmla="*/ 0 h 36"/>
                <a:gd name="T26" fmla="*/ 8 w 304"/>
                <a:gd name="T27" fmla="*/ 0 h 36"/>
                <a:gd name="T28" fmla="*/ 9 w 304"/>
                <a:gd name="T29" fmla="*/ 0 h 36"/>
                <a:gd name="T30" fmla="*/ 9 w 304"/>
                <a:gd name="T31" fmla="*/ 0 h 36"/>
                <a:gd name="T32" fmla="*/ 10 w 304"/>
                <a:gd name="T33" fmla="*/ 0 h 36"/>
                <a:gd name="T34" fmla="*/ 9 w 304"/>
                <a:gd name="T35" fmla="*/ 0 h 36"/>
                <a:gd name="T36" fmla="*/ 9 w 304"/>
                <a:gd name="T37" fmla="*/ 1 h 36"/>
                <a:gd name="T38" fmla="*/ 8 w 304"/>
                <a:gd name="T39" fmla="*/ 1 h 36"/>
                <a:gd name="T40" fmla="*/ 8 w 304"/>
                <a:gd name="T41" fmla="*/ 1 h 36"/>
                <a:gd name="T42" fmla="*/ 7 w 304"/>
                <a:gd name="T43" fmla="*/ 1 h 36"/>
                <a:gd name="T44" fmla="*/ 7 w 304"/>
                <a:gd name="T45" fmla="*/ 1 h 36"/>
                <a:gd name="T46" fmla="*/ 6 w 304"/>
                <a:gd name="T47" fmla="*/ 1 h 36"/>
                <a:gd name="T48" fmla="*/ 5 w 304"/>
                <a:gd name="T49" fmla="*/ 1 h 36"/>
                <a:gd name="T50" fmla="*/ 5 w 304"/>
                <a:gd name="T51" fmla="*/ 0 h 36"/>
                <a:gd name="T52" fmla="*/ 4 w 304"/>
                <a:gd name="T53" fmla="*/ 0 h 36"/>
                <a:gd name="T54" fmla="*/ 4 w 304"/>
                <a:gd name="T55" fmla="*/ 0 h 36"/>
                <a:gd name="T56" fmla="*/ 3 w 304"/>
                <a:gd name="T57" fmla="*/ 0 h 36"/>
                <a:gd name="T58" fmla="*/ 2 w 304"/>
                <a:gd name="T59" fmla="*/ 0 h 36"/>
                <a:gd name="T60" fmla="*/ 2 w 304"/>
                <a:gd name="T61" fmla="*/ 0 h 36"/>
                <a:gd name="T62" fmla="*/ 1 w 304"/>
                <a:gd name="T63" fmla="*/ 0 h 36"/>
                <a:gd name="T64" fmla="*/ 1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2" name="Freeform 63">
              <a:extLst>
                <a:ext uri="{FF2B5EF4-FFF2-40B4-BE49-F238E27FC236}">
                  <a16:creationId xmlns:a16="http://schemas.microsoft.com/office/drawing/2014/main" id="{F32B0B0D-8352-458C-B619-D3F4F82179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7" y="2814"/>
              <a:ext cx="152" cy="19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1 h 38"/>
                <a:gd name="T4" fmla="*/ 1 w 305"/>
                <a:gd name="T5" fmla="*/ 1 h 38"/>
                <a:gd name="T6" fmla="*/ 2 w 305"/>
                <a:gd name="T7" fmla="*/ 1 h 38"/>
                <a:gd name="T8" fmla="*/ 2 w 305"/>
                <a:gd name="T9" fmla="*/ 1 h 38"/>
                <a:gd name="T10" fmla="*/ 3 w 305"/>
                <a:gd name="T11" fmla="*/ 1 h 38"/>
                <a:gd name="T12" fmla="*/ 3 w 305"/>
                <a:gd name="T13" fmla="*/ 1 h 38"/>
                <a:gd name="T14" fmla="*/ 4 w 305"/>
                <a:gd name="T15" fmla="*/ 1 h 38"/>
                <a:gd name="T16" fmla="*/ 4 w 305"/>
                <a:gd name="T17" fmla="*/ 1 h 38"/>
                <a:gd name="T18" fmla="*/ 5 w 305"/>
                <a:gd name="T19" fmla="*/ 1 h 38"/>
                <a:gd name="T20" fmla="*/ 6 w 305"/>
                <a:gd name="T21" fmla="*/ 1 h 38"/>
                <a:gd name="T22" fmla="*/ 6 w 305"/>
                <a:gd name="T23" fmla="*/ 1 h 38"/>
                <a:gd name="T24" fmla="*/ 7 w 305"/>
                <a:gd name="T25" fmla="*/ 1 h 38"/>
                <a:gd name="T26" fmla="*/ 7 w 305"/>
                <a:gd name="T27" fmla="*/ 1 h 38"/>
                <a:gd name="T28" fmla="*/ 8 w 305"/>
                <a:gd name="T29" fmla="*/ 1 h 38"/>
                <a:gd name="T30" fmla="*/ 8 w 305"/>
                <a:gd name="T31" fmla="*/ 1 h 38"/>
                <a:gd name="T32" fmla="*/ 9 w 305"/>
                <a:gd name="T33" fmla="*/ 1 h 38"/>
                <a:gd name="T34" fmla="*/ 8 w 305"/>
                <a:gd name="T35" fmla="*/ 2 h 38"/>
                <a:gd name="T36" fmla="*/ 8 w 305"/>
                <a:gd name="T37" fmla="*/ 2 h 38"/>
                <a:gd name="T38" fmla="*/ 7 w 305"/>
                <a:gd name="T39" fmla="*/ 2 h 38"/>
                <a:gd name="T40" fmla="*/ 7 w 305"/>
                <a:gd name="T41" fmla="*/ 2 h 38"/>
                <a:gd name="T42" fmla="*/ 6 w 305"/>
                <a:gd name="T43" fmla="*/ 2 h 38"/>
                <a:gd name="T44" fmla="*/ 6 w 305"/>
                <a:gd name="T45" fmla="*/ 2 h 38"/>
                <a:gd name="T46" fmla="*/ 5 w 305"/>
                <a:gd name="T47" fmla="*/ 2 h 38"/>
                <a:gd name="T48" fmla="*/ 5 w 305"/>
                <a:gd name="T49" fmla="*/ 2 h 38"/>
                <a:gd name="T50" fmla="*/ 4 w 305"/>
                <a:gd name="T51" fmla="*/ 1 h 38"/>
                <a:gd name="T52" fmla="*/ 3 w 305"/>
                <a:gd name="T53" fmla="*/ 1 h 38"/>
                <a:gd name="T54" fmla="*/ 3 w 305"/>
                <a:gd name="T55" fmla="*/ 1 h 38"/>
                <a:gd name="T56" fmla="*/ 2 w 305"/>
                <a:gd name="T57" fmla="*/ 1 h 38"/>
                <a:gd name="T58" fmla="*/ 2 w 305"/>
                <a:gd name="T59" fmla="*/ 1 h 38"/>
                <a:gd name="T60" fmla="*/ 1 w 305"/>
                <a:gd name="T61" fmla="*/ 1 h 38"/>
                <a:gd name="T62" fmla="*/ 1 w 305"/>
                <a:gd name="T63" fmla="*/ 1 h 38"/>
                <a:gd name="T64" fmla="*/ 0 w 305"/>
                <a:gd name="T65" fmla="*/ 1 h 38"/>
                <a:gd name="T66" fmla="*/ 0 w 305"/>
                <a:gd name="T67" fmla="*/ 1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3" name="Freeform 64">
              <a:extLst>
                <a:ext uri="{FF2B5EF4-FFF2-40B4-BE49-F238E27FC236}">
                  <a16:creationId xmlns:a16="http://schemas.microsoft.com/office/drawing/2014/main" id="{DC36386A-F0E5-4BF3-A432-AC671AD310C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1" y="2731"/>
              <a:ext cx="165" cy="20"/>
            </a:xfrm>
            <a:custGeom>
              <a:avLst/>
              <a:gdLst>
                <a:gd name="T0" fmla="*/ 0 w 330"/>
                <a:gd name="T1" fmla="*/ 0 h 41"/>
                <a:gd name="T2" fmla="*/ 5 w 330"/>
                <a:gd name="T3" fmla="*/ 0 h 41"/>
                <a:gd name="T4" fmla="*/ 9 w 330"/>
                <a:gd name="T5" fmla="*/ 0 h 41"/>
                <a:gd name="T6" fmla="*/ 11 w 330"/>
                <a:gd name="T7" fmla="*/ 1 h 41"/>
                <a:gd name="T8" fmla="*/ 10 w 330"/>
                <a:gd name="T9" fmla="*/ 1 h 41"/>
                <a:gd name="T10" fmla="*/ 7 w 330"/>
                <a:gd name="T11" fmla="*/ 0 h 41"/>
                <a:gd name="T12" fmla="*/ 3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4" name="Freeform 65">
              <a:extLst>
                <a:ext uri="{FF2B5EF4-FFF2-40B4-BE49-F238E27FC236}">
                  <a16:creationId xmlns:a16="http://schemas.microsoft.com/office/drawing/2014/main" id="{C6F4CC1D-CAEA-4608-88BC-D86DEF2BED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2" y="2754"/>
              <a:ext cx="152" cy="19"/>
            </a:xfrm>
            <a:custGeom>
              <a:avLst/>
              <a:gdLst>
                <a:gd name="T0" fmla="*/ 1 w 304"/>
                <a:gd name="T1" fmla="*/ 0 h 38"/>
                <a:gd name="T2" fmla="*/ 6 w 304"/>
                <a:gd name="T3" fmla="*/ 1 h 38"/>
                <a:gd name="T4" fmla="*/ 10 w 304"/>
                <a:gd name="T5" fmla="*/ 1 h 38"/>
                <a:gd name="T6" fmla="*/ 9 w 304"/>
                <a:gd name="T7" fmla="*/ 2 h 38"/>
                <a:gd name="T8" fmla="*/ 4 w 304"/>
                <a:gd name="T9" fmla="*/ 1 h 38"/>
                <a:gd name="T10" fmla="*/ 0 w 304"/>
                <a:gd name="T11" fmla="*/ 1 h 38"/>
                <a:gd name="T12" fmla="*/ 1 w 304"/>
                <a:gd name="T13" fmla="*/ 0 h 38"/>
                <a:gd name="T14" fmla="*/ 1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5" name="Freeform 66">
              <a:extLst>
                <a:ext uri="{FF2B5EF4-FFF2-40B4-BE49-F238E27FC236}">
                  <a16:creationId xmlns:a16="http://schemas.microsoft.com/office/drawing/2014/main" id="{DA8BBD5E-F450-422E-88CE-A6483FA061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8" y="2770"/>
              <a:ext cx="55" cy="9"/>
            </a:xfrm>
            <a:custGeom>
              <a:avLst/>
              <a:gdLst>
                <a:gd name="T0" fmla="*/ 0 w 111"/>
                <a:gd name="T1" fmla="*/ 0 h 16"/>
                <a:gd name="T2" fmla="*/ 2 w 111"/>
                <a:gd name="T3" fmla="*/ 1 h 16"/>
                <a:gd name="T4" fmla="*/ 3 w 111"/>
                <a:gd name="T5" fmla="*/ 1 h 16"/>
                <a:gd name="T6" fmla="*/ 3 w 111"/>
                <a:gd name="T7" fmla="*/ 1 h 16"/>
                <a:gd name="T8" fmla="*/ 1 w 111"/>
                <a:gd name="T9" fmla="*/ 1 h 16"/>
                <a:gd name="T10" fmla="*/ 0 w 111"/>
                <a:gd name="T11" fmla="*/ 1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6" name="Freeform 67">
              <a:extLst>
                <a:ext uri="{FF2B5EF4-FFF2-40B4-BE49-F238E27FC236}">
                  <a16:creationId xmlns:a16="http://schemas.microsoft.com/office/drawing/2014/main" id="{AEDAAECE-A182-41E1-9661-AB7F320EE6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5" y="2791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2 w 81"/>
                <a:gd name="T3" fmla="*/ 0 h 15"/>
                <a:gd name="T4" fmla="*/ 2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7" name="Freeform 68">
              <a:extLst>
                <a:ext uri="{FF2B5EF4-FFF2-40B4-BE49-F238E27FC236}">
                  <a16:creationId xmlns:a16="http://schemas.microsoft.com/office/drawing/2014/main" id="{8E64C385-1CF6-429C-8410-D59F6DCBCB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7" y="2812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1 w 81"/>
                <a:gd name="T3" fmla="*/ 0 h 15"/>
                <a:gd name="T4" fmla="*/ 2 w 81"/>
                <a:gd name="T5" fmla="*/ 0 h 15"/>
                <a:gd name="T6" fmla="*/ 1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8" name="Freeform 69">
              <a:extLst>
                <a:ext uri="{FF2B5EF4-FFF2-40B4-BE49-F238E27FC236}">
                  <a16:creationId xmlns:a16="http://schemas.microsoft.com/office/drawing/2014/main" id="{6BFD2824-81B7-45B7-8B6D-49DC0C049C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8" y="2842"/>
              <a:ext cx="79" cy="21"/>
            </a:xfrm>
            <a:custGeom>
              <a:avLst/>
              <a:gdLst>
                <a:gd name="T0" fmla="*/ 0 w 157"/>
                <a:gd name="T1" fmla="*/ 0 h 41"/>
                <a:gd name="T2" fmla="*/ 2 w 157"/>
                <a:gd name="T3" fmla="*/ 1 h 41"/>
                <a:gd name="T4" fmla="*/ 4 w 157"/>
                <a:gd name="T5" fmla="*/ 1 h 41"/>
                <a:gd name="T6" fmla="*/ 5 w 157"/>
                <a:gd name="T7" fmla="*/ 1 h 41"/>
                <a:gd name="T8" fmla="*/ 4 w 157"/>
                <a:gd name="T9" fmla="*/ 2 h 41"/>
                <a:gd name="T10" fmla="*/ 4 w 157"/>
                <a:gd name="T11" fmla="*/ 2 h 41"/>
                <a:gd name="T12" fmla="*/ 2 w 157"/>
                <a:gd name="T13" fmla="*/ 2 h 41"/>
                <a:gd name="T14" fmla="*/ 1 w 157"/>
                <a:gd name="T15" fmla="*/ 1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04" name="Group 70">
            <a:extLst>
              <a:ext uri="{FF2B5EF4-FFF2-40B4-BE49-F238E27FC236}">
                <a16:creationId xmlns:a16="http://schemas.microsoft.com/office/drawing/2014/main" id="{2C24E4E4-9C87-4F77-B0BD-E0C87EC3830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586152" y="3844169"/>
            <a:ext cx="466725" cy="728662"/>
            <a:chOff x="1968" y="2160"/>
            <a:chExt cx="438" cy="684"/>
          </a:xfrm>
        </p:grpSpPr>
        <p:sp>
          <p:nvSpPr>
            <p:cNvPr id="51609" name="Freeform 71">
              <a:extLst>
                <a:ext uri="{FF2B5EF4-FFF2-40B4-BE49-F238E27FC236}">
                  <a16:creationId xmlns:a16="http://schemas.microsoft.com/office/drawing/2014/main" id="{6D2ACD77-3E7F-48F0-813E-379AF52425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68" y="2160"/>
              <a:ext cx="434" cy="576"/>
            </a:xfrm>
            <a:custGeom>
              <a:avLst/>
              <a:gdLst>
                <a:gd name="T0" fmla="*/ 8 w 866"/>
                <a:gd name="T1" fmla="*/ 0 h 1153"/>
                <a:gd name="T2" fmla="*/ 7 w 866"/>
                <a:gd name="T3" fmla="*/ 1 h 1153"/>
                <a:gd name="T4" fmla="*/ 6 w 866"/>
                <a:gd name="T5" fmla="*/ 1 h 1153"/>
                <a:gd name="T6" fmla="*/ 4 w 866"/>
                <a:gd name="T7" fmla="*/ 2 h 1153"/>
                <a:gd name="T8" fmla="*/ 3 w 866"/>
                <a:gd name="T9" fmla="*/ 3 h 1153"/>
                <a:gd name="T10" fmla="*/ 2 w 866"/>
                <a:gd name="T11" fmla="*/ 4 h 1153"/>
                <a:gd name="T12" fmla="*/ 2 w 866"/>
                <a:gd name="T13" fmla="*/ 6 h 1153"/>
                <a:gd name="T14" fmla="*/ 1 w 866"/>
                <a:gd name="T15" fmla="*/ 7 h 1153"/>
                <a:gd name="T16" fmla="*/ 1 w 866"/>
                <a:gd name="T17" fmla="*/ 9 h 1153"/>
                <a:gd name="T18" fmla="*/ 0 w 866"/>
                <a:gd name="T19" fmla="*/ 12 h 1153"/>
                <a:gd name="T20" fmla="*/ 1 w 866"/>
                <a:gd name="T21" fmla="*/ 15 h 1153"/>
                <a:gd name="T22" fmla="*/ 2 w 866"/>
                <a:gd name="T23" fmla="*/ 19 h 1153"/>
                <a:gd name="T24" fmla="*/ 3 w 866"/>
                <a:gd name="T25" fmla="*/ 21 h 1153"/>
                <a:gd name="T26" fmla="*/ 4 w 866"/>
                <a:gd name="T27" fmla="*/ 22 h 1153"/>
                <a:gd name="T28" fmla="*/ 4 w 866"/>
                <a:gd name="T29" fmla="*/ 23 h 1153"/>
                <a:gd name="T30" fmla="*/ 5 w 866"/>
                <a:gd name="T31" fmla="*/ 24 h 1153"/>
                <a:gd name="T32" fmla="*/ 5 w 866"/>
                <a:gd name="T33" fmla="*/ 26 h 1153"/>
                <a:gd name="T34" fmla="*/ 6 w 866"/>
                <a:gd name="T35" fmla="*/ 27 h 1153"/>
                <a:gd name="T36" fmla="*/ 6 w 866"/>
                <a:gd name="T37" fmla="*/ 29 h 1153"/>
                <a:gd name="T38" fmla="*/ 6 w 866"/>
                <a:gd name="T39" fmla="*/ 31 h 1153"/>
                <a:gd name="T40" fmla="*/ 6 w 866"/>
                <a:gd name="T41" fmla="*/ 33 h 1153"/>
                <a:gd name="T42" fmla="*/ 6 w 866"/>
                <a:gd name="T43" fmla="*/ 34 h 1153"/>
                <a:gd name="T44" fmla="*/ 7 w 866"/>
                <a:gd name="T45" fmla="*/ 34 h 1153"/>
                <a:gd name="T46" fmla="*/ 8 w 866"/>
                <a:gd name="T47" fmla="*/ 35 h 1153"/>
                <a:gd name="T48" fmla="*/ 10 w 866"/>
                <a:gd name="T49" fmla="*/ 35 h 1153"/>
                <a:gd name="T50" fmla="*/ 11 w 866"/>
                <a:gd name="T51" fmla="*/ 35 h 1153"/>
                <a:gd name="T52" fmla="*/ 12 w 866"/>
                <a:gd name="T53" fmla="*/ 35 h 1153"/>
                <a:gd name="T54" fmla="*/ 13 w 866"/>
                <a:gd name="T55" fmla="*/ 35 h 1153"/>
                <a:gd name="T56" fmla="*/ 14 w 866"/>
                <a:gd name="T57" fmla="*/ 35 h 1153"/>
                <a:gd name="T58" fmla="*/ 16 w 866"/>
                <a:gd name="T59" fmla="*/ 35 h 1153"/>
                <a:gd name="T60" fmla="*/ 16 w 866"/>
                <a:gd name="T61" fmla="*/ 35 h 1153"/>
                <a:gd name="T62" fmla="*/ 17 w 866"/>
                <a:gd name="T63" fmla="*/ 34 h 1153"/>
                <a:gd name="T64" fmla="*/ 17 w 866"/>
                <a:gd name="T65" fmla="*/ 33 h 1153"/>
                <a:gd name="T66" fmla="*/ 18 w 866"/>
                <a:gd name="T67" fmla="*/ 31 h 1153"/>
                <a:gd name="T68" fmla="*/ 18 w 866"/>
                <a:gd name="T69" fmla="*/ 29 h 1153"/>
                <a:gd name="T70" fmla="*/ 19 w 866"/>
                <a:gd name="T71" fmla="*/ 29 h 1153"/>
                <a:gd name="T72" fmla="*/ 19 w 866"/>
                <a:gd name="T73" fmla="*/ 28 h 1153"/>
                <a:gd name="T74" fmla="*/ 19 w 866"/>
                <a:gd name="T75" fmla="*/ 27 h 1153"/>
                <a:gd name="T76" fmla="*/ 20 w 866"/>
                <a:gd name="T77" fmla="*/ 27 h 1153"/>
                <a:gd name="T78" fmla="*/ 20 w 866"/>
                <a:gd name="T79" fmla="*/ 26 h 1153"/>
                <a:gd name="T80" fmla="*/ 21 w 866"/>
                <a:gd name="T81" fmla="*/ 25 h 1153"/>
                <a:gd name="T82" fmla="*/ 21 w 866"/>
                <a:gd name="T83" fmla="*/ 25 h 1153"/>
                <a:gd name="T84" fmla="*/ 22 w 866"/>
                <a:gd name="T85" fmla="*/ 24 h 1153"/>
                <a:gd name="T86" fmla="*/ 23 w 866"/>
                <a:gd name="T87" fmla="*/ 23 h 1153"/>
                <a:gd name="T88" fmla="*/ 24 w 866"/>
                <a:gd name="T89" fmla="*/ 21 h 1153"/>
                <a:gd name="T90" fmla="*/ 25 w 866"/>
                <a:gd name="T91" fmla="*/ 20 h 1153"/>
                <a:gd name="T92" fmla="*/ 26 w 866"/>
                <a:gd name="T93" fmla="*/ 18 h 1153"/>
                <a:gd name="T94" fmla="*/ 27 w 866"/>
                <a:gd name="T95" fmla="*/ 16 h 1153"/>
                <a:gd name="T96" fmla="*/ 27 w 866"/>
                <a:gd name="T97" fmla="*/ 13 h 1153"/>
                <a:gd name="T98" fmla="*/ 28 w 866"/>
                <a:gd name="T99" fmla="*/ 11 h 1153"/>
                <a:gd name="T100" fmla="*/ 27 w 866"/>
                <a:gd name="T101" fmla="*/ 8 h 1153"/>
                <a:gd name="T102" fmla="*/ 26 w 866"/>
                <a:gd name="T103" fmla="*/ 5 h 1153"/>
                <a:gd name="T104" fmla="*/ 24 w 866"/>
                <a:gd name="T105" fmla="*/ 3 h 1153"/>
                <a:gd name="T106" fmla="*/ 22 w 866"/>
                <a:gd name="T107" fmla="*/ 2 h 1153"/>
                <a:gd name="T108" fmla="*/ 19 w 866"/>
                <a:gd name="T109" fmla="*/ 0 h 1153"/>
                <a:gd name="T110" fmla="*/ 16 w 866"/>
                <a:gd name="T111" fmla="*/ 0 h 1153"/>
                <a:gd name="T112" fmla="*/ 13 w 866"/>
                <a:gd name="T113" fmla="*/ 0 h 1153"/>
                <a:gd name="T114" fmla="*/ 10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0" name="Freeform 72">
              <a:extLst>
                <a:ext uri="{FF2B5EF4-FFF2-40B4-BE49-F238E27FC236}">
                  <a16:creationId xmlns:a16="http://schemas.microsoft.com/office/drawing/2014/main" id="{49E8A6EE-4EE3-496C-BCA1-428A3D2F8F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70" y="2162"/>
              <a:ext cx="436" cy="565"/>
            </a:xfrm>
            <a:custGeom>
              <a:avLst/>
              <a:gdLst>
                <a:gd name="T0" fmla="*/ 10 w 872"/>
                <a:gd name="T1" fmla="*/ 1 h 1129"/>
                <a:gd name="T2" fmla="*/ 8 w 872"/>
                <a:gd name="T3" fmla="*/ 1 h 1129"/>
                <a:gd name="T4" fmla="*/ 7 w 872"/>
                <a:gd name="T5" fmla="*/ 2 h 1129"/>
                <a:gd name="T6" fmla="*/ 6 w 872"/>
                <a:gd name="T7" fmla="*/ 3 h 1129"/>
                <a:gd name="T8" fmla="*/ 5 w 872"/>
                <a:gd name="T9" fmla="*/ 3 h 1129"/>
                <a:gd name="T10" fmla="*/ 4 w 872"/>
                <a:gd name="T11" fmla="*/ 4 h 1129"/>
                <a:gd name="T12" fmla="*/ 3 w 872"/>
                <a:gd name="T13" fmla="*/ 5 h 1129"/>
                <a:gd name="T14" fmla="*/ 2 w 872"/>
                <a:gd name="T15" fmla="*/ 6 h 1129"/>
                <a:gd name="T16" fmla="*/ 1 w 872"/>
                <a:gd name="T17" fmla="*/ 8 h 1129"/>
                <a:gd name="T18" fmla="*/ 1 w 872"/>
                <a:gd name="T19" fmla="*/ 9 h 1129"/>
                <a:gd name="T20" fmla="*/ 1 w 872"/>
                <a:gd name="T21" fmla="*/ 10 h 1129"/>
                <a:gd name="T22" fmla="*/ 0 w 872"/>
                <a:gd name="T23" fmla="*/ 12 h 1129"/>
                <a:gd name="T24" fmla="*/ 1 w 872"/>
                <a:gd name="T25" fmla="*/ 13 h 1129"/>
                <a:gd name="T26" fmla="*/ 1 w 872"/>
                <a:gd name="T27" fmla="*/ 15 h 1129"/>
                <a:gd name="T28" fmla="*/ 1 w 872"/>
                <a:gd name="T29" fmla="*/ 17 h 1129"/>
                <a:gd name="T30" fmla="*/ 2 w 872"/>
                <a:gd name="T31" fmla="*/ 19 h 1129"/>
                <a:gd name="T32" fmla="*/ 3 w 872"/>
                <a:gd name="T33" fmla="*/ 21 h 1129"/>
                <a:gd name="T34" fmla="*/ 5 w 872"/>
                <a:gd name="T35" fmla="*/ 25 h 1129"/>
                <a:gd name="T36" fmla="*/ 6 w 872"/>
                <a:gd name="T37" fmla="*/ 28 h 1129"/>
                <a:gd name="T38" fmla="*/ 6 w 872"/>
                <a:gd name="T39" fmla="*/ 33 h 1129"/>
                <a:gd name="T40" fmla="*/ 7 w 872"/>
                <a:gd name="T41" fmla="*/ 35 h 1129"/>
                <a:gd name="T42" fmla="*/ 16 w 872"/>
                <a:gd name="T43" fmla="*/ 36 h 1129"/>
                <a:gd name="T44" fmla="*/ 17 w 872"/>
                <a:gd name="T45" fmla="*/ 35 h 1129"/>
                <a:gd name="T46" fmla="*/ 18 w 872"/>
                <a:gd name="T47" fmla="*/ 30 h 1129"/>
                <a:gd name="T48" fmla="*/ 19 w 872"/>
                <a:gd name="T49" fmla="*/ 28 h 1129"/>
                <a:gd name="T50" fmla="*/ 22 w 872"/>
                <a:gd name="T51" fmla="*/ 25 h 1129"/>
                <a:gd name="T52" fmla="*/ 22 w 872"/>
                <a:gd name="T53" fmla="*/ 25 h 1129"/>
                <a:gd name="T54" fmla="*/ 23 w 872"/>
                <a:gd name="T55" fmla="*/ 24 h 1129"/>
                <a:gd name="T56" fmla="*/ 23 w 872"/>
                <a:gd name="T57" fmla="*/ 24 h 1129"/>
                <a:gd name="T58" fmla="*/ 24 w 872"/>
                <a:gd name="T59" fmla="*/ 23 h 1129"/>
                <a:gd name="T60" fmla="*/ 24 w 872"/>
                <a:gd name="T61" fmla="*/ 22 h 1129"/>
                <a:gd name="T62" fmla="*/ 25 w 872"/>
                <a:gd name="T63" fmla="*/ 22 h 1129"/>
                <a:gd name="T64" fmla="*/ 25 w 872"/>
                <a:gd name="T65" fmla="*/ 21 h 1129"/>
                <a:gd name="T66" fmla="*/ 26 w 872"/>
                <a:gd name="T67" fmla="*/ 20 h 1129"/>
                <a:gd name="T68" fmla="*/ 26 w 872"/>
                <a:gd name="T69" fmla="*/ 19 h 1129"/>
                <a:gd name="T70" fmla="*/ 27 w 872"/>
                <a:gd name="T71" fmla="*/ 18 h 1129"/>
                <a:gd name="T72" fmla="*/ 27 w 872"/>
                <a:gd name="T73" fmla="*/ 17 h 1129"/>
                <a:gd name="T74" fmla="*/ 27 w 872"/>
                <a:gd name="T75" fmla="*/ 16 h 1129"/>
                <a:gd name="T76" fmla="*/ 28 w 872"/>
                <a:gd name="T77" fmla="*/ 15 h 1129"/>
                <a:gd name="T78" fmla="*/ 28 w 872"/>
                <a:gd name="T79" fmla="*/ 13 h 1129"/>
                <a:gd name="T80" fmla="*/ 28 w 872"/>
                <a:gd name="T81" fmla="*/ 12 h 1129"/>
                <a:gd name="T82" fmla="*/ 28 w 872"/>
                <a:gd name="T83" fmla="*/ 11 h 1129"/>
                <a:gd name="T84" fmla="*/ 27 w 872"/>
                <a:gd name="T85" fmla="*/ 9 h 1129"/>
                <a:gd name="T86" fmla="*/ 27 w 872"/>
                <a:gd name="T87" fmla="*/ 8 h 1129"/>
                <a:gd name="T88" fmla="*/ 26 w 872"/>
                <a:gd name="T89" fmla="*/ 7 h 1129"/>
                <a:gd name="T90" fmla="*/ 25 w 872"/>
                <a:gd name="T91" fmla="*/ 5 h 1129"/>
                <a:gd name="T92" fmla="*/ 24 w 872"/>
                <a:gd name="T93" fmla="*/ 4 h 1129"/>
                <a:gd name="T94" fmla="*/ 23 w 872"/>
                <a:gd name="T95" fmla="*/ 4 h 1129"/>
                <a:gd name="T96" fmla="*/ 22 w 872"/>
                <a:gd name="T97" fmla="*/ 3 h 1129"/>
                <a:gd name="T98" fmla="*/ 21 w 872"/>
                <a:gd name="T99" fmla="*/ 2 h 1129"/>
                <a:gd name="T100" fmla="*/ 19 w 872"/>
                <a:gd name="T101" fmla="*/ 2 h 1129"/>
                <a:gd name="T102" fmla="*/ 18 w 872"/>
                <a:gd name="T103" fmla="*/ 1 h 1129"/>
                <a:gd name="T104" fmla="*/ 17 w 872"/>
                <a:gd name="T105" fmla="*/ 1 h 1129"/>
                <a:gd name="T106" fmla="*/ 15 w 872"/>
                <a:gd name="T107" fmla="*/ 1 h 1129"/>
                <a:gd name="T108" fmla="*/ 14 w 872"/>
                <a:gd name="T109" fmla="*/ 0 h 1129"/>
                <a:gd name="T110" fmla="*/ 12 w 872"/>
                <a:gd name="T111" fmla="*/ 0 h 1129"/>
                <a:gd name="T112" fmla="*/ 11 w 872"/>
                <a:gd name="T113" fmla="*/ 1 h 1129"/>
                <a:gd name="T114" fmla="*/ 10 w 872"/>
                <a:gd name="T115" fmla="*/ 1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1" name="Freeform 73">
              <a:extLst>
                <a:ext uri="{FF2B5EF4-FFF2-40B4-BE49-F238E27FC236}">
                  <a16:creationId xmlns:a16="http://schemas.microsoft.com/office/drawing/2014/main" id="{9023D004-C7D7-45A6-A0FD-80B66C80E0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0" y="2186"/>
              <a:ext cx="395" cy="531"/>
            </a:xfrm>
            <a:custGeom>
              <a:avLst/>
              <a:gdLst>
                <a:gd name="T0" fmla="*/ 9 w 790"/>
                <a:gd name="T1" fmla="*/ 0 h 1063"/>
                <a:gd name="T2" fmla="*/ 8 w 790"/>
                <a:gd name="T3" fmla="*/ 0 h 1063"/>
                <a:gd name="T4" fmla="*/ 7 w 790"/>
                <a:gd name="T5" fmla="*/ 1 h 1063"/>
                <a:gd name="T6" fmla="*/ 6 w 790"/>
                <a:gd name="T7" fmla="*/ 1 h 1063"/>
                <a:gd name="T8" fmla="*/ 4 w 790"/>
                <a:gd name="T9" fmla="*/ 2 h 1063"/>
                <a:gd name="T10" fmla="*/ 3 w 790"/>
                <a:gd name="T11" fmla="*/ 3 h 1063"/>
                <a:gd name="T12" fmla="*/ 3 w 790"/>
                <a:gd name="T13" fmla="*/ 4 h 1063"/>
                <a:gd name="T14" fmla="*/ 2 w 790"/>
                <a:gd name="T15" fmla="*/ 5 h 1063"/>
                <a:gd name="T16" fmla="*/ 1 w 790"/>
                <a:gd name="T17" fmla="*/ 6 h 1063"/>
                <a:gd name="T18" fmla="*/ 1 w 790"/>
                <a:gd name="T19" fmla="*/ 7 h 1063"/>
                <a:gd name="T20" fmla="*/ 1 w 790"/>
                <a:gd name="T21" fmla="*/ 8 h 1063"/>
                <a:gd name="T22" fmla="*/ 0 w 790"/>
                <a:gd name="T23" fmla="*/ 9 h 1063"/>
                <a:gd name="T24" fmla="*/ 1 w 790"/>
                <a:gd name="T25" fmla="*/ 11 h 1063"/>
                <a:gd name="T26" fmla="*/ 1 w 790"/>
                <a:gd name="T27" fmla="*/ 12 h 1063"/>
                <a:gd name="T28" fmla="*/ 1 w 790"/>
                <a:gd name="T29" fmla="*/ 14 h 1063"/>
                <a:gd name="T30" fmla="*/ 2 w 790"/>
                <a:gd name="T31" fmla="*/ 16 h 1063"/>
                <a:gd name="T32" fmla="*/ 3 w 790"/>
                <a:gd name="T33" fmla="*/ 18 h 1063"/>
                <a:gd name="T34" fmla="*/ 6 w 790"/>
                <a:gd name="T35" fmla="*/ 22 h 1063"/>
                <a:gd name="T36" fmla="*/ 6 w 790"/>
                <a:gd name="T37" fmla="*/ 24 h 1063"/>
                <a:gd name="T38" fmla="*/ 6 w 790"/>
                <a:gd name="T39" fmla="*/ 30 h 1063"/>
                <a:gd name="T40" fmla="*/ 7 w 790"/>
                <a:gd name="T41" fmla="*/ 32 h 1063"/>
                <a:gd name="T42" fmla="*/ 14 w 790"/>
                <a:gd name="T43" fmla="*/ 33 h 1063"/>
                <a:gd name="T44" fmla="*/ 15 w 790"/>
                <a:gd name="T45" fmla="*/ 32 h 1063"/>
                <a:gd name="T46" fmla="*/ 16 w 790"/>
                <a:gd name="T47" fmla="*/ 26 h 1063"/>
                <a:gd name="T48" fmla="*/ 17 w 790"/>
                <a:gd name="T49" fmla="*/ 24 h 1063"/>
                <a:gd name="T50" fmla="*/ 19 w 790"/>
                <a:gd name="T51" fmla="*/ 22 h 1063"/>
                <a:gd name="T52" fmla="*/ 20 w 790"/>
                <a:gd name="T53" fmla="*/ 21 h 1063"/>
                <a:gd name="T54" fmla="*/ 20 w 790"/>
                <a:gd name="T55" fmla="*/ 21 h 1063"/>
                <a:gd name="T56" fmla="*/ 21 w 790"/>
                <a:gd name="T57" fmla="*/ 20 h 1063"/>
                <a:gd name="T58" fmla="*/ 21 w 790"/>
                <a:gd name="T59" fmla="*/ 20 h 1063"/>
                <a:gd name="T60" fmla="*/ 22 w 790"/>
                <a:gd name="T61" fmla="*/ 19 h 1063"/>
                <a:gd name="T62" fmla="*/ 22 w 790"/>
                <a:gd name="T63" fmla="*/ 18 h 1063"/>
                <a:gd name="T64" fmla="*/ 23 w 790"/>
                <a:gd name="T65" fmla="*/ 18 h 1063"/>
                <a:gd name="T66" fmla="*/ 23 w 790"/>
                <a:gd name="T67" fmla="*/ 17 h 1063"/>
                <a:gd name="T68" fmla="*/ 24 w 790"/>
                <a:gd name="T69" fmla="*/ 16 h 1063"/>
                <a:gd name="T70" fmla="*/ 24 w 790"/>
                <a:gd name="T71" fmla="*/ 15 h 1063"/>
                <a:gd name="T72" fmla="*/ 24 w 790"/>
                <a:gd name="T73" fmla="*/ 14 h 1063"/>
                <a:gd name="T74" fmla="*/ 25 w 790"/>
                <a:gd name="T75" fmla="*/ 13 h 1063"/>
                <a:gd name="T76" fmla="*/ 25 w 790"/>
                <a:gd name="T77" fmla="*/ 12 h 1063"/>
                <a:gd name="T78" fmla="*/ 25 w 790"/>
                <a:gd name="T79" fmla="*/ 11 h 1063"/>
                <a:gd name="T80" fmla="*/ 25 w 790"/>
                <a:gd name="T81" fmla="*/ 10 h 1063"/>
                <a:gd name="T82" fmla="*/ 25 w 790"/>
                <a:gd name="T83" fmla="*/ 8 h 1063"/>
                <a:gd name="T84" fmla="*/ 25 w 790"/>
                <a:gd name="T85" fmla="*/ 7 h 1063"/>
                <a:gd name="T86" fmla="*/ 24 w 790"/>
                <a:gd name="T87" fmla="*/ 6 h 1063"/>
                <a:gd name="T88" fmla="*/ 24 w 790"/>
                <a:gd name="T89" fmla="*/ 5 h 1063"/>
                <a:gd name="T90" fmla="*/ 23 w 790"/>
                <a:gd name="T91" fmla="*/ 4 h 1063"/>
                <a:gd name="T92" fmla="*/ 22 w 790"/>
                <a:gd name="T93" fmla="*/ 3 h 1063"/>
                <a:gd name="T94" fmla="*/ 21 w 790"/>
                <a:gd name="T95" fmla="*/ 2 h 1063"/>
                <a:gd name="T96" fmla="*/ 20 w 790"/>
                <a:gd name="T97" fmla="*/ 2 h 1063"/>
                <a:gd name="T98" fmla="*/ 19 w 790"/>
                <a:gd name="T99" fmla="*/ 1 h 1063"/>
                <a:gd name="T100" fmla="*/ 18 w 790"/>
                <a:gd name="T101" fmla="*/ 1 h 1063"/>
                <a:gd name="T102" fmla="*/ 17 w 790"/>
                <a:gd name="T103" fmla="*/ 0 h 1063"/>
                <a:gd name="T104" fmla="*/ 15 w 790"/>
                <a:gd name="T105" fmla="*/ 0 h 1063"/>
                <a:gd name="T106" fmla="*/ 14 w 790"/>
                <a:gd name="T107" fmla="*/ 0 h 1063"/>
                <a:gd name="T108" fmla="*/ 13 w 790"/>
                <a:gd name="T109" fmla="*/ 0 h 1063"/>
                <a:gd name="T110" fmla="*/ 12 w 790"/>
                <a:gd name="T111" fmla="*/ 0 h 1063"/>
                <a:gd name="T112" fmla="*/ 10 w 790"/>
                <a:gd name="T113" fmla="*/ 0 h 1063"/>
                <a:gd name="T114" fmla="*/ 9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2" name="Freeform 74">
              <a:extLst>
                <a:ext uri="{FF2B5EF4-FFF2-40B4-BE49-F238E27FC236}">
                  <a16:creationId xmlns:a16="http://schemas.microsoft.com/office/drawing/2014/main" id="{9637C920-2DA1-43F6-8170-9653A93435F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01" y="2192"/>
              <a:ext cx="372" cy="524"/>
            </a:xfrm>
            <a:custGeom>
              <a:avLst/>
              <a:gdLst>
                <a:gd name="T0" fmla="*/ 8 w 744"/>
                <a:gd name="T1" fmla="*/ 0 h 1049"/>
                <a:gd name="T2" fmla="*/ 5 w 744"/>
                <a:gd name="T3" fmla="*/ 1 h 1049"/>
                <a:gd name="T4" fmla="*/ 3 w 744"/>
                <a:gd name="T5" fmla="*/ 3 h 1049"/>
                <a:gd name="T6" fmla="*/ 2 w 744"/>
                <a:gd name="T7" fmla="*/ 4 h 1049"/>
                <a:gd name="T8" fmla="*/ 1 w 744"/>
                <a:gd name="T9" fmla="*/ 7 h 1049"/>
                <a:gd name="T10" fmla="*/ 0 w 744"/>
                <a:gd name="T11" fmla="*/ 9 h 1049"/>
                <a:gd name="T12" fmla="*/ 1 w 744"/>
                <a:gd name="T13" fmla="*/ 12 h 1049"/>
                <a:gd name="T14" fmla="*/ 2 w 744"/>
                <a:gd name="T15" fmla="*/ 15 h 1049"/>
                <a:gd name="T16" fmla="*/ 3 w 744"/>
                <a:gd name="T17" fmla="*/ 17 h 1049"/>
                <a:gd name="T18" fmla="*/ 4 w 744"/>
                <a:gd name="T19" fmla="*/ 18 h 1049"/>
                <a:gd name="T20" fmla="*/ 5 w 744"/>
                <a:gd name="T21" fmla="*/ 20 h 1049"/>
                <a:gd name="T22" fmla="*/ 5 w 744"/>
                <a:gd name="T23" fmla="*/ 21 h 1049"/>
                <a:gd name="T24" fmla="*/ 6 w 744"/>
                <a:gd name="T25" fmla="*/ 22 h 1049"/>
                <a:gd name="T26" fmla="*/ 6 w 744"/>
                <a:gd name="T27" fmla="*/ 23 h 1049"/>
                <a:gd name="T28" fmla="*/ 6 w 744"/>
                <a:gd name="T29" fmla="*/ 25 h 1049"/>
                <a:gd name="T30" fmla="*/ 6 w 744"/>
                <a:gd name="T31" fmla="*/ 28 h 1049"/>
                <a:gd name="T32" fmla="*/ 6 w 744"/>
                <a:gd name="T33" fmla="*/ 30 h 1049"/>
                <a:gd name="T34" fmla="*/ 6 w 744"/>
                <a:gd name="T35" fmla="*/ 30 h 1049"/>
                <a:gd name="T36" fmla="*/ 7 w 744"/>
                <a:gd name="T37" fmla="*/ 31 h 1049"/>
                <a:gd name="T38" fmla="*/ 7 w 744"/>
                <a:gd name="T39" fmla="*/ 31 h 1049"/>
                <a:gd name="T40" fmla="*/ 7 w 744"/>
                <a:gd name="T41" fmla="*/ 32 h 1049"/>
                <a:gd name="T42" fmla="*/ 8 w 744"/>
                <a:gd name="T43" fmla="*/ 32 h 1049"/>
                <a:gd name="T44" fmla="*/ 9 w 744"/>
                <a:gd name="T45" fmla="*/ 32 h 1049"/>
                <a:gd name="T46" fmla="*/ 10 w 744"/>
                <a:gd name="T47" fmla="*/ 32 h 1049"/>
                <a:gd name="T48" fmla="*/ 10 w 744"/>
                <a:gd name="T49" fmla="*/ 32 h 1049"/>
                <a:gd name="T50" fmla="*/ 11 w 744"/>
                <a:gd name="T51" fmla="*/ 32 h 1049"/>
                <a:gd name="T52" fmla="*/ 12 w 744"/>
                <a:gd name="T53" fmla="*/ 32 h 1049"/>
                <a:gd name="T54" fmla="*/ 13 w 744"/>
                <a:gd name="T55" fmla="*/ 32 h 1049"/>
                <a:gd name="T56" fmla="*/ 13 w 744"/>
                <a:gd name="T57" fmla="*/ 32 h 1049"/>
                <a:gd name="T58" fmla="*/ 14 w 744"/>
                <a:gd name="T59" fmla="*/ 32 h 1049"/>
                <a:gd name="T60" fmla="*/ 14 w 744"/>
                <a:gd name="T61" fmla="*/ 32 h 1049"/>
                <a:gd name="T62" fmla="*/ 14 w 744"/>
                <a:gd name="T63" fmla="*/ 31 h 1049"/>
                <a:gd name="T64" fmla="*/ 15 w 744"/>
                <a:gd name="T65" fmla="*/ 30 h 1049"/>
                <a:gd name="T66" fmla="*/ 15 w 744"/>
                <a:gd name="T67" fmla="*/ 27 h 1049"/>
                <a:gd name="T68" fmla="*/ 16 w 744"/>
                <a:gd name="T69" fmla="*/ 25 h 1049"/>
                <a:gd name="T70" fmla="*/ 16 w 744"/>
                <a:gd name="T71" fmla="*/ 24 h 1049"/>
                <a:gd name="T72" fmla="*/ 17 w 744"/>
                <a:gd name="T73" fmla="*/ 23 h 1049"/>
                <a:gd name="T74" fmla="*/ 17 w 744"/>
                <a:gd name="T75" fmla="*/ 23 h 1049"/>
                <a:gd name="T76" fmla="*/ 18 w 744"/>
                <a:gd name="T77" fmla="*/ 22 h 1049"/>
                <a:gd name="T78" fmla="*/ 18 w 744"/>
                <a:gd name="T79" fmla="*/ 22 h 1049"/>
                <a:gd name="T80" fmla="*/ 19 w 744"/>
                <a:gd name="T81" fmla="*/ 21 h 1049"/>
                <a:gd name="T82" fmla="*/ 20 w 744"/>
                <a:gd name="T83" fmla="*/ 20 h 1049"/>
                <a:gd name="T84" fmla="*/ 21 w 744"/>
                <a:gd name="T85" fmla="*/ 19 h 1049"/>
                <a:gd name="T86" fmla="*/ 21 w 744"/>
                <a:gd name="T87" fmla="*/ 17 h 1049"/>
                <a:gd name="T88" fmla="*/ 22 w 744"/>
                <a:gd name="T89" fmla="*/ 16 h 1049"/>
                <a:gd name="T90" fmla="*/ 23 w 744"/>
                <a:gd name="T91" fmla="*/ 14 h 1049"/>
                <a:gd name="T92" fmla="*/ 24 w 744"/>
                <a:gd name="T93" fmla="*/ 12 h 1049"/>
                <a:gd name="T94" fmla="*/ 24 w 744"/>
                <a:gd name="T95" fmla="*/ 9 h 1049"/>
                <a:gd name="T96" fmla="*/ 23 w 744"/>
                <a:gd name="T97" fmla="*/ 7 h 1049"/>
                <a:gd name="T98" fmla="*/ 22 w 744"/>
                <a:gd name="T99" fmla="*/ 5 h 1049"/>
                <a:gd name="T100" fmla="*/ 21 w 744"/>
                <a:gd name="T101" fmla="*/ 3 h 1049"/>
                <a:gd name="T102" fmla="*/ 19 w 744"/>
                <a:gd name="T103" fmla="*/ 2 h 1049"/>
                <a:gd name="T104" fmla="*/ 17 w 744"/>
                <a:gd name="T105" fmla="*/ 1 h 1049"/>
                <a:gd name="T106" fmla="*/ 15 w 744"/>
                <a:gd name="T107" fmla="*/ 0 h 1049"/>
                <a:gd name="T108" fmla="*/ 12 w 744"/>
                <a:gd name="T109" fmla="*/ 0 h 1049"/>
                <a:gd name="T110" fmla="*/ 10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3" name="Freeform 75">
              <a:extLst>
                <a:ext uri="{FF2B5EF4-FFF2-40B4-BE49-F238E27FC236}">
                  <a16:creationId xmlns:a16="http://schemas.microsoft.com/office/drawing/2014/main" id="{E1E13C1F-4D67-4442-BFB3-F79DDDE218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13" y="2199"/>
              <a:ext cx="347" cy="517"/>
            </a:xfrm>
            <a:custGeom>
              <a:avLst/>
              <a:gdLst>
                <a:gd name="T0" fmla="*/ 6 w 695"/>
                <a:gd name="T1" fmla="*/ 1 h 1033"/>
                <a:gd name="T2" fmla="*/ 4 w 695"/>
                <a:gd name="T3" fmla="*/ 2 h 1033"/>
                <a:gd name="T4" fmla="*/ 2 w 695"/>
                <a:gd name="T5" fmla="*/ 3 h 1033"/>
                <a:gd name="T6" fmla="*/ 1 w 695"/>
                <a:gd name="T7" fmla="*/ 5 h 1033"/>
                <a:gd name="T8" fmla="*/ 0 w 695"/>
                <a:gd name="T9" fmla="*/ 7 h 1033"/>
                <a:gd name="T10" fmla="*/ 0 w 695"/>
                <a:gd name="T11" fmla="*/ 9 h 1033"/>
                <a:gd name="T12" fmla="*/ 0 w 695"/>
                <a:gd name="T13" fmla="*/ 12 h 1033"/>
                <a:gd name="T14" fmla="*/ 1 w 695"/>
                <a:gd name="T15" fmla="*/ 15 h 1033"/>
                <a:gd name="T16" fmla="*/ 2 w 695"/>
                <a:gd name="T17" fmla="*/ 17 h 1033"/>
                <a:gd name="T18" fmla="*/ 3 w 695"/>
                <a:gd name="T19" fmla="*/ 19 h 1033"/>
                <a:gd name="T20" fmla="*/ 3 w 695"/>
                <a:gd name="T21" fmla="*/ 20 h 1033"/>
                <a:gd name="T22" fmla="*/ 4 w 695"/>
                <a:gd name="T23" fmla="*/ 21 h 1033"/>
                <a:gd name="T24" fmla="*/ 4 w 695"/>
                <a:gd name="T25" fmla="*/ 23 h 1033"/>
                <a:gd name="T26" fmla="*/ 5 w 695"/>
                <a:gd name="T27" fmla="*/ 24 h 1033"/>
                <a:gd name="T28" fmla="*/ 5 w 695"/>
                <a:gd name="T29" fmla="*/ 26 h 1033"/>
                <a:gd name="T30" fmla="*/ 4 w 695"/>
                <a:gd name="T31" fmla="*/ 29 h 1033"/>
                <a:gd name="T32" fmla="*/ 4 w 695"/>
                <a:gd name="T33" fmla="*/ 31 h 1033"/>
                <a:gd name="T34" fmla="*/ 5 w 695"/>
                <a:gd name="T35" fmla="*/ 31 h 1033"/>
                <a:gd name="T36" fmla="*/ 5 w 695"/>
                <a:gd name="T37" fmla="*/ 31 h 1033"/>
                <a:gd name="T38" fmla="*/ 5 w 695"/>
                <a:gd name="T39" fmla="*/ 32 h 1033"/>
                <a:gd name="T40" fmla="*/ 6 w 695"/>
                <a:gd name="T41" fmla="*/ 32 h 1033"/>
                <a:gd name="T42" fmla="*/ 7 w 695"/>
                <a:gd name="T43" fmla="*/ 32 h 1033"/>
                <a:gd name="T44" fmla="*/ 7 w 695"/>
                <a:gd name="T45" fmla="*/ 32 h 1033"/>
                <a:gd name="T46" fmla="*/ 8 w 695"/>
                <a:gd name="T47" fmla="*/ 32 h 1033"/>
                <a:gd name="T48" fmla="*/ 9 w 695"/>
                <a:gd name="T49" fmla="*/ 32 h 1033"/>
                <a:gd name="T50" fmla="*/ 9 w 695"/>
                <a:gd name="T51" fmla="*/ 33 h 1033"/>
                <a:gd name="T52" fmla="*/ 10 w 695"/>
                <a:gd name="T53" fmla="*/ 33 h 1033"/>
                <a:gd name="T54" fmla="*/ 11 w 695"/>
                <a:gd name="T55" fmla="*/ 33 h 1033"/>
                <a:gd name="T56" fmla="*/ 11 w 695"/>
                <a:gd name="T57" fmla="*/ 33 h 1033"/>
                <a:gd name="T58" fmla="*/ 12 w 695"/>
                <a:gd name="T59" fmla="*/ 32 h 1033"/>
                <a:gd name="T60" fmla="*/ 12 w 695"/>
                <a:gd name="T61" fmla="*/ 32 h 1033"/>
                <a:gd name="T62" fmla="*/ 12 w 695"/>
                <a:gd name="T63" fmla="*/ 32 h 1033"/>
                <a:gd name="T64" fmla="*/ 13 w 695"/>
                <a:gd name="T65" fmla="*/ 30 h 1033"/>
                <a:gd name="T66" fmla="*/ 13 w 695"/>
                <a:gd name="T67" fmla="*/ 28 h 1033"/>
                <a:gd name="T68" fmla="*/ 14 w 695"/>
                <a:gd name="T69" fmla="*/ 26 h 1033"/>
                <a:gd name="T70" fmla="*/ 14 w 695"/>
                <a:gd name="T71" fmla="*/ 25 h 1033"/>
                <a:gd name="T72" fmla="*/ 15 w 695"/>
                <a:gd name="T73" fmla="*/ 24 h 1033"/>
                <a:gd name="T74" fmla="*/ 15 w 695"/>
                <a:gd name="T75" fmla="*/ 23 h 1033"/>
                <a:gd name="T76" fmla="*/ 15 w 695"/>
                <a:gd name="T77" fmla="*/ 23 h 1033"/>
                <a:gd name="T78" fmla="*/ 16 w 695"/>
                <a:gd name="T79" fmla="*/ 22 h 1033"/>
                <a:gd name="T80" fmla="*/ 17 w 695"/>
                <a:gd name="T81" fmla="*/ 21 h 1033"/>
                <a:gd name="T82" fmla="*/ 19 w 695"/>
                <a:gd name="T83" fmla="*/ 18 h 1033"/>
                <a:gd name="T84" fmla="*/ 20 w 695"/>
                <a:gd name="T85" fmla="*/ 15 h 1033"/>
                <a:gd name="T86" fmla="*/ 21 w 695"/>
                <a:gd name="T87" fmla="*/ 11 h 1033"/>
                <a:gd name="T88" fmla="*/ 21 w 695"/>
                <a:gd name="T89" fmla="*/ 8 h 1033"/>
                <a:gd name="T90" fmla="*/ 20 w 695"/>
                <a:gd name="T91" fmla="*/ 6 h 1033"/>
                <a:gd name="T92" fmla="*/ 19 w 695"/>
                <a:gd name="T93" fmla="*/ 4 h 1033"/>
                <a:gd name="T94" fmla="*/ 17 w 695"/>
                <a:gd name="T95" fmla="*/ 3 h 1033"/>
                <a:gd name="T96" fmla="*/ 15 w 695"/>
                <a:gd name="T97" fmla="*/ 2 h 1033"/>
                <a:gd name="T98" fmla="*/ 13 w 695"/>
                <a:gd name="T99" fmla="*/ 1 h 1033"/>
                <a:gd name="T100" fmla="*/ 11 w 695"/>
                <a:gd name="T101" fmla="*/ 1 h 1033"/>
                <a:gd name="T102" fmla="*/ 9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4" name="Freeform 76">
              <a:extLst>
                <a:ext uri="{FF2B5EF4-FFF2-40B4-BE49-F238E27FC236}">
                  <a16:creationId xmlns:a16="http://schemas.microsoft.com/office/drawing/2014/main" id="{BE792356-F694-4889-814D-0515F09AC6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24" y="2205"/>
              <a:ext cx="324" cy="510"/>
            </a:xfrm>
            <a:custGeom>
              <a:avLst/>
              <a:gdLst>
                <a:gd name="T0" fmla="*/ 7 w 647"/>
                <a:gd name="T1" fmla="*/ 1 h 1019"/>
                <a:gd name="T2" fmla="*/ 5 w 647"/>
                <a:gd name="T3" fmla="*/ 2 h 1019"/>
                <a:gd name="T4" fmla="*/ 3 w 647"/>
                <a:gd name="T5" fmla="*/ 3 h 1019"/>
                <a:gd name="T6" fmla="*/ 2 w 647"/>
                <a:gd name="T7" fmla="*/ 5 h 1019"/>
                <a:gd name="T8" fmla="*/ 1 w 647"/>
                <a:gd name="T9" fmla="*/ 7 h 1019"/>
                <a:gd name="T10" fmla="*/ 0 w 647"/>
                <a:gd name="T11" fmla="*/ 9 h 1019"/>
                <a:gd name="T12" fmla="*/ 1 w 647"/>
                <a:gd name="T13" fmla="*/ 11 h 1019"/>
                <a:gd name="T14" fmla="*/ 2 w 647"/>
                <a:gd name="T15" fmla="*/ 14 h 1019"/>
                <a:gd name="T16" fmla="*/ 3 w 647"/>
                <a:gd name="T17" fmla="*/ 16 h 1019"/>
                <a:gd name="T18" fmla="*/ 4 w 647"/>
                <a:gd name="T19" fmla="*/ 18 h 1019"/>
                <a:gd name="T20" fmla="*/ 4 w 647"/>
                <a:gd name="T21" fmla="*/ 19 h 1019"/>
                <a:gd name="T22" fmla="*/ 5 w 647"/>
                <a:gd name="T23" fmla="*/ 21 h 1019"/>
                <a:gd name="T24" fmla="*/ 5 w 647"/>
                <a:gd name="T25" fmla="*/ 22 h 1019"/>
                <a:gd name="T26" fmla="*/ 5 w 647"/>
                <a:gd name="T27" fmla="*/ 23 h 1019"/>
                <a:gd name="T28" fmla="*/ 5 w 647"/>
                <a:gd name="T29" fmla="*/ 25 h 1019"/>
                <a:gd name="T30" fmla="*/ 5 w 647"/>
                <a:gd name="T31" fmla="*/ 28 h 1019"/>
                <a:gd name="T32" fmla="*/ 5 w 647"/>
                <a:gd name="T33" fmla="*/ 30 h 1019"/>
                <a:gd name="T34" fmla="*/ 6 w 647"/>
                <a:gd name="T35" fmla="*/ 31 h 1019"/>
                <a:gd name="T36" fmla="*/ 7 w 647"/>
                <a:gd name="T37" fmla="*/ 32 h 1019"/>
                <a:gd name="T38" fmla="*/ 8 w 647"/>
                <a:gd name="T39" fmla="*/ 32 h 1019"/>
                <a:gd name="T40" fmla="*/ 9 w 647"/>
                <a:gd name="T41" fmla="*/ 32 h 1019"/>
                <a:gd name="T42" fmla="*/ 11 w 647"/>
                <a:gd name="T43" fmla="*/ 32 h 1019"/>
                <a:gd name="T44" fmla="*/ 11 w 647"/>
                <a:gd name="T45" fmla="*/ 32 h 1019"/>
                <a:gd name="T46" fmla="*/ 12 w 647"/>
                <a:gd name="T47" fmla="*/ 32 h 1019"/>
                <a:gd name="T48" fmla="*/ 12 w 647"/>
                <a:gd name="T49" fmla="*/ 32 h 1019"/>
                <a:gd name="T50" fmla="*/ 12 w 647"/>
                <a:gd name="T51" fmla="*/ 31 h 1019"/>
                <a:gd name="T52" fmla="*/ 13 w 647"/>
                <a:gd name="T53" fmla="*/ 30 h 1019"/>
                <a:gd name="T54" fmla="*/ 13 w 647"/>
                <a:gd name="T55" fmla="*/ 27 h 1019"/>
                <a:gd name="T56" fmla="*/ 14 w 647"/>
                <a:gd name="T57" fmla="*/ 25 h 1019"/>
                <a:gd name="T58" fmla="*/ 14 w 647"/>
                <a:gd name="T59" fmla="*/ 24 h 1019"/>
                <a:gd name="T60" fmla="*/ 14 w 647"/>
                <a:gd name="T61" fmla="*/ 23 h 1019"/>
                <a:gd name="T62" fmla="*/ 15 w 647"/>
                <a:gd name="T63" fmla="*/ 23 h 1019"/>
                <a:gd name="T64" fmla="*/ 15 w 647"/>
                <a:gd name="T65" fmla="*/ 22 h 1019"/>
                <a:gd name="T66" fmla="*/ 16 w 647"/>
                <a:gd name="T67" fmla="*/ 22 h 1019"/>
                <a:gd name="T68" fmla="*/ 16 w 647"/>
                <a:gd name="T69" fmla="*/ 21 h 1019"/>
                <a:gd name="T70" fmla="*/ 18 w 647"/>
                <a:gd name="T71" fmla="*/ 18 h 1019"/>
                <a:gd name="T72" fmla="*/ 20 w 647"/>
                <a:gd name="T73" fmla="*/ 15 h 1019"/>
                <a:gd name="T74" fmla="*/ 21 w 647"/>
                <a:gd name="T75" fmla="*/ 11 h 1019"/>
                <a:gd name="T76" fmla="*/ 21 w 647"/>
                <a:gd name="T77" fmla="*/ 7 h 1019"/>
                <a:gd name="T78" fmla="*/ 20 w 647"/>
                <a:gd name="T79" fmla="*/ 6 h 1019"/>
                <a:gd name="T80" fmla="*/ 19 w 647"/>
                <a:gd name="T81" fmla="*/ 4 h 1019"/>
                <a:gd name="T82" fmla="*/ 17 w 647"/>
                <a:gd name="T83" fmla="*/ 3 h 1019"/>
                <a:gd name="T84" fmla="*/ 15 w 647"/>
                <a:gd name="T85" fmla="*/ 2 h 1019"/>
                <a:gd name="T86" fmla="*/ 13 w 647"/>
                <a:gd name="T87" fmla="*/ 1 h 1019"/>
                <a:gd name="T88" fmla="*/ 11 w 647"/>
                <a:gd name="T89" fmla="*/ 1 h 1019"/>
                <a:gd name="T90" fmla="*/ 9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5" name="Freeform 77">
              <a:extLst>
                <a:ext uri="{FF2B5EF4-FFF2-40B4-BE49-F238E27FC236}">
                  <a16:creationId xmlns:a16="http://schemas.microsoft.com/office/drawing/2014/main" id="{4F581A28-4847-4B6C-8078-ED16CB8277F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5" y="2212"/>
              <a:ext cx="300" cy="503"/>
            </a:xfrm>
            <a:custGeom>
              <a:avLst/>
              <a:gdLst>
                <a:gd name="T0" fmla="*/ 6 w 601"/>
                <a:gd name="T1" fmla="*/ 1 h 1006"/>
                <a:gd name="T2" fmla="*/ 3 w 601"/>
                <a:gd name="T3" fmla="*/ 2 h 1006"/>
                <a:gd name="T4" fmla="*/ 2 w 601"/>
                <a:gd name="T5" fmla="*/ 3 h 1006"/>
                <a:gd name="T6" fmla="*/ 0 w 601"/>
                <a:gd name="T7" fmla="*/ 5 h 1006"/>
                <a:gd name="T8" fmla="*/ 0 w 601"/>
                <a:gd name="T9" fmla="*/ 6 h 1006"/>
                <a:gd name="T10" fmla="*/ 0 w 601"/>
                <a:gd name="T11" fmla="*/ 9 h 1006"/>
                <a:gd name="T12" fmla="*/ 0 w 601"/>
                <a:gd name="T13" fmla="*/ 11 h 1006"/>
                <a:gd name="T14" fmla="*/ 1 w 601"/>
                <a:gd name="T15" fmla="*/ 13 h 1006"/>
                <a:gd name="T16" fmla="*/ 2 w 601"/>
                <a:gd name="T17" fmla="*/ 15 h 1006"/>
                <a:gd name="T18" fmla="*/ 3 w 601"/>
                <a:gd name="T19" fmla="*/ 17 h 1006"/>
                <a:gd name="T20" fmla="*/ 3 w 601"/>
                <a:gd name="T21" fmla="*/ 19 h 1006"/>
                <a:gd name="T22" fmla="*/ 3 w 601"/>
                <a:gd name="T23" fmla="*/ 21 h 1006"/>
                <a:gd name="T24" fmla="*/ 4 w 601"/>
                <a:gd name="T25" fmla="*/ 22 h 1006"/>
                <a:gd name="T26" fmla="*/ 4 w 601"/>
                <a:gd name="T27" fmla="*/ 23 h 1006"/>
                <a:gd name="T28" fmla="*/ 4 w 601"/>
                <a:gd name="T29" fmla="*/ 25 h 1006"/>
                <a:gd name="T30" fmla="*/ 4 w 601"/>
                <a:gd name="T31" fmla="*/ 28 h 1006"/>
                <a:gd name="T32" fmla="*/ 4 w 601"/>
                <a:gd name="T33" fmla="*/ 30 h 1006"/>
                <a:gd name="T34" fmla="*/ 4 w 601"/>
                <a:gd name="T35" fmla="*/ 31 h 1006"/>
                <a:gd name="T36" fmla="*/ 5 w 601"/>
                <a:gd name="T37" fmla="*/ 31 h 1006"/>
                <a:gd name="T38" fmla="*/ 6 w 601"/>
                <a:gd name="T39" fmla="*/ 32 h 1006"/>
                <a:gd name="T40" fmla="*/ 8 w 601"/>
                <a:gd name="T41" fmla="*/ 32 h 1006"/>
                <a:gd name="T42" fmla="*/ 9 w 601"/>
                <a:gd name="T43" fmla="*/ 32 h 1006"/>
                <a:gd name="T44" fmla="*/ 10 w 601"/>
                <a:gd name="T45" fmla="*/ 32 h 1006"/>
                <a:gd name="T46" fmla="*/ 10 w 601"/>
                <a:gd name="T47" fmla="*/ 31 h 1006"/>
                <a:gd name="T48" fmla="*/ 10 w 601"/>
                <a:gd name="T49" fmla="*/ 31 h 1006"/>
                <a:gd name="T50" fmla="*/ 10 w 601"/>
                <a:gd name="T51" fmla="*/ 31 h 1006"/>
                <a:gd name="T52" fmla="*/ 11 w 601"/>
                <a:gd name="T53" fmla="*/ 30 h 1006"/>
                <a:gd name="T54" fmla="*/ 11 w 601"/>
                <a:gd name="T55" fmla="*/ 27 h 1006"/>
                <a:gd name="T56" fmla="*/ 12 w 601"/>
                <a:gd name="T57" fmla="*/ 25 h 1006"/>
                <a:gd name="T58" fmla="*/ 12 w 601"/>
                <a:gd name="T59" fmla="*/ 24 h 1006"/>
                <a:gd name="T60" fmla="*/ 12 w 601"/>
                <a:gd name="T61" fmla="*/ 23 h 1006"/>
                <a:gd name="T62" fmla="*/ 13 w 601"/>
                <a:gd name="T63" fmla="*/ 23 h 1006"/>
                <a:gd name="T64" fmla="*/ 13 w 601"/>
                <a:gd name="T65" fmla="*/ 22 h 1006"/>
                <a:gd name="T66" fmla="*/ 13 w 601"/>
                <a:gd name="T67" fmla="*/ 21 h 1006"/>
                <a:gd name="T68" fmla="*/ 14 w 601"/>
                <a:gd name="T69" fmla="*/ 20 h 1006"/>
                <a:gd name="T70" fmla="*/ 16 w 601"/>
                <a:gd name="T71" fmla="*/ 18 h 1006"/>
                <a:gd name="T72" fmla="*/ 17 w 601"/>
                <a:gd name="T73" fmla="*/ 15 h 1006"/>
                <a:gd name="T74" fmla="*/ 18 w 601"/>
                <a:gd name="T75" fmla="*/ 11 h 1006"/>
                <a:gd name="T76" fmla="*/ 18 w 601"/>
                <a:gd name="T77" fmla="*/ 7 h 1006"/>
                <a:gd name="T78" fmla="*/ 18 w 601"/>
                <a:gd name="T79" fmla="*/ 5 h 1006"/>
                <a:gd name="T80" fmla="*/ 17 w 601"/>
                <a:gd name="T81" fmla="*/ 4 h 1006"/>
                <a:gd name="T82" fmla="*/ 15 w 601"/>
                <a:gd name="T83" fmla="*/ 3 h 1006"/>
                <a:gd name="T84" fmla="*/ 14 w 601"/>
                <a:gd name="T85" fmla="*/ 2 h 1006"/>
                <a:gd name="T86" fmla="*/ 12 w 601"/>
                <a:gd name="T87" fmla="*/ 1 h 1006"/>
                <a:gd name="T88" fmla="*/ 10 w 601"/>
                <a:gd name="T89" fmla="*/ 1 h 1006"/>
                <a:gd name="T90" fmla="*/ 8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6" name="Freeform 78">
              <a:extLst>
                <a:ext uri="{FF2B5EF4-FFF2-40B4-BE49-F238E27FC236}">
                  <a16:creationId xmlns:a16="http://schemas.microsoft.com/office/drawing/2014/main" id="{D17E7C42-CA50-48E2-BE54-E7CC60B05B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46" y="2218"/>
              <a:ext cx="278" cy="496"/>
            </a:xfrm>
            <a:custGeom>
              <a:avLst/>
              <a:gdLst>
                <a:gd name="T0" fmla="*/ 6 w 556"/>
                <a:gd name="T1" fmla="*/ 1 h 992"/>
                <a:gd name="T2" fmla="*/ 4 w 556"/>
                <a:gd name="T3" fmla="*/ 2 h 992"/>
                <a:gd name="T4" fmla="*/ 3 w 556"/>
                <a:gd name="T5" fmla="*/ 3 h 992"/>
                <a:gd name="T6" fmla="*/ 1 w 556"/>
                <a:gd name="T7" fmla="*/ 4 h 992"/>
                <a:gd name="T8" fmla="*/ 1 w 556"/>
                <a:gd name="T9" fmla="*/ 6 h 992"/>
                <a:gd name="T10" fmla="*/ 1 w 556"/>
                <a:gd name="T11" fmla="*/ 8 h 992"/>
                <a:gd name="T12" fmla="*/ 1 w 556"/>
                <a:gd name="T13" fmla="*/ 10 h 992"/>
                <a:gd name="T14" fmla="*/ 2 w 556"/>
                <a:gd name="T15" fmla="*/ 12 h 992"/>
                <a:gd name="T16" fmla="*/ 3 w 556"/>
                <a:gd name="T17" fmla="*/ 14 h 992"/>
                <a:gd name="T18" fmla="*/ 3 w 556"/>
                <a:gd name="T19" fmla="*/ 16 h 992"/>
                <a:gd name="T20" fmla="*/ 4 w 556"/>
                <a:gd name="T21" fmla="*/ 18 h 992"/>
                <a:gd name="T22" fmla="*/ 4 w 556"/>
                <a:gd name="T23" fmla="*/ 20 h 992"/>
                <a:gd name="T24" fmla="*/ 4 w 556"/>
                <a:gd name="T25" fmla="*/ 22 h 992"/>
                <a:gd name="T26" fmla="*/ 4 w 556"/>
                <a:gd name="T27" fmla="*/ 23 h 992"/>
                <a:gd name="T28" fmla="*/ 4 w 556"/>
                <a:gd name="T29" fmla="*/ 25 h 992"/>
                <a:gd name="T30" fmla="*/ 4 w 556"/>
                <a:gd name="T31" fmla="*/ 28 h 992"/>
                <a:gd name="T32" fmla="*/ 4 w 556"/>
                <a:gd name="T33" fmla="*/ 30 h 992"/>
                <a:gd name="T34" fmla="*/ 5 w 556"/>
                <a:gd name="T35" fmla="*/ 31 h 992"/>
                <a:gd name="T36" fmla="*/ 6 w 556"/>
                <a:gd name="T37" fmla="*/ 31 h 992"/>
                <a:gd name="T38" fmla="*/ 7 w 556"/>
                <a:gd name="T39" fmla="*/ 31 h 992"/>
                <a:gd name="T40" fmla="*/ 8 w 556"/>
                <a:gd name="T41" fmla="*/ 31 h 992"/>
                <a:gd name="T42" fmla="*/ 9 w 556"/>
                <a:gd name="T43" fmla="*/ 31 h 992"/>
                <a:gd name="T44" fmla="*/ 10 w 556"/>
                <a:gd name="T45" fmla="*/ 31 h 992"/>
                <a:gd name="T46" fmla="*/ 10 w 556"/>
                <a:gd name="T47" fmla="*/ 31 h 992"/>
                <a:gd name="T48" fmla="*/ 11 w 556"/>
                <a:gd name="T49" fmla="*/ 29 h 992"/>
                <a:gd name="T50" fmla="*/ 11 w 556"/>
                <a:gd name="T51" fmla="*/ 27 h 992"/>
                <a:gd name="T52" fmla="*/ 11 w 556"/>
                <a:gd name="T53" fmla="*/ 25 h 992"/>
                <a:gd name="T54" fmla="*/ 12 w 556"/>
                <a:gd name="T55" fmla="*/ 24 h 992"/>
                <a:gd name="T56" fmla="*/ 12 w 556"/>
                <a:gd name="T57" fmla="*/ 23 h 992"/>
                <a:gd name="T58" fmla="*/ 13 w 556"/>
                <a:gd name="T59" fmla="*/ 22 h 992"/>
                <a:gd name="T60" fmla="*/ 13 w 556"/>
                <a:gd name="T61" fmla="*/ 22 h 992"/>
                <a:gd name="T62" fmla="*/ 13 w 556"/>
                <a:gd name="T63" fmla="*/ 21 h 992"/>
                <a:gd name="T64" fmla="*/ 14 w 556"/>
                <a:gd name="T65" fmla="*/ 20 h 992"/>
                <a:gd name="T66" fmla="*/ 15 w 556"/>
                <a:gd name="T67" fmla="*/ 17 h 992"/>
                <a:gd name="T68" fmla="*/ 17 w 556"/>
                <a:gd name="T69" fmla="*/ 14 h 992"/>
                <a:gd name="T70" fmla="*/ 18 w 556"/>
                <a:gd name="T71" fmla="*/ 10 h 992"/>
                <a:gd name="T72" fmla="*/ 18 w 556"/>
                <a:gd name="T73" fmla="*/ 7 h 992"/>
                <a:gd name="T74" fmla="*/ 18 w 556"/>
                <a:gd name="T75" fmla="*/ 5 h 992"/>
                <a:gd name="T76" fmla="*/ 17 w 556"/>
                <a:gd name="T77" fmla="*/ 4 h 992"/>
                <a:gd name="T78" fmla="*/ 15 w 556"/>
                <a:gd name="T79" fmla="*/ 3 h 992"/>
                <a:gd name="T80" fmla="*/ 14 w 556"/>
                <a:gd name="T81" fmla="*/ 2 h 992"/>
                <a:gd name="T82" fmla="*/ 12 w 556"/>
                <a:gd name="T83" fmla="*/ 1 h 992"/>
                <a:gd name="T84" fmla="*/ 10 w 556"/>
                <a:gd name="T85" fmla="*/ 1 h 992"/>
                <a:gd name="T86" fmla="*/ 9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7" name="Freeform 79">
              <a:extLst>
                <a:ext uri="{FF2B5EF4-FFF2-40B4-BE49-F238E27FC236}">
                  <a16:creationId xmlns:a16="http://schemas.microsoft.com/office/drawing/2014/main" id="{2557AA41-C8EA-4E0D-A18C-D2D4F881ED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57" y="2225"/>
              <a:ext cx="256" cy="488"/>
            </a:xfrm>
            <a:custGeom>
              <a:avLst/>
              <a:gdLst>
                <a:gd name="T0" fmla="*/ 6 w 512"/>
                <a:gd name="T1" fmla="*/ 0 h 977"/>
                <a:gd name="T2" fmla="*/ 4 w 512"/>
                <a:gd name="T3" fmla="*/ 1 h 977"/>
                <a:gd name="T4" fmla="*/ 2 w 512"/>
                <a:gd name="T5" fmla="*/ 2 h 977"/>
                <a:gd name="T6" fmla="*/ 1 w 512"/>
                <a:gd name="T7" fmla="*/ 3 h 977"/>
                <a:gd name="T8" fmla="*/ 1 w 512"/>
                <a:gd name="T9" fmla="*/ 5 h 977"/>
                <a:gd name="T10" fmla="*/ 1 w 512"/>
                <a:gd name="T11" fmla="*/ 7 h 977"/>
                <a:gd name="T12" fmla="*/ 1 w 512"/>
                <a:gd name="T13" fmla="*/ 8 h 977"/>
                <a:gd name="T14" fmla="*/ 2 w 512"/>
                <a:gd name="T15" fmla="*/ 10 h 977"/>
                <a:gd name="T16" fmla="*/ 3 w 512"/>
                <a:gd name="T17" fmla="*/ 13 h 977"/>
                <a:gd name="T18" fmla="*/ 4 w 512"/>
                <a:gd name="T19" fmla="*/ 18 h 977"/>
                <a:gd name="T20" fmla="*/ 4 w 512"/>
                <a:gd name="T21" fmla="*/ 20 h 977"/>
                <a:gd name="T22" fmla="*/ 4 w 512"/>
                <a:gd name="T23" fmla="*/ 21 h 977"/>
                <a:gd name="T24" fmla="*/ 4 w 512"/>
                <a:gd name="T25" fmla="*/ 23 h 977"/>
                <a:gd name="T26" fmla="*/ 4 w 512"/>
                <a:gd name="T27" fmla="*/ 26 h 977"/>
                <a:gd name="T28" fmla="*/ 4 w 512"/>
                <a:gd name="T29" fmla="*/ 28 h 977"/>
                <a:gd name="T30" fmla="*/ 4 w 512"/>
                <a:gd name="T31" fmla="*/ 29 h 977"/>
                <a:gd name="T32" fmla="*/ 5 w 512"/>
                <a:gd name="T33" fmla="*/ 30 h 977"/>
                <a:gd name="T34" fmla="*/ 6 w 512"/>
                <a:gd name="T35" fmla="*/ 30 h 977"/>
                <a:gd name="T36" fmla="*/ 7 w 512"/>
                <a:gd name="T37" fmla="*/ 30 h 977"/>
                <a:gd name="T38" fmla="*/ 8 w 512"/>
                <a:gd name="T39" fmla="*/ 30 h 977"/>
                <a:gd name="T40" fmla="*/ 9 w 512"/>
                <a:gd name="T41" fmla="*/ 30 h 977"/>
                <a:gd name="T42" fmla="*/ 9 w 512"/>
                <a:gd name="T43" fmla="*/ 29 h 977"/>
                <a:gd name="T44" fmla="*/ 10 w 512"/>
                <a:gd name="T45" fmla="*/ 28 h 977"/>
                <a:gd name="T46" fmla="*/ 10 w 512"/>
                <a:gd name="T47" fmla="*/ 25 h 977"/>
                <a:gd name="T48" fmla="*/ 10 w 512"/>
                <a:gd name="T49" fmla="*/ 23 h 977"/>
                <a:gd name="T50" fmla="*/ 11 w 512"/>
                <a:gd name="T51" fmla="*/ 22 h 977"/>
                <a:gd name="T52" fmla="*/ 11 w 512"/>
                <a:gd name="T53" fmla="*/ 21 h 977"/>
                <a:gd name="T54" fmla="*/ 11 w 512"/>
                <a:gd name="T55" fmla="*/ 21 h 977"/>
                <a:gd name="T56" fmla="*/ 12 w 512"/>
                <a:gd name="T57" fmla="*/ 20 h 977"/>
                <a:gd name="T58" fmla="*/ 12 w 512"/>
                <a:gd name="T59" fmla="*/ 20 h 977"/>
                <a:gd name="T60" fmla="*/ 13 w 512"/>
                <a:gd name="T61" fmla="*/ 18 h 977"/>
                <a:gd name="T62" fmla="*/ 14 w 512"/>
                <a:gd name="T63" fmla="*/ 16 h 977"/>
                <a:gd name="T64" fmla="*/ 15 w 512"/>
                <a:gd name="T65" fmla="*/ 13 h 977"/>
                <a:gd name="T66" fmla="*/ 16 w 512"/>
                <a:gd name="T67" fmla="*/ 9 h 977"/>
                <a:gd name="T68" fmla="*/ 16 w 512"/>
                <a:gd name="T69" fmla="*/ 6 h 977"/>
                <a:gd name="T70" fmla="*/ 16 w 512"/>
                <a:gd name="T71" fmla="*/ 4 h 977"/>
                <a:gd name="T72" fmla="*/ 16 w 512"/>
                <a:gd name="T73" fmla="*/ 3 h 977"/>
                <a:gd name="T74" fmla="*/ 15 w 512"/>
                <a:gd name="T75" fmla="*/ 2 h 977"/>
                <a:gd name="T76" fmla="*/ 13 w 512"/>
                <a:gd name="T77" fmla="*/ 1 h 977"/>
                <a:gd name="T78" fmla="*/ 12 w 512"/>
                <a:gd name="T79" fmla="*/ 0 h 977"/>
                <a:gd name="T80" fmla="*/ 10 w 512"/>
                <a:gd name="T81" fmla="*/ 0 h 977"/>
                <a:gd name="T82" fmla="*/ 8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8" name="Freeform 80">
              <a:extLst>
                <a:ext uri="{FF2B5EF4-FFF2-40B4-BE49-F238E27FC236}">
                  <a16:creationId xmlns:a16="http://schemas.microsoft.com/office/drawing/2014/main" id="{8EF9912B-572E-4B0F-942E-F0E54791D4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8" y="2231"/>
              <a:ext cx="234" cy="482"/>
            </a:xfrm>
            <a:custGeom>
              <a:avLst/>
              <a:gdLst>
                <a:gd name="T0" fmla="*/ 5 w 469"/>
                <a:gd name="T1" fmla="*/ 1 h 964"/>
                <a:gd name="T2" fmla="*/ 3 w 469"/>
                <a:gd name="T3" fmla="*/ 2 h 964"/>
                <a:gd name="T4" fmla="*/ 1 w 469"/>
                <a:gd name="T5" fmla="*/ 3 h 964"/>
                <a:gd name="T6" fmla="*/ 0 w 469"/>
                <a:gd name="T7" fmla="*/ 4 h 964"/>
                <a:gd name="T8" fmla="*/ 0 w 469"/>
                <a:gd name="T9" fmla="*/ 6 h 964"/>
                <a:gd name="T10" fmla="*/ 0 w 469"/>
                <a:gd name="T11" fmla="*/ 7 h 964"/>
                <a:gd name="T12" fmla="*/ 0 w 469"/>
                <a:gd name="T13" fmla="*/ 9 h 964"/>
                <a:gd name="T14" fmla="*/ 1 w 469"/>
                <a:gd name="T15" fmla="*/ 10 h 964"/>
                <a:gd name="T16" fmla="*/ 2 w 469"/>
                <a:gd name="T17" fmla="*/ 14 h 964"/>
                <a:gd name="T18" fmla="*/ 3 w 469"/>
                <a:gd name="T19" fmla="*/ 18 h 964"/>
                <a:gd name="T20" fmla="*/ 3 w 469"/>
                <a:gd name="T21" fmla="*/ 21 h 964"/>
                <a:gd name="T22" fmla="*/ 3 w 469"/>
                <a:gd name="T23" fmla="*/ 22 h 964"/>
                <a:gd name="T24" fmla="*/ 3 w 469"/>
                <a:gd name="T25" fmla="*/ 24 h 964"/>
                <a:gd name="T26" fmla="*/ 3 w 469"/>
                <a:gd name="T27" fmla="*/ 27 h 964"/>
                <a:gd name="T28" fmla="*/ 3 w 469"/>
                <a:gd name="T29" fmla="*/ 29 h 964"/>
                <a:gd name="T30" fmla="*/ 3 w 469"/>
                <a:gd name="T31" fmla="*/ 30 h 964"/>
                <a:gd name="T32" fmla="*/ 4 w 469"/>
                <a:gd name="T33" fmla="*/ 30 h 964"/>
                <a:gd name="T34" fmla="*/ 4 w 469"/>
                <a:gd name="T35" fmla="*/ 30 h 964"/>
                <a:gd name="T36" fmla="*/ 5 w 469"/>
                <a:gd name="T37" fmla="*/ 30 h 964"/>
                <a:gd name="T38" fmla="*/ 6 w 469"/>
                <a:gd name="T39" fmla="*/ 31 h 964"/>
                <a:gd name="T40" fmla="*/ 7 w 469"/>
                <a:gd name="T41" fmla="*/ 30 h 964"/>
                <a:gd name="T42" fmla="*/ 7 w 469"/>
                <a:gd name="T43" fmla="*/ 30 h 964"/>
                <a:gd name="T44" fmla="*/ 8 w 469"/>
                <a:gd name="T45" fmla="*/ 28 h 964"/>
                <a:gd name="T46" fmla="*/ 8 w 469"/>
                <a:gd name="T47" fmla="*/ 26 h 964"/>
                <a:gd name="T48" fmla="*/ 8 w 469"/>
                <a:gd name="T49" fmla="*/ 24 h 964"/>
                <a:gd name="T50" fmla="*/ 9 w 469"/>
                <a:gd name="T51" fmla="*/ 23 h 964"/>
                <a:gd name="T52" fmla="*/ 9 w 469"/>
                <a:gd name="T53" fmla="*/ 22 h 964"/>
                <a:gd name="T54" fmla="*/ 9 w 469"/>
                <a:gd name="T55" fmla="*/ 21 h 964"/>
                <a:gd name="T56" fmla="*/ 10 w 469"/>
                <a:gd name="T57" fmla="*/ 21 h 964"/>
                <a:gd name="T58" fmla="*/ 10 w 469"/>
                <a:gd name="T59" fmla="*/ 20 h 964"/>
                <a:gd name="T60" fmla="*/ 11 w 469"/>
                <a:gd name="T61" fmla="*/ 19 h 964"/>
                <a:gd name="T62" fmla="*/ 12 w 469"/>
                <a:gd name="T63" fmla="*/ 17 h 964"/>
                <a:gd name="T64" fmla="*/ 13 w 469"/>
                <a:gd name="T65" fmla="*/ 14 h 964"/>
                <a:gd name="T66" fmla="*/ 14 w 469"/>
                <a:gd name="T67" fmla="*/ 10 h 964"/>
                <a:gd name="T68" fmla="*/ 14 w 469"/>
                <a:gd name="T69" fmla="*/ 7 h 964"/>
                <a:gd name="T70" fmla="*/ 14 w 469"/>
                <a:gd name="T71" fmla="*/ 5 h 964"/>
                <a:gd name="T72" fmla="*/ 14 w 469"/>
                <a:gd name="T73" fmla="*/ 4 h 964"/>
                <a:gd name="T74" fmla="*/ 13 w 469"/>
                <a:gd name="T75" fmla="*/ 3 h 964"/>
                <a:gd name="T76" fmla="*/ 12 w 469"/>
                <a:gd name="T77" fmla="*/ 2 h 964"/>
                <a:gd name="T78" fmla="*/ 10 w 469"/>
                <a:gd name="T79" fmla="*/ 1 h 964"/>
                <a:gd name="T80" fmla="*/ 8 w 469"/>
                <a:gd name="T81" fmla="*/ 1 h 964"/>
                <a:gd name="T82" fmla="*/ 7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9" name="Freeform 81">
              <a:extLst>
                <a:ext uri="{FF2B5EF4-FFF2-40B4-BE49-F238E27FC236}">
                  <a16:creationId xmlns:a16="http://schemas.microsoft.com/office/drawing/2014/main" id="{9E6B12F6-0087-4A66-85BA-24C3E972A0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79" y="2237"/>
              <a:ext cx="214" cy="475"/>
            </a:xfrm>
            <a:custGeom>
              <a:avLst/>
              <a:gdLst>
                <a:gd name="T0" fmla="*/ 5 w 429"/>
                <a:gd name="T1" fmla="*/ 0 h 951"/>
                <a:gd name="T2" fmla="*/ 2 w 429"/>
                <a:gd name="T3" fmla="*/ 1 h 951"/>
                <a:gd name="T4" fmla="*/ 1 w 429"/>
                <a:gd name="T5" fmla="*/ 2 h 951"/>
                <a:gd name="T6" fmla="*/ 0 w 429"/>
                <a:gd name="T7" fmla="*/ 3 h 951"/>
                <a:gd name="T8" fmla="*/ 0 w 429"/>
                <a:gd name="T9" fmla="*/ 4 h 951"/>
                <a:gd name="T10" fmla="*/ 0 w 429"/>
                <a:gd name="T11" fmla="*/ 6 h 951"/>
                <a:gd name="T12" fmla="*/ 0 w 429"/>
                <a:gd name="T13" fmla="*/ 7 h 951"/>
                <a:gd name="T14" fmla="*/ 1 w 429"/>
                <a:gd name="T15" fmla="*/ 9 h 951"/>
                <a:gd name="T16" fmla="*/ 2 w 429"/>
                <a:gd name="T17" fmla="*/ 12 h 951"/>
                <a:gd name="T18" fmla="*/ 2 w 429"/>
                <a:gd name="T19" fmla="*/ 17 h 951"/>
                <a:gd name="T20" fmla="*/ 2 w 429"/>
                <a:gd name="T21" fmla="*/ 20 h 951"/>
                <a:gd name="T22" fmla="*/ 3 w 429"/>
                <a:gd name="T23" fmla="*/ 21 h 951"/>
                <a:gd name="T24" fmla="*/ 2 w 429"/>
                <a:gd name="T25" fmla="*/ 23 h 951"/>
                <a:gd name="T26" fmla="*/ 2 w 429"/>
                <a:gd name="T27" fmla="*/ 26 h 951"/>
                <a:gd name="T28" fmla="*/ 2 w 429"/>
                <a:gd name="T29" fmla="*/ 28 h 951"/>
                <a:gd name="T30" fmla="*/ 2 w 429"/>
                <a:gd name="T31" fmla="*/ 28 h 951"/>
                <a:gd name="T32" fmla="*/ 3 w 429"/>
                <a:gd name="T33" fmla="*/ 29 h 951"/>
                <a:gd name="T34" fmla="*/ 4 w 429"/>
                <a:gd name="T35" fmla="*/ 29 h 951"/>
                <a:gd name="T36" fmla="*/ 5 w 429"/>
                <a:gd name="T37" fmla="*/ 29 h 951"/>
                <a:gd name="T38" fmla="*/ 5 w 429"/>
                <a:gd name="T39" fmla="*/ 29 h 951"/>
                <a:gd name="T40" fmla="*/ 6 w 429"/>
                <a:gd name="T41" fmla="*/ 29 h 951"/>
                <a:gd name="T42" fmla="*/ 6 w 429"/>
                <a:gd name="T43" fmla="*/ 28 h 951"/>
                <a:gd name="T44" fmla="*/ 7 w 429"/>
                <a:gd name="T45" fmla="*/ 27 h 951"/>
                <a:gd name="T46" fmla="*/ 7 w 429"/>
                <a:gd name="T47" fmla="*/ 24 h 951"/>
                <a:gd name="T48" fmla="*/ 7 w 429"/>
                <a:gd name="T49" fmla="*/ 23 h 951"/>
                <a:gd name="T50" fmla="*/ 8 w 429"/>
                <a:gd name="T51" fmla="*/ 21 h 951"/>
                <a:gd name="T52" fmla="*/ 8 w 429"/>
                <a:gd name="T53" fmla="*/ 20 h 951"/>
                <a:gd name="T54" fmla="*/ 9 w 429"/>
                <a:gd name="T55" fmla="*/ 19 h 951"/>
                <a:gd name="T56" fmla="*/ 9 w 429"/>
                <a:gd name="T57" fmla="*/ 18 h 951"/>
                <a:gd name="T58" fmla="*/ 10 w 429"/>
                <a:gd name="T59" fmla="*/ 15 h 951"/>
                <a:gd name="T60" fmla="*/ 11 w 429"/>
                <a:gd name="T61" fmla="*/ 12 h 951"/>
                <a:gd name="T62" fmla="*/ 12 w 429"/>
                <a:gd name="T63" fmla="*/ 8 h 951"/>
                <a:gd name="T64" fmla="*/ 13 w 429"/>
                <a:gd name="T65" fmla="*/ 5 h 951"/>
                <a:gd name="T66" fmla="*/ 13 w 429"/>
                <a:gd name="T67" fmla="*/ 4 h 951"/>
                <a:gd name="T68" fmla="*/ 13 w 429"/>
                <a:gd name="T69" fmla="*/ 3 h 951"/>
                <a:gd name="T70" fmla="*/ 12 w 429"/>
                <a:gd name="T71" fmla="*/ 2 h 951"/>
                <a:gd name="T72" fmla="*/ 11 w 429"/>
                <a:gd name="T73" fmla="*/ 1 h 951"/>
                <a:gd name="T74" fmla="*/ 9 w 429"/>
                <a:gd name="T75" fmla="*/ 0 h 951"/>
                <a:gd name="T76" fmla="*/ 8 w 429"/>
                <a:gd name="T77" fmla="*/ 0 h 951"/>
                <a:gd name="T78" fmla="*/ 6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0" name="Freeform 82">
              <a:extLst>
                <a:ext uri="{FF2B5EF4-FFF2-40B4-BE49-F238E27FC236}">
                  <a16:creationId xmlns:a16="http://schemas.microsoft.com/office/drawing/2014/main" id="{D24168D4-C5C6-4B58-8D4E-E0F2AD93D1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90" y="2243"/>
              <a:ext cx="195" cy="469"/>
            </a:xfrm>
            <a:custGeom>
              <a:avLst/>
              <a:gdLst>
                <a:gd name="T0" fmla="*/ 5 w 389"/>
                <a:gd name="T1" fmla="*/ 1 h 936"/>
                <a:gd name="T2" fmla="*/ 3 w 389"/>
                <a:gd name="T3" fmla="*/ 1 h 936"/>
                <a:gd name="T4" fmla="*/ 2 w 389"/>
                <a:gd name="T5" fmla="*/ 2 h 936"/>
                <a:gd name="T6" fmla="*/ 1 w 389"/>
                <a:gd name="T7" fmla="*/ 4 h 936"/>
                <a:gd name="T8" fmla="*/ 0 w 389"/>
                <a:gd name="T9" fmla="*/ 5 h 936"/>
                <a:gd name="T10" fmla="*/ 1 w 389"/>
                <a:gd name="T11" fmla="*/ 6 h 936"/>
                <a:gd name="T12" fmla="*/ 1 w 389"/>
                <a:gd name="T13" fmla="*/ 7 h 936"/>
                <a:gd name="T14" fmla="*/ 2 w 389"/>
                <a:gd name="T15" fmla="*/ 9 h 936"/>
                <a:gd name="T16" fmla="*/ 3 w 389"/>
                <a:gd name="T17" fmla="*/ 12 h 936"/>
                <a:gd name="T18" fmla="*/ 3 w 389"/>
                <a:gd name="T19" fmla="*/ 17 h 936"/>
                <a:gd name="T20" fmla="*/ 3 w 389"/>
                <a:gd name="T21" fmla="*/ 21 h 936"/>
                <a:gd name="T22" fmla="*/ 3 w 389"/>
                <a:gd name="T23" fmla="*/ 22 h 936"/>
                <a:gd name="T24" fmla="*/ 3 w 389"/>
                <a:gd name="T25" fmla="*/ 24 h 936"/>
                <a:gd name="T26" fmla="*/ 3 w 389"/>
                <a:gd name="T27" fmla="*/ 26 h 936"/>
                <a:gd name="T28" fmla="*/ 3 w 389"/>
                <a:gd name="T29" fmla="*/ 28 h 936"/>
                <a:gd name="T30" fmla="*/ 3 w 389"/>
                <a:gd name="T31" fmla="*/ 29 h 936"/>
                <a:gd name="T32" fmla="*/ 3 w 389"/>
                <a:gd name="T33" fmla="*/ 29 h 936"/>
                <a:gd name="T34" fmla="*/ 4 w 389"/>
                <a:gd name="T35" fmla="*/ 30 h 936"/>
                <a:gd name="T36" fmla="*/ 5 w 389"/>
                <a:gd name="T37" fmla="*/ 30 h 936"/>
                <a:gd name="T38" fmla="*/ 5 w 389"/>
                <a:gd name="T39" fmla="*/ 30 h 936"/>
                <a:gd name="T40" fmla="*/ 6 w 389"/>
                <a:gd name="T41" fmla="*/ 29 h 936"/>
                <a:gd name="T42" fmla="*/ 6 w 389"/>
                <a:gd name="T43" fmla="*/ 29 h 936"/>
                <a:gd name="T44" fmla="*/ 7 w 389"/>
                <a:gd name="T45" fmla="*/ 27 h 936"/>
                <a:gd name="T46" fmla="*/ 7 w 389"/>
                <a:gd name="T47" fmla="*/ 25 h 936"/>
                <a:gd name="T48" fmla="*/ 7 w 389"/>
                <a:gd name="T49" fmla="*/ 23 h 936"/>
                <a:gd name="T50" fmla="*/ 8 w 389"/>
                <a:gd name="T51" fmla="*/ 22 h 936"/>
                <a:gd name="T52" fmla="*/ 8 w 389"/>
                <a:gd name="T53" fmla="*/ 21 h 936"/>
                <a:gd name="T54" fmla="*/ 9 w 389"/>
                <a:gd name="T55" fmla="*/ 20 h 936"/>
                <a:gd name="T56" fmla="*/ 9 w 389"/>
                <a:gd name="T57" fmla="*/ 18 h 936"/>
                <a:gd name="T58" fmla="*/ 10 w 389"/>
                <a:gd name="T59" fmla="*/ 16 h 936"/>
                <a:gd name="T60" fmla="*/ 11 w 389"/>
                <a:gd name="T61" fmla="*/ 13 h 936"/>
                <a:gd name="T62" fmla="*/ 12 w 389"/>
                <a:gd name="T63" fmla="*/ 9 h 936"/>
                <a:gd name="T64" fmla="*/ 12 w 389"/>
                <a:gd name="T65" fmla="*/ 6 h 936"/>
                <a:gd name="T66" fmla="*/ 13 w 389"/>
                <a:gd name="T67" fmla="*/ 5 h 936"/>
                <a:gd name="T68" fmla="*/ 12 w 389"/>
                <a:gd name="T69" fmla="*/ 4 h 936"/>
                <a:gd name="T70" fmla="*/ 12 w 389"/>
                <a:gd name="T71" fmla="*/ 3 h 936"/>
                <a:gd name="T72" fmla="*/ 11 w 389"/>
                <a:gd name="T73" fmla="*/ 2 h 936"/>
                <a:gd name="T74" fmla="*/ 10 w 389"/>
                <a:gd name="T75" fmla="*/ 1 h 936"/>
                <a:gd name="T76" fmla="*/ 9 w 389"/>
                <a:gd name="T77" fmla="*/ 1 h 936"/>
                <a:gd name="T78" fmla="*/ 7 w 389"/>
                <a:gd name="T79" fmla="*/ 1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1" name="Freeform 83">
              <a:extLst>
                <a:ext uri="{FF2B5EF4-FFF2-40B4-BE49-F238E27FC236}">
                  <a16:creationId xmlns:a16="http://schemas.microsoft.com/office/drawing/2014/main" id="{964EE385-6749-4162-A10F-10CFDB80C10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0" y="2250"/>
              <a:ext cx="177" cy="461"/>
            </a:xfrm>
            <a:custGeom>
              <a:avLst/>
              <a:gdLst>
                <a:gd name="T0" fmla="*/ 5 w 352"/>
                <a:gd name="T1" fmla="*/ 0 h 923"/>
                <a:gd name="T2" fmla="*/ 3 w 352"/>
                <a:gd name="T3" fmla="*/ 0 h 923"/>
                <a:gd name="T4" fmla="*/ 2 w 352"/>
                <a:gd name="T5" fmla="*/ 1 h 923"/>
                <a:gd name="T6" fmla="*/ 1 w 352"/>
                <a:gd name="T7" fmla="*/ 2 h 923"/>
                <a:gd name="T8" fmla="*/ 0 w 352"/>
                <a:gd name="T9" fmla="*/ 4 h 923"/>
                <a:gd name="T10" fmla="*/ 1 w 352"/>
                <a:gd name="T11" fmla="*/ 5 h 923"/>
                <a:gd name="T12" fmla="*/ 1 w 352"/>
                <a:gd name="T13" fmla="*/ 6 h 923"/>
                <a:gd name="T14" fmla="*/ 3 w 352"/>
                <a:gd name="T15" fmla="*/ 7 h 923"/>
                <a:gd name="T16" fmla="*/ 3 w 352"/>
                <a:gd name="T17" fmla="*/ 10 h 923"/>
                <a:gd name="T18" fmla="*/ 3 w 352"/>
                <a:gd name="T19" fmla="*/ 16 h 923"/>
                <a:gd name="T20" fmla="*/ 3 w 352"/>
                <a:gd name="T21" fmla="*/ 19 h 923"/>
                <a:gd name="T22" fmla="*/ 3 w 352"/>
                <a:gd name="T23" fmla="*/ 20 h 923"/>
                <a:gd name="T24" fmla="*/ 3 w 352"/>
                <a:gd name="T25" fmla="*/ 22 h 923"/>
                <a:gd name="T26" fmla="*/ 2 w 352"/>
                <a:gd name="T27" fmla="*/ 25 h 923"/>
                <a:gd name="T28" fmla="*/ 2 w 352"/>
                <a:gd name="T29" fmla="*/ 27 h 923"/>
                <a:gd name="T30" fmla="*/ 3 w 352"/>
                <a:gd name="T31" fmla="*/ 28 h 923"/>
                <a:gd name="T32" fmla="*/ 3 w 352"/>
                <a:gd name="T33" fmla="*/ 28 h 923"/>
                <a:gd name="T34" fmla="*/ 3 w 352"/>
                <a:gd name="T35" fmla="*/ 28 h 923"/>
                <a:gd name="T36" fmla="*/ 4 w 352"/>
                <a:gd name="T37" fmla="*/ 28 h 923"/>
                <a:gd name="T38" fmla="*/ 5 w 352"/>
                <a:gd name="T39" fmla="*/ 28 h 923"/>
                <a:gd name="T40" fmla="*/ 5 w 352"/>
                <a:gd name="T41" fmla="*/ 28 h 923"/>
                <a:gd name="T42" fmla="*/ 5 w 352"/>
                <a:gd name="T43" fmla="*/ 28 h 923"/>
                <a:gd name="T44" fmla="*/ 6 w 352"/>
                <a:gd name="T45" fmla="*/ 26 h 923"/>
                <a:gd name="T46" fmla="*/ 6 w 352"/>
                <a:gd name="T47" fmla="*/ 24 h 923"/>
                <a:gd name="T48" fmla="*/ 6 w 352"/>
                <a:gd name="T49" fmla="*/ 22 h 923"/>
                <a:gd name="T50" fmla="*/ 7 w 352"/>
                <a:gd name="T51" fmla="*/ 21 h 923"/>
                <a:gd name="T52" fmla="*/ 7 w 352"/>
                <a:gd name="T53" fmla="*/ 20 h 923"/>
                <a:gd name="T54" fmla="*/ 7 w 352"/>
                <a:gd name="T55" fmla="*/ 19 h 923"/>
                <a:gd name="T56" fmla="*/ 8 w 352"/>
                <a:gd name="T57" fmla="*/ 17 h 923"/>
                <a:gd name="T58" fmla="*/ 9 w 352"/>
                <a:gd name="T59" fmla="*/ 15 h 923"/>
                <a:gd name="T60" fmla="*/ 9 w 352"/>
                <a:gd name="T61" fmla="*/ 12 h 923"/>
                <a:gd name="T62" fmla="*/ 10 w 352"/>
                <a:gd name="T63" fmla="*/ 8 h 923"/>
                <a:gd name="T64" fmla="*/ 11 w 352"/>
                <a:gd name="T65" fmla="*/ 5 h 923"/>
                <a:gd name="T66" fmla="*/ 12 w 352"/>
                <a:gd name="T67" fmla="*/ 4 h 923"/>
                <a:gd name="T68" fmla="*/ 12 w 352"/>
                <a:gd name="T69" fmla="*/ 3 h 923"/>
                <a:gd name="T70" fmla="*/ 11 w 352"/>
                <a:gd name="T71" fmla="*/ 2 h 923"/>
                <a:gd name="T72" fmla="*/ 10 w 352"/>
                <a:gd name="T73" fmla="*/ 1 h 923"/>
                <a:gd name="T74" fmla="*/ 9 w 352"/>
                <a:gd name="T75" fmla="*/ 0 h 923"/>
                <a:gd name="T76" fmla="*/ 8 w 352"/>
                <a:gd name="T77" fmla="*/ 0 h 923"/>
                <a:gd name="T78" fmla="*/ 7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2" name="Freeform 84">
              <a:extLst>
                <a:ext uri="{FF2B5EF4-FFF2-40B4-BE49-F238E27FC236}">
                  <a16:creationId xmlns:a16="http://schemas.microsoft.com/office/drawing/2014/main" id="{92223DC8-D8CB-4E35-81A9-370F0F2672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1" y="2255"/>
              <a:ext cx="159" cy="456"/>
            </a:xfrm>
            <a:custGeom>
              <a:avLst/>
              <a:gdLst>
                <a:gd name="T0" fmla="*/ 4 w 319"/>
                <a:gd name="T1" fmla="*/ 1 h 910"/>
                <a:gd name="T2" fmla="*/ 2 w 319"/>
                <a:gd name="T3" fmla="*/ 1 h 910"/>
                <a:gd name="T4" fmla="*/ 0 w 319"/>
                <a:gd name="T5" fmla="*/ 2 h 910"/>
                <a:gd name="T6" fmla="*/ 0 w 319"/>
                <a:gd name="T7" fmla="*/ 3 h 910"/>
                <a:gd name="T8" fmla="*/ 0 w 319"/>
                <a:gd name="T9" fmla="*/ 4 h 910"/>
                <a:gd name="T10" fmla="*/ 0 w 319"/>
                <a:gd name="T11" fmla="*/ 5 h 910"/>
                <a:gd name="T12" fmla="*/ 1 w 319"/>
                <a:gd name="T13" fmla="*/ 6 h 910"/>
                <a:gd name="T14" fmla="*/ 2 w 319"/>
                <a:gd name="T15" fmla="*/ 7 h 910"/>
                <a:gd name="T16" fmla="*/ 2 w 319"/>
                <a:gd name="T17" fmla="*/ 10 h 910"/>
                <a:gd name="T18" fmla="*/ 2 w 319"/>
                <a:gd name="T19" fmla="*/ 16 h 910"/>
                <a:gd name="T20" fmla="*/ 2 w 319"/>
                <a:gd name="T21" fmla="*/ 20 h 910"/>
                <a:gd name="T22" fmla="*/ 2 w 319"/>
                <a:gd name="T23" fmla="*/ 21 h 910"/>
                <a:gd name="T24" fmla="*/ 1 w 319"/>
                <a:gd name="T25" fmla="*/ 23 h 910"/>
                <a:gd name="T26" fmla="*/ 1 w 319"/>
                <a:gd name="T27" fmla="*/ 26 h 910"/>
                <a:gd name="T28" fmla="*/ 1 w 319"/>
                <a:gd name="T29" fmla="*/ 28 h 910"/>
                <a:gd name="T30" fmla="*/ 1 w 319"/>
                <a:gd name="T31" fmla="*/ 28 h 910"/>
                <a:gd name="T32" fmla="*/ 1 w 319"/>
                <a:gd name="T33" fmla="*/ 29 h 910"/>
                <a:gd name="T34" fmla="*/ 2 w 319"/>
                <a:gd name="T35" fmla="*/ 29 h 910"/>
                <a:gd name="T36" fmla="*/ 2 w 319"/>
                <a:gd name="T37" fmla="*/ 29 h 910"/>
                <a:gd name="T38" fmla="*/ 3 w 319"/>
                <a:gd name="T39" fmla="*/ 29 h 910"/>
                <a:gd name="T40" fmla="*/ 3 w 319"/>
                <a:gd name="T41" fmla="*/ 29 h 910"/>
                <a:gd name="T42" fmla="*/ 3 w 319"/>
                <a:gd name="T43" fmla="*/ 28 h 910"/>
                <a:gd name="T44" fmla="*/ 4 w 319"/>
                <a:gd name="T45" fmla="*/ 27 h 910"/>
                <a:gd name="T46" fmla="*/ 4 w 319"/>
                <a:gd name="T47" fmla="*/ 24 h 910"/>
                <a:gd name="T48" fmla="*/ 4 w 319"/>
                <a:gd name="T49" fmla="*/ 22 h 910"/>
                <a:gd name="T50" fmla="*/ 5 w 319"/>
                <a:gd name="T51" fmla="*/ 21 h 910"/>
                <a:gd name="T52" fmla="*/ 5 w 319"/>
                <a:gd name="T53" fmla="*/ 20 h 910"/>
                <a:gd name="T54" fmla="*/ 5 w 319"/>
                <a:gd name="T55" fmla="*/ 19 h 910"/>
                <a:gd name="T56" fmla="*/ 6 w 319"/>
                <a:gd name="T57" fmla="*/ 18 h 910"/>
                <a:gd name="T58" fmla="*/ 6 w 319"/>
                <a:gd name="T59" fmla="*/ 15 h 910"/>
                <a:gd name="T60" fmla="*/ 7 w 319"/>
                <a:gd name="T61" fmla="*/ 12 h 910"/>
                <a:gd name="T62" fmla="*/ 8 w 319"/>
                <a:gd name="T63" fmla="*/ 9 h 910"/>
                <a:gd name="T64" fmla="*/ 9 w 319"/>
                <a:gd name="T65" fmla="*/ 6 h 910"/>
                <a:gd name="T66" fmla="*/ 9 w 319"/>
                <a:gd name="T67" fmla="*/ 5 h 910"/>
                <a:gd name="T68" fmla="*/ 9 w 319"/>
                <a:gd name="T69" fmla="*/ 4 h 910"/>
                <a:gd name="T70" fmla="*/ 9 w 319"/>
                <a:gd name="T71" fmla="*/ 3 h 910"/>
                <a:gd name="T72" fmla="*/ 9 w 319"/>
                <a:gd name="T73" fmla="*/ 2 h 910"/>
                <a:gd name="T74" fmla="*/ 8 w 319"/>
                <a:gd name="T75" fmla="*/ 1 h 910"/>
                <a:gd name="T76" fmla="*/ 7 w 319"/>
                <a:gd name="T77" fmla="*/ 1 h 910"/>
                <a:gd name="T78" fmla="*/ 6 w 319"/>
                <a:gd name="T79" fmla="*/ 1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3" name="Freeform 85">
              <a:extLst>
                <a:ext uri="{FF2B5EF4-FFF2-40B4-BE49-F238E27FC236}">
                  <a16:creationId xmlns:a16="http://schemas.microsoft.com/office/drawing/2014/main" id="{17E76CDC-9AB7-4480-87A0-9E3987F3FD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21" y="2262"/>
              <a:ext cx="143" cy="448"/>
            </a:xfrm>
            <a:custGeom>
              <a:avLst/>
              <a:gdLst>
                <a:gd name="T0" fmla="*/ 6 w 286"/>
                <a:gd name="T1" fmla="*/ 0 h 896"/>
                <a:gd name="T2" fmla="*/ 4 w 286"/>
                <a:gd name="T3" fmla="*/ 1 h 896"/>
                <a:gd name="T4" fmla="*/ 3 w 286"/>
                <a:gd name="T5" fmla="*/ 1 h 896"/>
                <a:gd name="T6" fmla="*/ 3 w 286"/>
                <a:gd name="T7" fmla="*/ 1 h 896"/>
                <a:gd name="T8" fmla="*/ 2 w 286"/>
                <a:gd name="T9" fmla="*/ 2 h 896"/>
                <a:gd name="T10" fmla="*/ 1 w 286"/>
                <a:gd name="T11" fmla="*/ 2 h 896"/>
                <a:gd name="T12" fmla="*/ 1 w 286"/>
                <a:gd name="T13" fmla="*/ 2 h 896"/>
                <a:gd name="T14" fmla="*/ 1 w 286"/>
                <a:gd name="T15" fmla="*/ 3 h 896"/>
                <a:gd name="T16" fmla="*/ 0 w 286"/>
                <a:gd name="T17" fmla="*/ 3 h 896"/>
                <a:gd name="T18" fmla="*/ 0 w 286"/>
                <a:gd name="T19" fmla="*/ 4 h 896"/>
                <a:gd name="T20" fmla="*/ 1 w 286"/>
                <a:gd name="T21" fmla="*/ 4 h 896"/>
                <a:gd name="T22" fmla="*/ 1 w 286"/>
                <a:gd name="T23" fmla="*/ 5 h 896"/>
                <a:gd name="T24" fmla="*/ 1 w 286"/>
                <a:gd name="T25" fmla="*/ 5 h 896"/>
                <a:gd name="T26" fmla="*/ 2 w 286"/>
                <a:gd name="T27" fmla="*/ 6 h 896"/>
                <a:gd name="T28" fmla="*/ 2 w 286"/>
                <a:gd name="T29" fmla="*/ 6 h 896"/>
                <a:gd name="T30" fmla="*/ 3 w 286"/>
                <a:gd name="T31" fmla="*/ 6 h 896"/>
                <a:gd name="T32" fmla="*/ 3 w 286"/>
                <a:gd name="T33" fmla="*/ 6 h 896"/>
                <a:gd name="T34" fmla="*/ 2 w 286"/>
                <a:gd name="T35" fmla="*/ 19 h 896"/>
                <a:gd name="T36" fmla="*/ 2 w 286"/>
                <a:gd name="T37" fmla="*/ 21 h 896"/>
                <a:gd name="T38" fmla="*/ 2 w 286"/>
                <a:gd name="T39" fmla="*/ 27 h 896"/>
                <a:gd name="T40" fmla="*/ 2 w 286"/>
                <a:gd name="T41" fmla="*/ 28 h 896"/>
                <a:gd name="T42" fmla="*/ 3 w 286"/>
                <a:gd name="T43" fmla="*/ 28 h 896"/>
                <a:gd name="T44" fmla="*/ 4 w 286"/>
                <a:gd name="T45" fmla="*/ 27 h 896"/>
                <a:gd name="T46" fmla="*/ 4 w 286"/>
                <a:gd name="T47" fmla="*/ 23 h 896"/>
                <a:gd name="T48" fmla="*/ 5 w 286"/>
                <a:gd name="T49" fmla="*/ 20 h 896"/>
                <a:gd name="T50" fmla="*/ 5 w 286"/>
                <a:gd name="T51" fmla="*/ 18 h 896"/>
                <a:gd name="T52" fmla="*/ 6 w 286"/>
                <a:gd name="T53" fmla="*/ 17 h 896"/>
                <a:gd name="T54" fmla="*/ 6 w 286"/>
                <a:gd name="T55" fmla="*/ 16 h 896"/>
                <a:gd name="T56" fmla="*/ 6 w 286"/>
                <a:gd name="T57" fmla="*/ 15 h 896"/>
                <a:gd name="T58" fmla="*/ 6 w 286"/>
                <a:gd name="T59" fmla="*/ 14 h 896"/>
                <a:gd name="T60" fmla="*/ 6 w 286"/>
                <a:gd name="T61" fmla="*/ 12 h 896"/>
                <a:gd name="T62" fmla="*/ 7 w 286"/>
                <a:gd name="T63" fmla="*/ 10 h 896"/>
                <a:gd name="T64" fmla="*/ 7 w 286"/>
                <a:gd name="T65" fmla="*/ 8 h 896"/>
                <a:gd name="T66" fmla="*/ 8 w 286"/>
                <a:gd name="T67" fmla="*/ 6 h 896"/>
                <a:gd name="T68" fmla="*/ 9 w 286"/>
                <a:gd name="T69" fmla="*/ 5 h 896"/>
                <a:gd name="T70" fmla="*/ 9 w 286"/>
                <a:gd name="T71" fmla="*/ 4 h 896"/>
                <a:gd name="T72" fmla="*/ 9 w 286"/>
                <a:gd name="T73" fmla="*/ 4 h 896"/>
                <a:gd name="T74" fmla="*/ 9 w 286"/>
                <a:gd name="T75" fmla="*/ 3 h 896"/>
                <a:gd name="T76" fmla="*/ 9 w 286"/>
                <a:gd name="T77" fmla="*/ 2 h 896"/>
                <a:gd name="T78" fmla="*/ 8 w 286"/>
                <a:gd name="T79" fmla="*/ 1 h 896"/>
                <a:gd name="T80" fmla="*/ 7 w 286"/>
                <a:gd name="T81" fmla="*/ 1 h 896"/>
                <a:gd name="T82" fmla="*/ 6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4" name="Freeform 86">
              <a:extLst>
                <a:ext uri="{FF2B5EF4-FFF2-40B4-BE49-F238E27FC236}">
                  <a16:creationId xmlns:a16="http://schemas.microsoft.com/office/drawing/2014/main" id="{26786419-3713-4CE1-A887-F76DB4646AC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77" y="2176"/>
              <a:ext cx="173" cy="240"/>
            </a:xfrm>
            <a:custGeom>
              <a:avLst/>
              <a:gdLst>
                <a:gd name="T0" fmla="*/ 9 w 346"/>
                <a:gd name="T1" fmla="*/ 0 h 480"/>
                <a:gd name="T2" fmla="*/ 8 w 346"/>
                <a:gd name="T3" fmla="*/ 1 h 480"/>
                <a:gd name="T4" fmla="*/ 7 w 346"/>
                <a:gd name="T5" fmla="*/ 1 h 480"/>
                <a:gd name="T6" fmla="*/ 6 w 346"/>
                <a:gd name="T7" fmla="*/ 2 h 480"/>
                <a:gd name="T8" fmla="*/ 5 w 346"/>
                <a:gd name="T9" fmla="*/ 2 h 480"/>
                <a:gd name="T10" fmla="*/ 4 w 346"/>
                <a:gd name="T11" fmla="*/ 3 h 480"/>
                <a:gd name="T12" fmla="*/ 3 w 346"/>
                <a:gd name="T13" fmla="*/ 4 h 480"/>
                <a:gd name="T14" fmla="*/ 3 w 346"/>
                <a:gd name="T15" fmla="*/ 5 h 480"/>
                <a:gd name="T16" fmla="*/ 2 w 346"/>
                <a:gd name="T17" fmla="*/ 6 h 480"/>
                <a:gd name="T18" fmla="*/ 1 w 346"/>
                <a:gd name="T19" fmla="*/ 7 h 480"/>
                <a:gd name="T20" fmla="*/ 1 w 346"/>
                <a:gd name="T21" fmla="*/ 8 h 480"/>
                <a:gd name="T22" fmla="*/ 1 w 346"/>
                <a:gd name="T23" fmla="*/ 9 h 480"/>
                <a:gd name="T24" fmla="*/ 1 w 346"/>
                <a:gd name="T25" fmla="*/ 10 h 480"/>
                <a:gd name="T26" fmla="*/ 0 w 346"/>
                <a:gd name="T27" fmla="*/ 12 h 480"/>
                <a:gd name="T28" fmla="*/ 1 w 346"/>
                <a:gd name="T29" fmla="*/ 13 h 480"/>
                <a:gd name="T30" fmla="*/ 1 w 346"/>
                <a:gd name="T31" fmla="*/ 14 h 480"/>
                <a:gd name="T32" fmla="*/ 1 w 346"/>
                <a:gd name="T33" fmla="*/ 15 h 480"/>
                <a:gd name="T34" fmla="*/ 2 w 346"/>
                <a:gd name="T35" fmla="*/ 14 h 480"/>
                <a:gd name="T36" fmla="*/ 2 w 346"/>
                <a:gd name="T37" fmla="*/ 13 h 480"/>
                <a:gd name="T38" fmla="*/ 2 w 346"/>
                <a:gd name="T39" fmla="*/ 12 h 480"/>
                <a:gd name="T40" fmla="*/ 2 w 346"/>
                <a:gd name="T41" fmla="*/ 11 h 480"/>
                <a:gd name="T42" fmla="*/ 3 w 346"/>
                <a:gd name="T43" fmla="*/ 10 h 480"/>
                <a:gd name="T44" fmla="*/ 3 w 346"/>
                <a:gd name="T45" fmla="*/ 9 h 480"/>
                <a:gd name="T46" fmla="*/ 4 w 346"/>
                <a:gd name="T47" fmla="*/ 8 h 480"/>
                <a:gd name="T48" fmla="*/ 4 w 346"/>
                <a:gd name="T49" fmla="*/ 7 h 480"/>
                <a:gd name="T50" fmla="*/ 5 w 346"/>
                <a:gd name="T51" fmla="*/ 6 h 480"/>
                <a:gd name="T52" fmla="*/ 6 w 346"/>
                <a:gd name="T53" fmla="*/ 5 h 480"/>
                <a:gd name="T54" fmla="*/ 6 w 346"/>
                <a:gd name="T55" fmla="*/ 4 h 480"/>
                <a:gd name="T56" fmla="*/ 7 w 346"/>
                <a:gd name="T57" fmla="*/ 3 h 480"/>
                <a:gd name="T58" fmla="*/ 8 w 346"/>
                <a:gd name="T59" fmla="*/ 3 h 480"/>
                <a:gd name="T60" fmla="*/ 9 w 346"/>
                <a:gd name="T61" fmla="*/ 2 h 480"/>
                <a:gd name="T62" fmla="*/ 10 w 346"/>
                <a:gd name="T63" fmla="*/ 1 h 480"/>
                <a:gd name="T64" fmla="*/ 11 w 346"/>
                <a:gd name="T65" fmla="*/ 1 h 480"/>
                <a:gd name="T66" fmla="*/ 9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5" name="Freeform 87">
              <a:extLst>
                <a:ext uri="{FF2B5EF4-FFF2-40B4-BE49-F238E27FC236}">
                  <a16:creationId xmlns:a16="http://schemas.microsoft.com/office/drawing/2014/main" id="{2F0910B9-676E-4BAC-A008-BDBF5D00D5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79" y="2178"/>
              <a:ext cx="169" cy="235"/>
            </a:xfrm>
            <a:custGeom>
              <a:avLst/>
              <a:gdLst>
                <a:gd name="T0" fmla="*/ 9 w 337"/>
                <a:gd name="T1" fmla="*/ 0 h 469"/>
                <a:gd name="T2" fmla="*/ 8 w 337"/>
                <a:gd name="T3" fmla="*/ 1 h 469"/>
                <a:gd name="T4" fmla="*/ 7 w 337"/>
                <a:gd name="T5" fmla="*/ 1 h 469"/>
                <a:gd name="T6" fmla="*/ 6 w 337"/>
                <a:gd name="T7" fmla="*/ 2 h 469"/>
                <a:gd name="T8" fmla="*/ 5 w 337"/>
                <a:gd name="T9" fmla="*/ 2 h 469"/>
                <a:gd name="T10" fmla="*/ 4 w 337"/>
                <a:gd name="T11" fmla="*/ 3 h 469"/>
                <a:gd name="T12" fmla="*/ 3 w 337"/>
                <a:gd name="T13" fmla="*/ 4 h 469"/>
                <a:gd name="T14" fmla="*/ 3 w 337"/>
                <a:gd name="T15" fmla="*/ 5 h 469"/>
                <a:gd name="T16" fmla="*/ 2 w 337"/>
                <a:gd name="T17" fmla="*/ 6 h 469"/>
                <a:gd name="T18" fmla="*/ 1 w 337"/>
                <a:gd name="T19" fmla="*/ 7 h 469"/>
                <a:gd name="T20" fmla="*/ 1 w 337"/>
                <a:gd name="T21" fmla="*/ 8 h 469"/>
                <a:gd name="T22" fmla="*/ 1 w 337"/>
                <a:gd name="T23" fmla="*/ 9 h 469"/>
                <a:gd name="T24" fmla="*/ 1 w 337"/>
                <a:gd name="T25" fmla="*/ 10 h 469"/>
                <a:gd name="T26" fmla="*/ 0 w 337"/>
                <a:gd name="T27" fmla="*/ 11 h 469"/>
                <a:gd name="T28" fmla="*/ 1 w 337"/>
                <a:gd name="T29" fmla="*/ 13 h 469"/>
                <a:gd name="T30" fmla="*/ 1 w 337"/>
                <a:gd name="T31" fmla="*/ 14 h 469"/>
                <a:gd name="T32" fmla="*/ 1 w 337"/>
                <a:gd name="T33" fmla="*/ 15 h 469"/>
                <a:gd name="T34" fmla="*/ 2 w 337"/>
                <a:gd name="T35" fmla="*/ 14 h 469"/>
                <a:gd name="T36" fmla="*/ 2 w 337"/>
                <a:gd name="T37" fmla="*/ 13 h 469"/>
                <a:gd name="T38" fmla="*/ 2 w 337"/>
                <a:gd name="T39" fmla="*/ 12 h 469"/>
                <a:gd name="T40" fmla="*/ 2 w 337"/>
                <a:gd name="T41" fmla="*/ 11 h 469"/>
                <a:gd name="T42" fmla="*/ 3 w 337"/>
                <a:gd name="T43" fmla="*/ 10 h 469"/>
                <a:gd name="T44" fmla="*/ 3 w 337"/>
                <a:gd name="T45" fmla="*/ 9 h 469"/>
                <a:gd name="T46" fmla="*/ 4 w 337"/>
                <a:gd name="T47" fmla="*/ 8 h 469"/>
                <a:gd name="T48" fmla="*/ 4 w 337"/>
                <a:gd name="T49" fmla="*/ 7 h 469"/>
                <a:gd name="T50" fmla="*/ 5 w 337"/>
                <a:gd name="T51" fmla="*/ 6 h 469"/>
                <a:gd name="T52" fmla="*/ 6 w 337"/>
                <a:gd name="T53" fmla="*/ 5 h 469"/>
                <a:gd name="T54" fmla="*/ 6 w 337"/>
                <a:gd name="T55" fmla="*/ 4 h 469"/>
                <a:gd name="T56" fmla="*/ 7 w 337"/>
                <a:gd name="T57" fmla="*/ 3 h 469"/>
                <a:gd name="T58" fmla="*/ 8 w 337"/>
                <a:gd name="T59" fmla="*/ 2 h 469"/>
                <a:gd name="T60" fmla="*/ 9 w 337"/>
                <a:gd name="T61" fmla="*/ 2 h 469"/>
                <a:gd name="T62" fmla="*/ 10 w 337"/>
                <a:gd name="T63" fmla="*/ 1 h 469"/>
                <a:gd name="T64" fmla="*/ 11 w 337"/>
                <a:gd name="T65" fmla="*/ 1 h 469"/>
                <a:gd name="T66" fmla="*/ 11 w 337"/>
                <a:gd name="T67" fmla="*/ 1 h 469"/>
                <a:gd name="T68" fmla="*/ 10 w 337"/>
                <a:gd name="T69" fmla="*/ 1 h 469"/>
                <a:gd name="T70" fmla="*/ 10 w 337"/>
                <a:gd name="T71" fmla="*/ 1 h 469"/>
                <a:gd name="T72" fmla="*/ 10 w 337"/>
                <a:gd name="T73" fmla="*/ 1 h 469"/>
                <a:gd name="T74" fmla="*/ 10 w 337"/>
                <a:gd name="T75" fmla="*/ 1 h 469"/>
                <a:gd name="T76" fmla="*/ 9 w 337"/>
                <a:gd name="T77" fmla="*/ 1 h 469"/>
                <a:gd name="T78" fmla="*/ 9 w 337"/>
                <a:gd name="T79" fmla="*/ 0 h 469"/>
                <a:gd name="T80" fmla="*/ 9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6" name="Freeform 88">
              <a:extLst>
                <a:ext uri="{FF2B5EF4-FFF2-40B4-BE49-F238E27FC236}">
                  <a16:creationId xmlns:a16="http://schemas.microsoft.com/office/drawing/2014/main" id="{BED7F6CC-D0CB-442F-BA7A-1F412BAA2A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0" y="2180"/>
              <a:ext cx="166" cy="229"/>
            </a:xfrm>
            <a:custGeom>
              <a:avLst/>
              <a:gdLst>
                <a:gd name="T0" fmla="*/ 8 w 332"/>
                <a:gd name="T1" fmla="*/ 0 h 458"/>
                <a:gd name="T2" fmla="*/ 7 w 332"/>
                <a:gd name="T3" fmla="*/ 1 h 458"/>
                <a:gd name="T4" fmla="*/ 7 w 332"/>
                <a:gd name="T5" fmla="*/ 1 h 458"/>
                <a:gd name="T6" fmla="*/ 6 w 332"/>
                <a:gd name="T7" fmla="*/ 2 h 458"/>
                <a:gd name="T8" fmla="*/ 5 w 332"/>
                <a:gd name="T9" fmla="*/ 2 h 458"/>
                <a:gd name="T10" fmla="*/ 4 w 332"/>
                <a:gd name="T11" fmla="*/ 3 h 458"/>
                <a:gd name="T12" fmla="*/ 3 w 332"/>
                <a:gd name="T13" fmla="*/ 4 h 458"/>
                <a:gd name="T14" fmla="*/ 3 w 332"/>
                <a:gd name="T15" fmla="*/ 5 h 458"/>
                <a:gd name="T16" fmla="*/ 2 w 332"/>
                <a:gd name="T17" fmla="*/ 6 h 458"/>
                <a:gd name="T18" fmla="*/ 1 w 332"/>
                <a:gd name="T19" fmla="*/ 7 h 458"/>
                <a:gd name="T20" fmla="*/ 1 w 332"/>
                <a:gd name="T21" fmla="*/ 8 h 458"/>
                <a:gd name="T22" fmla="*/ 1 w 332"/>
                <a:gd name="T23" fmla="*/ 9 h 458"/>
                <a:gd name="T24" fmla="*/ 1 w 332"/>
                <a:gd name="T25" fmla="*/ 10 h 458"/>
                <a:gd name="T26" fmla="*/ 0 w 332"/>
                <a:gd name="T27" fmla="*/ 11 h 458"/>
                <a:gd name="T28" fmla="*/ 1 w 332"/>
                <a:gd name="T29" fmla="*/ 12 h 458"/>
                <a:gd name="T30" fmla="*/ 1 w 332"/>
                <a:gd name="T31" fmla="*/ 13 h 458"/>
                <a:gd name="T32" fmla="*/ 1 w 332"/>
                <a:gd name="T33" fmla="*/ 15 h 458"/>
                <a:gd name="T34" fmla="*/ 1 w 332"/>
                <a:gd name="T35" fmla="*/ 14 h 458"/>
                <a:gd name="T36" fmla="*/ 2 w 332"/>
                <a:gd name="T37" fmla="*/ 13 h 458"/>
                <a:gd name="T38" fmla="*/ 2 w 332"/>
                <a:gd name="T39" fmla="*/ 11 h 458"/>
                <a:gd name="T40" fmla="*/ 2 w 332"/>
                <a:gd name="T41" fmla="*/ 10 h 458"/>
                <a:gd name="T42" fmla="*/ 3 w 332"/>
                <a:gd name="T43" fmla="*/ 9 h 458"/>
                <a:gd name="T44" fmla="*/ 3 w 332"/>
                <a:gd name="T45" fmla="*/ 8 h 458"/>
                <a:gd name="T46" fmla="*/ 4 w 332"/>
                <a:gd name="T47" fmla="*/ 7 h 458"/>
                <a:gd name="T48" fmla="*/ 4 w 332"/>
                <a:gd name="T49" fmla="*/ 6 h 458"/>
                <a:gd name="T50" fmla="*/ 5 w 332"/>
                <a:gd name="T51" fmla="*/ 5 h 458"/>
                <a:gd name="T52" fmla="*/ 5 w 332"/>
                <a:gd name="T53" fmla="*/ 5 h 458"/>
                <a:gd name="T54" fmla="*/ 6 w 332"/>
                <a:gd name="T55" fmla="*/ 4 h 458"/>
                <a:gd name="T56" fmla="*/ 7 w 332"/>
                <a:gd name="T57" fmla="*/ 3 h 458"/>
                <a:gd name="T58" fmla="*/ 8 w 332"/>
                <a:gd name="T59" fmla="*/ 2 h 458"/>
                <a:gd name="T60" fmla="*/ 9 w 332"/>
                <a:gd name="T61" fmla="*/ 2 h 458"/>
                <a:gd name="T62" fmla="*/ 10 w 332"/>
                <a:gd name="T63" fmla="*/ 1 h 458"/>
                <a:gd name="T64" fmla="*/ 11 w 332"/>
                <a:gd name="T65" fmla="*/ 1 h 458"/>
                <a:gd name="T66" fmla="*/ 11 w 332"/>
                <a:gd name="T67" fmla="*/ 1 h 458"/>
                <a:gd name="T68" fmla="*/ 10 w 332"/>
                <a:gd name="T69" fmla="*/ 1 h 458"/>
                <a:gd name="T70" fmla="*/ 10 w 332"/>
                <a:gd name="T71" fmla="*/ 1 h 458"/>
                <a:gd name="T72" fmla="*/ 10 w 332"/>
                <a:gd name="T73" fmla="*/ 1 h 458"/>
                <a:gd name="T74" fmla="*/ 9 w 332"/>
                <a:gd name="T75" fmla="*/ 1 h 458"/>
                <a:gd name="T76" fmla="*/ 9 w 332"/>
                <a:gd name="T77" fmla="*/ 1 h 458"/>
                <a:gd name="T78" fmla="*/ 9 w 332"/>
                <a:gd name="T79" fmla="*/ 0 h 458"/>
                <a:gd name="T80" fmla="*/ 8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7" name="Freeform 89">
              <a:extLst>
                <a:ext uri="{FF2B5EF4-FFF2-40B4-BE49-F238E27FC236}">
                  <a16:creationId xmlns:a16="http://schemas.microsoft.com/office/drawing/2014/main" id="{742448AC-AF78-431C-BDE1-AC444FA2501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2" y="2181"/>
              <a:ext cx="161" cy="225"/>
            </a:xfrm>
            <a:custGeom>
              <a:avLst/>
              <a:gdLst>
                <a:gd name="T0" fmla="*/ 7 w 324"/>
                <a:gd name="T1" fmla="*/ 0 h 451"/>
                <a:gd name="T2" fmla="*/ 6 w 324"/>
                <a:gd name="T3" fmla="*/ 0 h 451"/>
                <a:gd name="T4" fmla="*/ 5 w 324"/>
                <a:gd name="T5" fmla="*/ 0 h 451"/>
                <a:gd name="T6" fmla="*/ 5 w 324"/>
                <a:gd name="T7" fmla="*/ 1 h 451"/>
                <a:gd name="T8" fmla="*/ 4 w 324"/>
                <a:gd name="T9" fmla="*/ 2 h 451"/>
                <a:gd name="T10" fmla="*/ 3 w 324"/>
                <a:gd name="T11" fmla="*/ 2 h 451"/>
                <a:gd name="T12" fmla="*/ 2 w 324"/>
                <a:gd name="T13" fmla="*/ 3 h 451"/>
                <a:gd name="T14" fmla="*/ 2 w 324"/>
                <a:gd name="T15" fmla="*/ 4 h 451"/>
                <a:gd name="T16" fmla="*/ 1 w 324"/>
                <a:gd name="T17" fmla="*/ 5 h 451"/>
                <a:gd name="T18" fmla="*/ 0 w 324"/>
                <a:gd name="T19" fmla="*/ 6 h 451"/>
                <a:gd name="T20" fmla="*/ 0 w 324"/>
                <a:gd name="T21" fmla="*/ 7 h 451"/>
                <a:gd name="T22" fmla="*/ 0 w 324"/>
                <a:gd name="T23" fmla="*/ 8 h 451"/>
                <a:gd name="T24" fmla="*/ 0 w 324"/>
                <a:gd name="T25" fmla="*/ 9 h 451"/>
                <a:gd name="T26" fmla="*/ 0 w 324"/>
                <a:gd name="T27" fmla="*/ 10 h 451"/>
                <a:gd name="T28" fmla="*/ 0 w 324"/>
                <a:gd name="T29" fmla="*/ 11 h 451"/>
                <a:gd name="T30" fmla="*/ 0 w 324"/>
                <a:gd name="T31" fmla="*/ 12 h 451"/>
                <a:gd name="T32" fmla="*/ 0 w 324"/>
                <a:gd name="T33" fmla="*/ 14 h 451"/>
                <a:gd name="T34" fmla="*/ 0 w 324"/>
                <a:gd name="T35" fmla="*/ 12 h 451"/>
                <a:gd name="T36" fmla="*/ 1 w 324"/>
                <a:gd name="T37" fmla="*/ 11 h 451"/>
                <a:gd name="T38" fmla="*/ 1 w 324"/>
                <a:gd name="T39" fmla="*/ 10 h 451"/>
                <a:gd name="T40" fmla="*/ 1 w 324"/>
                <a:gd name="T41" fmla="*/ 9 h 451"/>
                <a:gd name="T42" fmla="*/ 2 w 324"/>
                <a:gd name="T43" fmla="*/ 8 h 451"/>
                <a:gd name="T44" fmla="*/ 2 w 324"/>
                <a:gd name="T45" fmla="*/ 7 h 451"/>
                <a:gd name="T46" fmla="*/ 2 w 324"/>
                <a:gd name="T47" fmla="*/ 6 h 451"/>
                <a:gd name="T48" fmla="*/ 3 w 324"/>
                <a:gd name="T49" fmla="*/ 5 h 451"/>
                <a:gd name="T50" fmla="*/ 4 w 324"/>
                <a:gd name="T51" fmla="*/ 4 h 451"/>
                <a:gd name="T52" fmla="*/ 4 w 324"/>
                <a:gd name="T53" fmla="*/ 3 h 451"/>
                <a:gd name="T54" fmla="*/ 5 w 324"/>
                <a:gd name="T55" fmla="*/ 3 h 451"/>
                <a:gd name="T56" fmla="*/ 6 w 324"/>
                <a:gd name="T57" fmla="*/ 2 h 451"/>
                <a:gd name="T58" fmla="*/ 7 w 324"/>
                <a:gd name="T59" fmla="*/ 1 h 451"/>
                <a:gd name="T60" fmla="*/ 8 w 324"/>
                <a:gd name="T61" fmla="*/ 1 h 451"/>
                <a:gd name="T62" fmla="*/ 9 w 324"/>
                <a:gd name="T63" fmla="*/ 0 h 451"/>
                <a:gd name="T64" fmla="*/ 10 w 324"/>
                <a:gd name="T65" fmla="*/ 0 h 451"/>
                <a:gd name="T66" fmla="*/ 9 w 324"/>
                <a:gd name="T67" fmla="*/ 0 h 451"/>
                <a:gd name="T68" fmla="*/ 9 w 324"/>
                <a:gd name="T69" fmla="*/ 0 h 451"/>
                <a:gd name="T70" fmla="*/ 9 w 324"/>
                <a:gd name="T71" fmla="*/ 0 h 451"/>
                <a:gd name="T72" fmla="*/ 8 w 324"/>
                <a:gd name="T73" fmla="*/ 0 h 451"/>
                <a:gd name="T74" fmla="*/ 8 w 324"/>
                <a:gd name="T75" fmla="*/ 0 h 451"/>
                <a:gd name="T76" fmla="*/ 8 w 324"/>
                <a:gd name="T77" fmla="*/ 0 h 451"/>
                <a:gd name="T78" fmla="*/ 7 w 324"/>
                <a:gd name="T79" fmla="*/ 0 h 451"/>
                <a:gd name="T80" fmla="*/ 7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8" name="Freeform 90">
              <a:extLst>
                <a:ext uri="{FF2B5EF4-FFF2-40B4-BE49-F238E27FC236}">
                  <a16:creationId xmlns:a16="http://schemas.microsoft.com/office/drawing/2014/main" id="{B6F2B3AA-EF5B-48BD-B6C8-9C5F80537B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3" y="2183"/>
              <a:ext cx="158" cy="220"/>
            </a:xfrm>
            <a:custGeom>
              <a:avLst/>
              <a:gdLst>
                <a:gd name="T0" fmla="*/ 8 w 316"/>
                <a:gd name="T1" fmla="*/ 0 h 440"/>
                <a:gd name="T2" fmla="*/ 7 w 316"/>
                <a:gd name="T3" fmla="*/ 1 h 440"/>
                <a:gd name="T4" fmla="*/ 6 w 316"/>
                <a:gd name="T5" fmla="*/ 1 h 440"/>
                <a:gd name="T6" fmla="*/ 5 w 316"/>
                <a:gd name="T7" fmla="*/ 2 h 440"/>
                <a:gd name="T8" fmla="*/ 5 w 316"/>
                <a:gd name="T9" fmla="*/ 2 h 440"/>
                <a:gd name="T10" fmla="*/ 4 w 316"/>
                <a:gd name="T11" fmla="*/ 3 h 440"/>
                <a:gd name="T12" fmla="*/ 3 w 316"/>
                <a:gd name="T13" fmla="*/ 4 h 440"/>
                <a:gd name="T14" fmla="*/ 3 w 316"/>
                <a:gd name="T15" fmla="*/ 5 h 440"/>
                <a:gd name="T16" fmla="*/ 2 w 316"/>
                <a:gd name="T17" fmla="*/ 5 h 440"/>
                <a:gd name="T18" fmla="*/ 1 w 316"/>
                <a:gd name="T19" fmla="*/ 6 h 440"/>
                <a:gd name="T20" fmla="*/ 1 w 316"/>
                <a:gd name="T21" fmla="*/ 7 h 440"/>
                <a:gd name="T22" fmla="*/ 1 w 316"/>
                <a:gd name="T23" fmla="*/ 8 h 440"/>
                <a:gd name="T24" fmla="*/ 1 w 316"/>
                <a:gd name="T25" fmla="*/ 9 h 440"/>
                <a:gd name="T26" fmla="*/ 0 w 316"/>
                <a:gd name="T27" fmla="*/ 11 h 440"/>
                <a:gd name="T28" fmla="*/ 1 w 316"/>
                <a:gd name="T29" fmla="*/ 12 h 440"/>
                <a:gd name="T30" fmla="*/ 1 w 316"/>
                <a:gd name="T31" fmla="*/ 13 h 440"/>
                <a:gd name="T32" fmla="*/ 1 w 316"/>
                <a:gd name="T33" fmla="*/ 14 h 440"/>
                <a:gd name="T34" fmla="*/ 1 w 316"/>
                <a:gd name="T35" fmla="*/ 13 h 440"/>
                <a:gd name="T36" fmla="*/ 2 w 316"/>
                <a:gd name="T37" fmla="*/ 12 h 440"/>
                <a:gd name="T38" fmla="*/ 2 w 316"/>
                <a:gd name="T39" fmla="*/ 11 h 440"/>
                <a:gd name="T40" fmla="*/ 2 w 316"/>
                <a:gd name="T41" fmla="*/ 10 h 440"/>
                <a:gd name="T42" fmla="*/ 2 w 316"/>
                <a:gd name="T43" fmla="*/ 9 h 440"/>
                <a:gd name="T44" fmla="*/ 3 w 316"/>
                <a:gd name="T45" fmla="*/ 8 h 440"/>
                <a:gd name="T46" fmla="*/ 3 w 316"/>
                <a:gd name="T47" fmla="*/ 7 h 440"/>
                <a:gd name="T48" fmla="*/ 4 w 316"/>
                <a:gd name="T49" fmla="*/ 6 h 440"/>
                <a:gd name="T50" fmla="*/ 4 w 316"/>
                <a:gd name="T51" fmla="*/ 5 h 440"/>
                <a:gd name="T52" fmla="*/ 5 w 316"/>
                <a:gd name="T53" fmla="*/ 4 h 440"/>
                <a:gd name="T54" fmla="*/ 6 w 316"/>
                <a:gd name="T55" fmla="*/ 3 h 440"/>
                <a:gd name="T56" fmla="*/ 7 w 316"/>
                <a:gd name="T57" fmla="*/ 3 h 440"/>
                <a:gd name="T58" fmla="*/ 7 w 316"/>
                <a:gd name="T59" fmla="*/ 2 h 440"/>
                <a:gd name="T60" fmla="*/ 8 w 316"/>
                <a:gd name="T61" fmla="*/ 2 h 440"/>
                <a:gd name="T62" fmla="*/ 9 w 316"/>
                <a:gd name="T63" fmla="*/ 1 h 440"/>
                <a:gd name="T64" fmla="*/ 10 w 316"/>
                <a:gd name="T65" fmla="*/ 0 h 440"/>
                <a:gd name="T66" fmla="*/ 10 w 316"/>
                <a:gd name="T67" fmla="*/ 0 h 440"/>
                <a:gd name="T68" fmla="*/ 10 w 316"/>
                <a:gd name="T69" fmla="*/ 0 h 440"/>
                <a:gd name="T70" fmla="*/ 9 w 316"/>
                <a:gd name="T71" fmla="*/ 0 h 440"/>
                <a:gd name="T72" fmla="*/ 9 w 316"/>
                <a:gd name="T73" fmla="*/ 0 h 440"/>
                <a:gd name="T74" fmla="*/ 9 w 316"/>
                <a:gd name="T75" fmla="*/ 0 h 440"/>
                <a:gd name="T76" fmla="*/ 9 w 316"/>
                <a:gd name="T77" fmla="*/ 0 h 440"/>
                <a:gd name="T78" fmla="*/ 8 w 316"/>
                <a:gd name="T79" fmla="*/ 0 h 440"/>
                <a:gd name="T80" fmla="*/ 8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9" name="Freeform 91">
              <a:extLst>
                <a:ext uri="{FF2B5EF4-FFF2-40B4-BE49-F238E27FC236}">
                  <a16:creationId xmlns:a16="http://schemas.microsoft.com/office/drawing/2014/main" id="{E24E69E7-A72F-4CE1-92A6-681C188656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4" y="2184"/>
              <a:ext cx="155" cy="215"/>
            </a:xfrm>
            <a:custGeom>
              <a:avLst/>
              <a:gdLst>
                <a:gd name="T0" fmla="*/ 8 w 310"/>
                <a:gd name="T1" fmla="*/ 0 h 431"/>
                <a:gd name="T2" fmla="*/ 7 w 310"/>
                <a:gd name="T3" fmla="*/ 0 h 431"/>
                <a:gd name="T4" fmla="*/ 6 w 310"/>
                <a:gd name="T5" fmla="*/ 0 h 431"/>
                <a:gd name="T6" fmla="*/ 5 w 310"/>
                <a:gd name="T7" fmla="*/ 1 h 431"/>
                <a:gd name="T8" fmla="*/ 5 w 310"/>
                <a:gd name="T9" fmla="*/ 2 h 431"/>
                <a:gd name="T10" fmla="*/ 4 w 310"/>
                <a:gd name="T11" fmla="*/ 2 h 431"/>
                <a:gd name="T12" fmla="*/ 3 w 310"/>
                <a:gd name="T13" fmla="*/ 3 h 431"/>
                <a:gd name="T14" fmla="*/ 3 w 310"/>
                <a:gd name="T15" fmla="*/ 4 h 431"/>
                <a:gd name="T16" fmla="*/ 2 w 310"/>
                <a:gd name="T17" fmla="*/ 4 h 431"/>
                <a:gd name="T18" fmla="*/ 1 w 310"/>
                <a:gd name="T19" fmla="*/ 5 h 431"/>
                <a:gd name="T20" fmla="*/ 1 w 310"/>
                <a:gd name="T21" fmla="*/ 6 h 431"/>
                <a:gd name="T22" fmla="*/ 1 w 310"/>
                <a:gd name="T23" fmla="*/ 7 h 431"/>
                <a:gd name="T24" fmla="*/ 1 w 310"/>
                <a:gd name="T25" fmla="*/ 8 h 431"/>
                <a:gd name="T26" fmla="*/ 0 w 310"/>
                <a:gd name="T27" fmla="*/ 9 h 431"/>
                <a:gd name="T28" fmla="*/ 1 w 310"/>
                <a:gd name="T29" fmla="*/ 10 h 431"/>
                <a:gd name="T30" fmla="*/ 1 w 310"/>
                <a:gd name="T31" fmla="*/ 12 h 431"/>
                <a:gd name="T32" fmla="*/ 1 w 310"/>
                <a:gd name="T33" fmla="*/ 13 h 431"/>
                <a:gd name="T34" fmla="*/ 1 w 310"/>
                <a:gd name="T35" fmla="*/ 12 h 431"/>
                <a:gd name="T36" fmla="*/ 1 w 310"/>
                <a:gd name="T37" fmla="*/ 11 h 431"/>
                <a:gd name="T38" fmla="*/ 2 w 310"/>
                <a:gd name="T39" fmla="*/ 10 h 431"/>
                <a:gd name="T40" fmla="*/ 2 w 310"/>
                <a:gd name="T41" fmla="*/ 9 h 431"/>
                <a:gd name="T42" fmla="*/ 2 w 310"/>
                <a:gd name="T43" fmla="*/ 8 h 431"/>
                <a:gd name="T44" fmla="*/ 3 w 310"/>
                <a:gd name="T45" fmla="*/ 7 h 431"/>
                <a:gd name="T46" fmla="*/ 3 w 310"/>
                <a:gd name="T47" fmla="*/ 6 h 431"/>
                <a:gd name="T48" fmla="*/ 4 w 310"/>
                <a:gd name="T49" fmla="*/ 5 h 431"/>
                <a:gd name="T50" fmla="*/ 4 w 310"/>
                <a:gd name="T51" fmla="*/ 4 h 431"/>
                <a:gd name="T52" fmla="*/ 5 w 310"/>
                <a:gd name="T53" fmla="*/ 3 h 431"/>
                <a:gd name="T54" fmla="*/ 6 w 310"/>
                <a:gd name="T55" fmla="*/ 2 h 431"/>
                <a:gd name="T56" fmla="*/ 6 w 310"/>
                <a:gd name="T57" fmla="*/ 2 h 431"/>
                <a:gd name="T58" fmla="*/ 7 w 310"/>
                <a:gd name="T59" fmla="*/ 1 h 431"/>
                <a:gd name="T60" fmla="*/ 8 w 310"/>
                <a:gd name="T61" fmla="*/ 0 h 431"/>
                <a:gd name="T62" fmla="*/ 9 w 310"/>
                <a:gd name="T63" fmla="*/ 0 h 431"/>
                <a:gd name="T64" fmla="*/ 10 w 310"/>
                <a:gd name="T65" fmla="*/ 0 h 431"/>
                <a:gd name="T66" fmla="*/ 10 w 310"/>
                <a:gd name="T67" fmla="*/ 0 h 431"/>
                <a:gd name="T68" fmla="*/ 10 w 310"/>
                <a:gd name="T69" fmla="*/ 0 h 431"/>
                <a:gd name="T70" fmla="*/ 9 w 310"/>
                <a:gd name="T71" fmla="*/ 0 h 431"/>
                <a:gd name="T72" fmla="*/ 9 w 310"/>
                <a:gd name="T73" fmla="*/ 0 h 431"/>
                <a:gd name="T74" fmla="*/ 9 w 310"/>
                <a:gd name="T75" fmla="*/ 0 h 431"/>
                <a:gd name="T76" fmla="*/ 8 w 310"/>
                <a:gd name="T77" fmla="*/ 0 h 431"/>
                <a:gd name="T78" fmla="*/ 8 w 310"/>
                <a:gd name="T79" fmla="*/ 0 h 431"/>
                <a:gd name="T80" fmla="*/ 8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0" name="Freeform 92">
              <a:extLst>
                <a:ext uri="{FF2B5EF4-FFF2-40B4-BE49-F238E27FC236}">
                  <a16:creationId xmlns:a16="http://schemas.microsoft.com/office/drawing/2014/main" id="{FA90B9C4-F1F2-4F82-966E-42DBB23AC8B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6" y="2185"/>
              <a:ext cx="151" cy="211"/>
            </a:xfrm>
            <a:custGeom>
              <a:avLst/>
              <a:gdLst>
                <a:gd name="T0" fmla="*/ 8 w 302"/>
                <a:gd name="T1" fmla="*/ 0 h 423"/>
                <a:gd name="T2" fmla="*/ 7 w 302"/>
                <a:gd name="T3" fmla="*/ 0 h 423"/>
                <a:gd name="T4" fmla="*/ 6 w 302"/>
                <a:gd name="T5" fmla="*/ 0 h 423"/>
                <a:gd name="T6" fmla="*/ 5 w 302"/>
                <a:gd name="T7" fmla="*/ 1 h 423"/>
                <a:gd name="T8" fmla="*/ 5 w 302"/>
                <a:gd name="T9" fmla="*/ 2 h 423"/>
                <a:gd name="T10" fmla="*/ 4 w 302"/>
                <a:gd name="T11" fmla="*/ 2 h 423"/>
                <a:gd name="T12" fmla="*/ 3 w 302"/>
                <a:gd name="T13" fmla="*/ 3 h 423"/>
                <a:gd name="T14" fmla="*/ 3 w 302"/>
                <a:gd name="T15" fmla="*/ 4 h 423"/>
                <a:gd name="T16" fmla="*/ 2 w 302"/>
                <a:gd name="T17" fmla="*/ 4 h 423"/>
                <a:gd name="T18" fmla="*/ 1 w 302"/>
                <a:gd name="T19" fmla="*/ 5 h 423"/>
                <a:gd name="T20" fmla="*/ 1 w 302"/>
                <a:gd name="T21" fmla="*/ 6 h 423"/>
                <a:gd name="T22" fmla="*/ 1 w 302"/>
                <a:gd name="T23" fmla="*/ 7 h 423"/>
                <a:gd name="T24" fmla="*/ 1 w 302"/>
                <a:gd name="T25" fmla="*/ 8 h 423"/>
                <a:gd name="T26" fmla="*/ 0 w 302"/>
                <a:gd name="T27" fmla="*/ 9 h 423"/>
                <a:gd name="T28" fmla="*/ 1 w 302"/>
                <a:gd name="T29" fmla="*/ 10 h 423"/>
                <a:gd name="T30" fmla="*/ 1 w 302"/>
                <a:gd name="T31" fmla="*/ 11 h 423"/>
                <a:gd name="T32" fmla="*/ 1 w 302"/>
                <a:gd name="T33" fmla="*/ 13 h 423"/>
                <a:gd name="T34" fmla="*/ 1 w 302"/>
                <a:gd name="T35" fmla="*/ 12 h 423"/>
                <a:gd name="T36" fmla="*/ 1 w 302"/>
                <a:gd name="T37" fmla="*/ 10 h 423"/>
                <a:gd name="T38" fmla="*/ 2 w 302"/>
                <a:gd name="T39" fmla="*/ 9 h 423"/>
                <a:gd name="T40" fmla="*/ 2 w 302"/>
                <a:gd name="T41" fmla="*/ 8 h 423"/>
                <a:gd name="T42" fmla="*/ 2 w 302"/>
                <a:gd name="T43" fmla="*/ 7 h 423"/>
                <a:gd name="T44" fmla="*/ 3 w 302"/>
                <a:gd name="T45" fmla="*/ 6 h 423"/>
                <a:gd name="T46" fmla="*/ 3 w 302"/>
                <a:gd name="T47" fmla="*/ 5 h 423"/>
                <a:gd name="T48" fmla="*/ 4 w 302"/>
                <a:gd name="T49" fmla="*/ 5 h 423"/>
                <a:gd name="T50" fmla="*/ 4 w 302"/>
                <a:gd name="T51" fmla="*/ 4 h 423"/>
                <a:gd name="T52" fmla="*/ 5 w 302"/>
                <a:gd name="T53" fmla="*/ 3 h 423"/>
                <a:gd name="T54" fmla="*/ 5 w 302"/>
                <a:gd name="T55" fmla="*/ 2 h 423"/>
                <a:gd name="T56" fmla="*/ 6 w 302"/>
                <a:gd name="T57" fmla="*/ 2 h 423"/>
                <a:gd name="T58" fmla="*/ 7 w 302"/>
                <a:gd name="T59" fmla="*/ 1 h 423"/>
                <a:gd name="T60" fmla="*/ 8 w 302"/>
                <a:gd name="T61" fmla="*/ 0 h 423"/>
                <a:gd name="T62" fmla="*/ 9 w 302"/>
                <a:gd name="T63" fmla="*/ 0 h 423"/>
                <a:gd name="T64" fmla="*/ 10 w 302"/>
                <a:gd name="T65" fmla="*/ 0 h 423"/>
                <a:gd name="T66" fmla="*/ 10 w 302"/>
                <a:gd name="T67" fmla="*/ 0 h 423"/>
                <a:gd name="T68" fmla="*/ 9 w 302"/>
                <a:gd name="T69" fmla="*/ 0 h 423"/>
                <a:gd name="T70" fmla="*/ 9 w 302"/>
                <a:gd name="T71" fmla="*/ 0 h 423"/>
                <a:gd name="T72" fmla="*/ 9 w 302"/>
                <a:gd name="T73" fmla="*/ 0 h 423"/>
                <a:gd name="T74" fmla="*/ 8 w 302"/>
                <a:gd name="T75" fmla="*/ 0 h 423"/>
                <a:gd name="T76" fmla="*/ 8 w 302"/>
                <a:gd name="T77" fmla="*/ 0 h 423"/>
                <a:gd name="T78" fmla="*/ 8 w 302"/>
                <a:gd name="T79" fmla="*/ 0 h 423"/>
                <a:gd name="T80" fmla="*/ 8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1" name="Freeform 93">
              <a:extLst>
                <a:ext uri="{FF2B5EF4-FFF2-40B4-BE49-F238E27FC236}">
                  <a16:creationId xmlns:a16="http://schemas.microsoft.com/office/drawing/2014/main" id="{77EF2613-276D-43E6-BADD-0CDE51F5AF0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7" y="2185"/>
              <a:ext cx="147" cy="207"/>
            </a:xfrm>
            <a:custGeom>
              <a:avLst/>
              <a:gdLst>
                <a:gd name="T0" fmla="*/ 6 w 295"/>
                <a:gd name="T1" fmla="*/ 1 h 414"/>
                <a:gd name="T2" fmla="*/ 6 w 295"/>
                <a:gd name="T3" fmla="*/ 1 h 414"/>
                <a:gd name="T4" fmla="*/ 5 w 295"/>
                <a:gd name="T5" fmla="*/ 2 h 414"/>
                <a:gd name="T6" fmla="*/ 4 w 295"/>
                <a:gd name="T7" fmla="*/ 2 h 414"/>
                <a:gd name="T8" fmla="*/ 3 w 295"/>
                <a:gd name="T9" fmla="*/ 3 h 414"/>
                <a:gd name="T10" fmla="*/ 3 w 295"/>
                <a:gd name="T11" fmla="*/ 3 h 414"/>
                <a:gd name="T12" fmla="*/ 2 w 295"/>
                <a:gd name="T13" fmla="*/ 4 h 414"/>
                <a:gd name="T14" fmla="*/ 2 w 295"/>
                <a:gd name="T15" fmla="*/ 5 h 414"/>
                <a:gd name="T16" fmla="*/ 1 w 295"/>
                <a:gd name="T17" fmla="*/ 5 h 414"/>
                <a:gd name="T18" fmla="*/ 1 w 295"/>
                <a:gd name="T19" fmla="*/ 6 h 414"/>
                <a:gd name="T20" fmla="*/ 0 w 295"/>
                <a:gd name="T21" fmla="*/ 7 h 414"/>
                <a:gd name="T22" fmla="*/ 0 w 295"/>
                <a:gd name="T23" fmla="*/ 8 h 414"/>
                <a:gd name="T24" fmla="*/ 0 w 295"/>
                <a:gd name="T25" fmla="*/ 9 h 414"/>
                <a:gd name="T26" fmla="*/ 0 w 295"/>
                <a:gd name="T27" fmla="*/ 10 h 414"/>
                <a:gd name="T28" fmla="*/ 0 w 295"/>
                <a:gd name="T29" fmla="*/ 11 h 414"/>
                <a:gd name="T30" fmla="*/ 0 w 295"/>
                <a:gd name="T31" fmla="*/ 12 h 414"/>
                <a:gd name="T32" fmla="*/ 0 w 295"/>
                <a:gd name="T33" fmla="*/ 13 h 414"/>
                <a:gd name="T34" fmla="*/ 0 w 295"/>
                <a:gd name="T35" fmla="*/ 12 h 414"/>
                <a:gd name="T36" fmla="*/ 0 w 295"/>
                <a:gd name="T37" fmla="*/ 11 h 414"/>
                <a:gd name="T38" fmla="*/ 1 w 295"/>
                <a:gd name="T39" fmla="*/ 10 h 414"/>
                <a:gd name="T40" fmla="*/ 1 w 295"/>
                <a:gd name="T41" fmla="*/ 9 h 414"/>
                <a:gd name="T42" fmla="*/ 1 w 295"/>
                <a:gd name="T43" fmla="*/ 8 h 414"/>
                <a:gd name="T44" fmla="*/ 2 w 295"/>
                <a:gd name="T45" fmla="*/ 7 h 414"/>
                <a:gd name="T46" fmla="*/ 2 w 295"/>
                <a:gd name="T47" fmla="*/ 6 h 414"/>
                <a:gd name="T48" fmla="*/ 2 w 295"/>
                <a:gd name="T49" fmla="*/ 5 h 414"/>
                <a:gd name="T50" fmla="*/ 3 w 295"/>
                <a:gd name="T51" fmla="*/ 5 h 414"/>
                <a:gd name="T52" fmla="*/ 4 w 295"/>
                <a:gd name="T53" fmla="*/ 4 h 414"/>
                <a:gd name="T54" fmla="*/ 4 w 295"/>
                <a:gd name="T55" fmla="*/ 3 h 414"/>
                <a:gd name="T56" fmla="*/ 5 w 295"/>
                <a:gd name="T57" fmla="*/ 3 h 414"/>
                <a:gd name="T58" fmla="*/ 6 w 295"/>
                <a:gd name="T59" fmla="*/ 2 h 414"/>
                <a:gd name="T60" fmla="*/ 7 w 295"/>
                <a:gd name="T61" fmla="*/ 1 h 414"/>
                <a:gd name="T62" fmla="*/ 8 w 295"/>
                <a:gd name="T63" fmla="*/ 1 h 414"/>
                <a:gd name="T64" fmla="*/ 9 w 295"/>
                <a:gd name="T65" fmla="*/ 0 h 414"/>
                <a:gd name="T66" fmla="*/ 8 w 295"/>
                <a:gd name="T67" fmla="*/ 0 h 414"/>
                <a:gd name="T68" fmla="*/ 8 w 295"/>
                <a:gd name="T69" fmla="*/ 1 h 414"/>
                <a:gd name="T70" fmla="*/ 8 w 295"/>
                <a:gd name="T71" fmla="*/ 1 h 414"/>
                <a:gd name="T72" fmla="*/ 8 w 295"/>
                <a:gd name="T73" fmla="*/ 1 h 414"/>
                <a:gd name="T74" fmla="*/ 7 w 295"/>
                <a:gd name="T75" fmla="*/ 1 h 414"/>
                <a:gd name="T76" fmla="*/ 7 w 295"/>
                <a:gd name="T77" fmla="*/ 1 h 414"/>
                <a:gd name="T78" fmla="*/ 7 w 295"/>
                <a:gd name="T79" fmla="*/ 1 h 414"/>
                <a:gd name="T80" fmla="*/ 6 w 295"/>
                <a:gd name="T81" fmla="*/ 1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2" name="Freeform 94">
              <a:extLst>
                <a:ext uri="{FF2B5EF4-FFF2-40B4-BE49-F238E27FC236}">
                  <a16:creationId xmlns:a16="http://schemas.microsoft.com/office/drawing/2014/main" id="{D19CE136-5143-4464-BD4D-BDBD8ABCAB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88" y="2186"/>
              <a:ext cx="144" cy="203"/>
            </a:xfrm>
            <a:custGeom>
              <a:avLst/>
              <a:gdLst>
                <a:gd name="T0" fmla="*/ 7 w 288"/>
                <a:gd name="T1" fmla="*/ 1 h 405"/>
                <a:gd name="T2" fmla="*/ 6 w 288"/>
                <a:gd name="T3" fmla="*/ 1 h 405"/>
                <a:gd name="T4" fmla="*/ 6 w 288"/>
                <a:gd name="T5" fmla="*/ 2 h 405"/>
                <a:gd name="T6" fmla="*/ 5 w 288"/>
                <a:gd name="T7" fmla="*/ 2 h 405"/>
                <a:gd name="T8" fmla="*/ 4 w 288"/>
                <a:gd name="T9" fmla="*/ 3 h 405"/>
                <a:gd name="T10" fmla="*/ 4 w 288"/>
                <a:gd name="T11" fmla="*/ 3 h 405"/>
                <a:gd name="T12" fmla="*/ 3 w 288"/>
                <a:gd name="T13" fmla="*/ 4 h 405"/>
                <a:gd name="T14" fmla="*/ 2 w 288"/>
                <a:gd name="T15" fmla="*/ 5 h 405"/>
                <a:gd name="T16" fmla="*/ 2 w 288"/>
                <a:gd name="T17" fmla="*/ 5 h 405"/>
                <a:gd name="T18" fmla="*/ 1 w 288"/>
                <a:gd name="T19" fmla="*/ 6 h 405"/>
                <a:gd name="T20" fmla="*/ 1 w 288"/>
                <a:gd name="T21" fmla="*/ 7 h 405"/>
                <a:gd name="T22" fmla="*/ 1 w 288"/>
                <a:gd name="T23" fmla="*/ 8 h 405"/>
                <a:gd name="T24" fmla="*/ 1 w 288"/>
                <a:gd name="T25" fmla="*/ 9 h 405"/>
                <a:gd name="T26" fmla="*/ 0 w 288"/>
                <a:gd name="T27" fmla="*/ 10 h 405"/>
                <a:gd name="T28" fmla="*/ 1 w 288"/>
                <a:gd name="T29" fmla="*/ 11 h 405"/>
                <a:gd name="T30" fmla="*/ 1 w 288"/>
                <a:gd name="T31" fmla="*/ 12 h 405"/>
                <a:gd name="T32" fmla="*/ 1 w 288"/>
                <a:gd name="T33" fmla="*/ 13 h 405"/>
                <a:gd name="T34" fmla="*/ 1 w 288"/>
                <a:gd name="T35" fmla="*/ 12 h 405"/>
                <a:gd name="T36" fmla="*/ 1 w 288"/>
                <a:gd name="T37" fmla="*/ 11 h 405"/>
                <a:gd name="T38" fmla="*/ 2 w 288"/>
                <a:gd name="T39" fmla="*/ 10 h 405"/>
                <a:gd name="T40" fmla="*/ 2 w 288"/>
                <a:gd name="T41" fmla="*/ 9 h 405"/>
                <a:gd name="T42" fmla="*/ 2 w 288"/>
                <a:gd name="T43" fmla="*/ 8 h 405"/>
                <a:gd name="T44" fmla="*/ 2 w 288"/>
                <a:gd name="T45" fmla="*/ 7 h 405"/>
                <a:gd name="T46" fmla="*/ 3 w 288"/>
                <a:gd name="T47" fmla="*/ 6 h 405"/>
                <a:gd name="T48" fmla="*/ 3 w 288"/>
                <a:gd name="T49" fmla="*/ 5 h 405"/>
                <a:gd name="T50" fmla="*/ 4 w 288"/>
                <a:gd name="T51" fmla="*/ 4 h 405"/>
                <a:gd name="T52" fmla="*/ 4 w 288"/>
                <a:gd name="T53" fmla="*/ 4 h 405"/>
                <a:gd name="T54" fmla="*/ 5 w 288"/>
                <a:gd name="T55" fmla="*/ 3 h 405"/>
                <a:gd name="T56" fmla="*/ 6 w 288"/>
                <a:gd name="T57" fmla="*/ 2 h 405"/>
                <a:gd name="T58" fmla="*/ 7 w 288"/>
                <a:gd name="T59" fmla="*/ 2 h 405"/>
                <a:gd name="T60" fmla="*/ 7 w 288"/>
                <a:gd name="T61" fmla="*/ 1 h 405"/>
                <a:gd name="T62" fmla="*/ 8 w 288"/>
                <a:gd name="T63" fmla="*/ 1 h 405"/>
                <a:gd name="T64" fmla="*/ 9 w 288"/>
                <a:gd name="T65" fmla="*/ 0 h 405"/>
                <a:gd name="T66" fmla="*/ 9 w 288"/>
                <a:gd name="T67" fmla="*/ 0 h 405"/>
                <a:gd name="T68" fmla="*/ 9 w 288"/>
                <a:gd name="T69" fmla="*/ 1 h 405"/>
                <a:gd name="T70" fmla="*/ 9 w 288"/>
                <a:gd name="T71" fmla="*/ 1 h 405"/>
                <a:gd name="T72" fmla="*/ 8 w 288"/>
                <a:gd name="T73" fmla="*/ 1 h 405"/>
                <a:gd name="T74" fmla="*/ 8 w 288"/>
                <a:gd name="T75" fmla="*/ 1 h 405"/>
                <a:gd name="T76" fmla="*/ 8 w 288"/>
                <a:gd name="T77" fmla="*/ 1 h 405"/>
                <a:gd name="T78" fmla="*/ 8 w 288"/>
                <a:gd name="T79" fmla="*/ 1 h 405"/>
                <a:gd name="T80" fmla="*/ 7 w 288"/>
                <a:gd name="T81" fmla="*/ 1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3" name="Freeform 95">
              <a:extLst>
                <a:ext uri="{FF2B5EF4-FFF2-40B4-BE49-F238E27FC236}">
                  <a16:creationId xmlns:a16="http://schemas.microsoft.com/office/drawing/2014/main" id="{16908E4E-498C-413D-B2A8-7D48173BE9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0" y="2187"/>
              <a:ext cx="140" cy="199"/>
            </a:xfrm>
            <a:custGeom>
              <a:avLst/>
              <a:gdLst>
                <a:gd name="T0" fmla="*/ 7 w 280"/>
                <a:gd name="T1" fmla="*/ 1 h 397"/>
                <a:gd name="T2" fmla="*/ 6 w 280"/>
                <a:gd name="T3" fmla="*/ 1 h 397"/>
                <a:gd name="T4" fmla="*/ 6 w 280"/>
                <a:gd name="T5" fmla="*/ 2 h 397"/>
                <a:gd name="T6" fmla="*/ 5 w 280"/>
                <a:gd name="T7" fmla="*/ 2 h 397"/>
                <a:gd name="T8" fmla="*/ 4 w 280"/>
                <a:gd name="T9" fmla="*/ 3 h 397"/>
                <a:gd name="T10" fmla="*/ 4 w 280"/>
                <a:gd name="T11" fmla="*/ 3 h 397"/>
                <a:gd name="T12" fmla="*/ 3 w 280"/>
                <a:gd name="T13" fmla="*/ 4 h 397"/>
                <a:gd name="T14" fmla="*/ 2 w 280"/>
                <a:gd name="T15" fmla="*/ 5 h 397"/>
                <a:gd name="T16" fmla="*/ 2 w 280"/>
                <a:gd name="T17" fmla="*/ 5 h 397"/>
                <a:gd name="T18" fmla="*/ 1 w 280"/>
                <a:gd name="T19" fmla="*/ 6 h 397"/>
                <a:gd name="T20" fmla="*/ 1 w 280"/>
                <a:gd name="T21" fmla="*/ 7 h 397"/>
                <a:gd name="T22" fmla="*/ 1 w 280"/>
                <a:gd name="T23" fmla="*/ 8 h 397"/>
                <a:gd name="T24" fmla="*/ 1 w 280"/>
                <a:gd name="T25" fmla="*/ 8 h 397"/>
                <a:gd name="T26" fmla="*/ 0 w 280"/>
                <a:gd name="T27" fmla="*/ 9 h 397"/>
                <a:gd name="T28" fmla="*/ 0 w 280"/>
                <a:gd name="T29" fmla="*/ 11 h 397"/>
                <a:gd name="T30" fmla="*/ 1 w 280"/>
                <a:gd name="T31" fmla="*/ 12 h 397"/>
                <a:gd name="T32" fmla="*/ 1 w 280"/>
                <a:gd name="T33" fmla="*/ 13 h 397"/>
                <a:gd name="T34" fmla="*/ 1 w 280"/>
                <a:gd name="T35" fmla="*/ 12 h 397"/>
                <a:gd name="T36" fmla="*/ 1 w 280"/>
                <a:gd name="T37" fmla="*/ 11 h 397"/>
                <a:gd name="T38" fmla="*/ 1 w 280"/>
                <a:gd name="T39" fmla="*/ 10 h 397"/>
                <a:gd name="T40" fmla="*/ 2 w 280"/>
                <a:gd name="T41" fmla="*/ 9 h 397"/>
                <a:gd name="T42" fmla="*/ 2 w 280"/>
                <a:gd name="T43" fmla="*/ 8 h 397"/>
                <a:gd name="T44" fmla="*/ 2 w 280"/>
                <a:gd name="T45" fmla="*/ 7 h 397"/>
                <a:gd name="T46" fmla="*/ 3 w 280"/>
                <a:gd name="T47" fmla="*/ 6 h 397"/>
                <a:gd name="T48" fmla="*/ 3 w 280"/>
                <a:gd name="T49" fmla="*/ 5 h 397"/>
                <a:gd name="T50" fmla="*/ 4 w 280"/>
                <a:gd name="T51" fmla="*/ 4 h 397"/>
                <a:gd name="T52" fmla="*/ 4 w 280"/>
                <a:gd name="T53" fmla="*/ 4 h 397"/>
                <a:gd name="T54" fmla="*/ 5 w 280"/>
                <a:gd name="T55" fmla="*/ 3 h 397"/>
                <a:gd name="T56" fmla="*/ 6 w 280"/>
                <a:gd name="T57" fmla="*/ 2 h 397"/>
                <a:gd name="T58" fmla="*/ 6 w 280"/>
                <a:gd name="T59" fmla="*/ 2 h 397"/>
                <a:gd name="T60" fmla="*/ 7 w 280"/>
                <a:gd name="T61" fmla="*/ 1 h 397"/>
                <a:gd name="T62" fmla="*/ 8 w 280"/>
                <a:gd name="T63" fmla="*/ 1 h 397"/>
                <a:gd name="T64" fmla="*/ 9 w 280"/>
                <a:gd name="T65" fmla="*/ 0 h 397"/>
                <a:gd name="T66" fmla="*/ 9 w 280"/>
                <a:gd name="T67" fmla="*/ 1 h 397"/>
                <a:gd name="T68" fmla="*/ 9 w 280"/>
                <a:gd name="T69" fmla="*/ 1 h 397"/>
                <a:gd name="T70" fmla="*/ 8 w 280"/>
                <a:gd name="T71" fmla="*/ 1 h 397"/>
                <a:gd name="T72" fmla="*/ 8 w 280"/>
                <a:gd name="T73" fmla="*/ 1 h 397"/>
                <a:gd name="T74" fmla="*/ 8 w 280"/>
                <a:gd name="T75" fmla="*/ 1 h 397"/>
                <a:gd name="T76" fmla="*/ 8 w 280"/>
                <a:gd name="T77" fmla="*/ 1 h 397"/>
                <a:gd name="T78" fmla="*/ 7 w 280"/>
                <a:gd name="T79" fmla="*/ 1 h 397"/>
                <a:gd name="T80" fmla="*/ 7 w 280"/>
                <a:gd name="T81" fmla="*/ 1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4" name="Freeform 96">
              <a:extLst>
                <a:ext uri="{FF2B5EF4-FFF2-40B4-BE49-F238E27FC236}">
                  <a16:creationId xmlns:a16="http://schemas.microsoft.com/office/drawing/2014/main" id="{9837050C-B7A4-487E-BF8E-F3B45816BB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1" y="2187"/>
              <a:ext cx="136" cy="195"/>
            </a:xfrm>
            <a:custGeom>
              <a:avLst/>
              <a:gdLst>
                <a:gd name="T0" fmla="*/ 6 w 273"/>
                <a:gd name="T1" fmla="*/ 1 h 389"/>
                <a:gd name="T2" fmla="*/ 5 w 273"/>
                <a:gd name="T3" fmla="*/ 1 h 389"/>
                <a:gd name="T4" fmla="*/ 5 w 273"/>
                <a:gd name="T5" fmla="*/ 2 h 389"/>
                <a:gd name="T6" fmla="*/ 4 w 273"/>
                <a:gd name="T7" fmla="*/ 2 h 389"/>
                <a:gd name="T8" fmla="*/ 3 w 273"/>
                <a:gd name="T9" fmla="*/ 3 h 389"/>
                <a:gd name="T10" fmla="*/ 3 w 273"/>
                <a:gd name="T11" fmla="*/ 3 h 389"/>
                <a:gd name="T12" fmla="*/ 2 w 273"/>
                <a:gd name="T13" fmla="*/ 4 h 389"/>
                <a:gd name="T14" fmla="*/ 1 w 273"/>
                <a:gd name="T15" fmla="*/ 5 h 389"/>
                <a:gd name="T16" fmla="*/ 1 w 273"/>
                <a:gd name="T17" fmla="*/ 5 h 389"/>
                <a:gd name="T18" fmla="*/ 1 w 273"/>
                <a:gd name="T19" fmla="*/ 6 h 389"/>
                <a:gd name="T20" fmla="*/ 0 w 273"/>
                <a:gd name="T21" fmla="*/ 7 h 389"/>
                <a:gd name="T22" fmla="*/ 0 w 273"/>
                <a:gd name="T23" fmla="*/ 7 h 389"/>
                <a:gd name="T24" fmla="*/ 0 w 273"/>
                <a:gd name="T25" fmla="*/ 8 h 389"/>
                <a:gd name="T26" fmla="*/ 0 w 273"/>
                <a:gd name="T27" fmla="*/ 9 h 389"/>
                <a:gd name="T28" fmla="*/ 0 w 273"/>
                <a:gd name="T29" fmla="*/ 10 h 389"/>
                <a:gd name="T30" fmla="*/ 0 w 273"/>
                <a:gd name="T31" fmla="*/ 11 h 389"/>
                <a:gd name="T32" fmla="*/ 0 w 273"/>
                <a:gd name="T33" fmla="*/ 13 h 389"/>
                <a:gd name="T34" fmla="*/ 0 w 273"/>
                <a:gd name="T35" fmla="*/ 11 h 389"/>
                <a:gd name="T36" fmla="*/ 0 w 273"/>
                <a:gd name="T37" fmla="*/ 10 h 389"/>
                <a:gd name="T38" fmla="*/ 0 w 273"/>
                <a:gd name="T39" fmla="*/ 9 h 389"/>
                <a:gd name="T40" fmla="*/ 1 w 273"/>
                <a:gd name="T41" fmla="*/ 8 h 389"/>
                <a:gd name="T42" fmla="*/ 1 w 273"/>
                <a:gd name="T43" fmla="*/ 7 h 389"/>
                <a:gd name="T44" fmla="*/ 1 w 273"/>
                <a:gd name="T45" fmla="*/ 6 h 389"/>
                <a:gd name="T46" fmla="*/ 2 w 273"/>
                <a:gd name="T47" fmla="*/ 6 h 389"/>
                <a:gd name="T48" fmla="*/ 2 w 273"/>
                <a:gd name="T49" fmla="*/ 5 h 389"/>
                <a:gd name="T50" fmla="*/ 2 w 273"/>
                <a:gd name="T51" fmla="*/ 4 h 389"/>
                <a:gd name="T52" fmla="*/ 3 w 273"/>
                <a:gd name="T53" fmla="*/ 3 h 389"/>
                <a:gd name="T54" fmla="*/ 4 w 273"/>
                <a:gd name="T55" fmla="*/ 3 h 389"/>
                <a:gd name="T56" fmla="*/ 4 w 273"/>
                <a:gd name="T57" fmla="*/ 2 h 389"/>
                <a:gd name="T58" fmla="*/ 5 w 273"/>
                <a:gd name="T59" fmla="*/ 2 h 389"/>
                <a:gd name="T60" fmla="*/ 6 w 273"/>
                <a:gd name="T61" fmla="*/ 1 h 389"/>
                <a:gd name="T62" fmla="*/ 7 w 273"/>
                <a:gd name="T63" fmla="*/ 1 h 389"/>
                <a:gd name="T64" fmla="*/ 8 w 273"/>
                <a:gd name="T65" fmla="*/ 0 h 389"/>
                <a:gd name="T66" fmla="*/ 8 w 273"/>
                <a:gd name="T67" fmla="*/ 1 h 389"/>
                <a:gd name="T68" fmla="*/ 7 w 273"/>
                <a:gd name="T69" fmla="*/ 1 h 389"/>
                <a:gd name="T70" fmla="*/ 7 w 273"/>
                <a:gd name="T71" fmla="*/ 1 h 389"/>
                <a:gd name="T72" fmla="*/ 7 w 273"/>
                <a:gd name="T73" fmla="*/ 1 h 389"/>
                <a:gd name="T74" fmla="*/ 7 w 273"/>
                <a:gd name="T75" fmla="*/ 1 h 389"/>
                <a:gd name="T76" fmla="*/ 6 w 273"/>
                <a:gd name="T77" fmla="*/ 1 h 389"/>
                <a:gd name="T78" fmla="*/ 6 w 273"/>
                <a:gd name="T79" fmla="*/ 1 h 389"/>
                <a:gd name="T80" fmla="*/ 6 w 273"/>
                <a:gd name="T81" fmla="*/ 1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5" name="Freeform 97">
              <a:extLst>
                <a:ext uri="{FF2B5EF4-FFF2-40B4-BE49-F238E27FC236}">
                  <a16:creationId xmlns:a16="http://schemas.microsoft.com/office/drawing/2014/main" id="{55535319-E8F2-4C0E-A331-E53A1F1FCF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2" y="2189"/>
              <a:ext cx="134" cy="190"/>
            </a:xfrm>
            <a:custGeom>
              <a:avLst/>
              <a:gdLst>
                <a:gd name="T0" fmla="*/ 7 w 267"/>
                <a:gd name="T1" fmla="*/ 1 h 380"/>
                <a:gd name="T2" fmla="*/ 6 w 267"/>
                <a:gd name="T3" fmla="*/ 1 h 380"/>
                <a:gd name="T4" fmla="*/ 5 w 267"/>
                <a:gd name="T5" fmla="*/ 2 h 380"/>
                <a:gd name="T6" fmla="*/ 5 w 267"/>
                <a:gd name="T7" fmla="*/ 2 h 380"/>
                <a:gd name="T8" fmla="*/ 4 w 267"/>
                <a:gd name="T9" fmla="*/ 3 h 380"/>
                <a:gd name="T10" fmla="*/ 4 w 267"/>
                <a:gd name="T11" fmla="*/ 3 h 380"/>
                <a:gd name="T12" fmla="*/ 3 w 267"/>
                <a:gd name="T13" fmla="*/ 4 h 380"/>
                <a:gd name="T14" fmla="*/ 2 w 267"/>
                <a:gd name="T15" fmla="*/ 4 h 380"/>
                <a:gd name="T16" fmla="*/ 2 w 267"/>
                <a:gd name="T17" fmla="*/ 5 h 380"/>
                <a:gd name="T18" fmla="*/ 1 w 267"/>
                <a:gd name="T19" fmla="*/ 6 h 380"/>
                <a:gd name="T20" fmla="*/ 1 w 267"/>
                <a:gd name="T21" fmla="*/ 7 h 380"/>
                <a:gd name="T22" fmla="*/ 1 w 267"/>
                <a:gd name="T23" fmla="*/ 7 h 380"/>
                <a:gd name="T24" fmla="*/ 1 w 267"/>
                <a:gd name="T25" fmla="*/ 8 h 380"/>
                <a:gd name="T26" fmla="*/ 1 w 267"/>
                <a:gd name="T27" fmla="*/ 9 h 380"/>
                <a:gd name="T28" fmla="*/ 0 w 267"/>
                <a:gd name="T29" fmla="*/ 10 h 380"/>
                <a:gd name="T30" fmla="*/ 1 w 267"/>
                <a:gd name="T31" fmla="*/ 11 h 380"/>
                <a:gd name="T32" fmla="*/ 1 w 267"/>
                <a:gd name="T33" fmla="*/ 12 h 380"/>
                <a:gd name="T34" fmla="*/ 1 w 267"/>
                <a:gd name="T35" fmla="*/ 11 h 380"/>
                <a:gd name="T36" fmla="*/ 1 w 267"/>
                <a:gd name="T37" fmla="*/ 10 h 380"/>
                <a:gd name="T38" fmla="*/ 1 w 267"/>
                <a:gd name="T39" fmla="*/ 9 h 380"/>
                <a:gd name="T40" fmla="*/ 2 w 267"/>
                <a:gd name="T41" fmla="*/ 8 h 380"/>
                <a:gd name="T42" fmla="*/ 2 w 267"/>
                <a:gd name="T43" fmla="*/ 7 h 380"/>
                <a:gd name="T44" fmla="*/ 2 w 267"/>
                <a:gd name="T45" fmla="*/ 6 h 380"/>
                <a:gd name="T46" fmla="*/ 2 w 267"/>
                <a:gd name="T47" fmla="*/ 5 h 380"/>
                <a:gd name="T48" fmla="*/ 3 w 267"/>
                <a:gd name="T49" fmla="*/ 5 h 380"/>
                <a:gd name="T50" fmla="*/ 3 w 267"/>
                <a:gd name="T51" fmla="*/ 4 h 380"/>
                <a:gd name="T52" fmla="*/ 4 w 267"/>
                <a:gd name="T53" fmla="*/ 3 h 380"/>
                <a:gd name="T54" fmla="*/ 4 w 267"/>
                <a:gd name="T55" fmla="*/ 3 h 380"/>
                <a:gd name="T56" fmla="*/ 5 w 267"/>
                <a:gd name="T57" fmla="*/ 2 h 380"/>
                <a:gd name="T58" fmla="*/ 6 w 267"/>
                <a:gd name="T59" fmla="*/ 2 h 380"/>
                <a:gd name="T60" fmla="*/ 7 w 267"/>
                <a:gd name="T61" fmla="*/ 1 h 380"/>
                <a:gd name="T62" fmla="*/ 8 w 267"/>
                <a:gd name="T63" fmla="*/ 1 h 380"/>
                <a:gd name="T64" fmla="*/ 9 w 267"/>
                <a:gd name="T65" fmla="*/ 0 h 380"/>
                <a:gd name="T66" fmla="*/ 9 w 267"/>
                <a:gd name="T67" fmla="*/ 1 h 380"/>
                <a:gd name="T68" fmla="*/ 8 w 267"/>
                <a:gd name="T69" fmla="*/ 1 h 380"/>
                <a:gd name="T70" fmla="*/ 8 w 267"/>
                <a:gd name="T71" fmla="*/ 1 h 380"/>
                <a:gd name="T72" fmla="*/ 8 w 267"/>
                <a:gd name="T73" fmla="*/ 1 h 380"/>
                <a:gd name="T74" fmla="*/ 7 w 267"/>
                <a:gd name="T75" fmla="*/ 1 h 380"/>
                <a:gd name="T76" fmla="*/ 7 w 267"/>
                <a:gd name="T77" fmla="*/ 1 h 380"/>
                <a:gd name="T78" fmla="*/ 7 w 267"/>
                <a:gd name="T79" fmla="*/ 1 h 380"/>
                <a:gd name="T80" fmla="*/ 7 w 267"/>
                <a:gd name="T81" fmla="*/ 1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6" name="Freeform 98">
              <a:extLst>
                <a:ext uri="{FF2B5EF4-FFF2-40B4-BE49-F238E27FC236}">
                  <a16:creationId xmlns:a16="http://schemas.microsoft.com/office/drawing/2014/main" id="{8B25919A-ACE0-42CC-B1F4-9DAD8DD39D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3" y="2189"/>
              <a:ext cx="130" cy="186"/>
            </a:xfrm>
            <a:custGeom>
              <a:avLst/>
              <a:gdLst>
                <a:gd name="T0" fmla="*/ 6 w 261"/>
                <a:gd name="T1" fmla="*/ 0 h 373"/>
                <a:gd name="T2" fmla="*/ 5 w 261"/>
                <a:gd name="T3" fmla="*/ 0 h 373"/>
                <a:gd name="T4" fmla="*/ 4 w 261"/>
                <a:gd name="T5" fmla="*/ 1 h 373"/>
                <a:gd name="T6" fmla="*/ 4 w 261"/>
                <a:gd name="T7" fmla="*/ 1 h 373"/>
                <a:gd name="T8" fmla="*/ 3 w 261"/>
                <a:gd name="T9" fmla="*/ 2 h 373"/>
                <a:gd name="T10" fmla="*/ 3 w 261"/>
                <a:gd name="T11" fmla="*/ 2 h 373"/>
                <a:gd name="T12" fmla="*/ 2 w 261"/>
                <a:gd name="T13" fmla="*/ 3 h 373"/>
                <a:gd name="T14" fmla="*/ 1 w 261"/>
                <a:gd name="T15" fmla="*/ 3 h 373"/>
                <a:gd name="T16" fmla="*/ 1 w 261"/>
                <a:gd name="T17" fmla="*/ 4 h 373"/>
                <a:gd name="T18" fmla="*/ 1 w 261"/>
                <a:gd name="T19" fmla="*/ 5 h 373"/>
                <a:gd name="T20" fmla="*/ 0 w 261"/>
                <a:gd name="T21" fmla="*/ 5 h 373"/>
                <a:gd name="T22" fmla="*/ 0 w 261"/>
                <a:gd name="T23" fmla="*/ 6 h 373"/>
                <a:gd name="T24" fmla="*/ 0 w 261"/>
                <a:gd name="T25" fmla="*/ 7 h 373"/>
                <a:gd name="T26" fmla="*/ 0 w 261"/>
                <a:gd name="T27" fmla="*/ 8 h 373"/>
                <a:gd name="T28" fmla="*/ 0 w 261"/>
                <a:gd name="T29" fmla="*/ 9 h 373"/>
                <a:gd name="T30" fmla="*/ 0 w 261"/>
                <a:gd name="T31" fmla="*/ 10 h 373"/>
                <a:gd name="T32" fmla="*/ 0 w 261"/>
                <a:gd name="T33" fmla="*/ 11 h 373"/>
                <a:gd name="T34" fmla="*/ 0 w 261"/>
                <a:gd name="T35" fmla="*/ 10 h 373"/>
                <a:gd name="T36" fmla="*/ 0 w 261"/>
                <a:gd name="T37" fmla="*/ 9 h 373"/>
                <a:gd name="T38" fmla="*/ 0 w 261"/>
                <a:gd name="T39" fmla="*/ 8 h 373"/>
                <a:gd name="T40" fmla="*/ 0 w 261"/>
                <a:gd name="T41" fmla="*/ 7 h 373"/>
                <a:gd name="T42" fmla="*/ 1 w 261"/>
                <a:gd name="T43" fmla="*/ 6 h 373"/>
                <a:gd name="T44" fmla="*/ 1 w 261"/>
                <a:gd name="T45" fmla="*/ 5 h 373"/>
                <a:gd name="T46" fmla="*/ 1 w 261"/>
                <a:gd name="T47" fmla="*/ 4 h 373"/>
                <a:gd name="T48" fmla="*/ 2 w 261"/>
                <a:gd name="T49" fmla="*/ 4 h 373"/>
                <a:gd name="T50" fmla="*/ 2 w 261"/>
                <a:gd name="T51" fmla="*/ 3 h 373"/>
                <a:gd name="T52" fmla="*/ 3 w 261"/>
                <a:gd name="T53" fmla="*/ 2 h 373"/>
                <a:gd name="T54" fmla="*/ 3 w 261"/>
                <a:gd name="T55" fmla="*/ 2 h 373"/>
                <a:gd name="T56" fmla="*/ 4 w 261"/>
                <a:gd name="T57" fmla="*/ 1 h 373"/>
                <a:gd name="T58" fmla="*/ 5 w 261"/>
                <a:gd name="T59" fmla="*/ 1 h 373"/>
                <a:gd name="T60" fmla="*/ 6 w 261"/>
                <a:gd name="T61" fmla="*/ 0 h 373"/>
                <a:gd name="T62" fmla="*/ 7 w 261"/>
                <a:gd name="T63" fmla="*/ 0 h 373"/>
                <a:gd name="T64" fmla="*/ 8 w 261"/>
                <a:gd name="T65" fmla="*/ 0 h 373"/>
                <a:gd name="T66" fmla="*/ 6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7" name="Freeform 99">
              <a:extLst>
                <a:ext uri="{FF2B5EF4-FFF2-40B4-BE49-F238E27FC236}">
                  <a16:creationId xmlns:a16="http://schemas.microsoft.com/office/drawing/2014/main" id="{E02FA786-6255-4E1D-8BC1-820E770302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93" y="2340"/>
              <a:ext cx="96" cy="206"/>
            </a:xfrm>
            <a:custGeom>
              <a:avLst/>
              <a:gdLst>
                <a:gd name="T0" fmla="*/ 6 w 194"/>
                <a:gd name="T1" fmla="*/ 2 h 413"/>
                <a:gd name="T2" fmla="*/ 6 w 194"/>
                <a:gd name="T3" fmla="*/ 2 h 413"/>
                <a:gd name="T4" fmla="*/ 6 w 194"/>
                <a:gd name="T5" fmla="*/ 3 h 413"/>
                <a:gd name="T6" fmla="*/ 6 w 194"/>
                <a:gd name="T7" fmla="*/ 4 h 413"/>
                <a:gd name="T8" fmla="*/ 5 w 194"/>
                <a:gd name="T9" fmla="*/ 4 h 413"/>
                <a:gd name="T10" fmla="*/ 5 w 194"/>
                <a:gd name="T11" fmla="*/ 5 h 413"/>
                <a:gd name="T12" fmla="*/ 5 w 194"/>
                <a:gd name="T13" fmla="*/ 5 h 413"/>
                <a:gd name="T14" fmla="*/ 5 w 194"/>
                <a:gd name="T15" fmla="*/ 6 h 413"/>
                <a:gd name="T16" fmla="*/ 5 w 194"/>
                <a:gd name="T17" fmla="*/ 7 h 413"/>
                <a:gd name="T18" fmla="*/ 4 w 194"/>
                <a:gd name="T19" fmla="*/ 7 h 413"/>
                <a:gd name="T20" fmla="*/ 4 w 194"/>
                <a:gd name="T21" fmla="*/ 8 h 413"/>
                <a:gd name="T22" fmla="*/ 4 w 194"/>
                <a:gd name="T23" fmla="*/ 9 h 413"/>
                <a:gd name="T24" fmla="*/ 3 w 194"/>
                <a:gd name="T25" fmla="*/ 10 h 413"/>
                <a:gd name="T26" fmla="*/ 2 w 194"/>
                <a:gd name="T27" fmla="*/ 10 h 413"/>
                <a:gd name="T28" fmla="*/ 1 w 194"/>
                <a:gd name="T29" fmla="*/ 11 h 413"/>
                <a:gd name="T30" fmla="*/ 1 w 194"/>
                <a:gd name="T31" fmla="*/ 12 h 413"/>
                <a:gd name="T32" fmla="*/ 0 w 194"/>
                <a:gd name="T33" fmla="*/ 12 h 413"/>
                <a:gd name="T34" fmla="*/ 0 w 194"/>
                <a:gd name="T35" fmla="*/ 11 h 413"/>
                <a:gd name="T36" fmla="*/ 1 w 194"/>
                <a:gd name="T37" fmla="*/ 9 h 413"/>
                <a:gd name="T38" fmla="*/ 2 w 194"/>
                <a:gd name="T39" fmla="*/ 8 h 413"/>
                <a:gd name="T40" fmla="*/ 3 w 194"/>
                <a:gd name="T41" fmla="*/ 6 h 413"/>
                <a:gd name="T42" fmla="*/ 3 w 194"/>
                <a:gd name="T43" fmla="*/ 4 h 413"/>
                <a:gd name="T44" fmla="*/ 4 w 194"/>
                <a:gd name="T45" fmla="*/ 3 h 413"/>
                <a:gd name="T46" fmla="*/ 5 w 194"/>
                <a:gd name="T47" fmla="*/ 1 h 413"/>
                <a:gd name="T48" fmla="*/ 5 w 194"/>
                <a:gd name="T49" fmla="*/ 0 h 413"/>
                <a:gd name="T50" fmla="*/ 6 w 194"/>
                <a:gd name="T51" fmla="*/ 2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8" name="Freeform 100">
              <a:extLst>
                <a:ext uri="{FF2B5EF4-FFF2-40B4-BE49-F238E27FC236}">
                  <a16:creationId xmlns:a16="http://schemas.microsoft.com/office/drawing/2014/main" id="{EBEEED47-FB74-4DF5-9452-28B9D704D0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96" y="2344"/>
              <a:ext cx="93" cy="199"/>
            </a:xfrm>
            <a:custGeom>
              <a:avLst/>
              <a:gdLst>
                <a:gd name="T0" fmla="*/ 5 w 187"/>
                <a:gd name="T1" fmla="*/ 3 h 398"/>
                <a:gd name="T2" fmla="*/ 5 w 187"/>
                <a:gd name="T3" fmla="*/ 3 h 398"/>
                <a:gd name="T4" fmla="*/ 5 w 187"/>
                <a:gd name="T5" fmla="*/ 4 h 398"/>
                <a:gd name="T6" fmla="*/ 5 w 187"/>
                <a:gd name="T7" fmla="*/ 4 h 398"/>
                <a:gd name="T8" fmla="*/ 5 w 187"/>
                <a:gd name="T9" fmla="*/ 5 h 398"/>
                <a:gd name="T10" fmla="*/ 5 w 187"/>
                <a:gd name="T11" fmla="*/ 6 h 398"/>
                <a:gd name="T12" fmla="*/ 5 w 187"/>
                <a:gd name="T13" fmla="*/ 6 h 398"/>
                <a:gd name="T14" fmla="*/ 5 w 187"/>
                <a:gd name="T15" fmla="*/ 7 h 398"/>
                <a:gd name="T16" fmla="*/ 5 w 187"/>
                <a:gd name="T17" fmla="*/ 7 h 398"/>
                <a:gd name="T18" fmla="*/ 4 w 187"/>
                <a:gd name="T19" fmla="*/ 8 h 398"/>
                <a:gd name="T20" fmla="*/ 4 w 187"/>
                <a:gd name="T21" fmla="*/ 9 h 398"/>
                <a:gd name="T22" fmla="*/ 3 w 187"/>
                <a:gd name="T23" fmla="*/ 9 h 398"/>
                <a:gd name="T24" fmla="*/ 3 w 187"/>
                <a:gd name="T25" fmla="*/ 10 h 398"/>
                <a:gd name="T26" fmla="*/ 2 w 187"/>
                <a:gd name="T27" fmla="*/ 11 h 398"/>
                <a:gd name="T28" fmla="*/ 1 w 187"/>
                <a:gd name="T29" fmla="*/ 12 h 398"/>
                <a:gd name="T30" fmla="*/ 0 w 187"/>
                <a:gd name="T31" fmla="*/ 12 h 398"/>
                <a:gd name="T32" fmla="*/ 0 w 187"/>
                <a:gd name="T33" fmla="*/ 13 h 398"/>
                <a:gd name="T34" fmla="*/ 0 w 187"/>
                <a:gd name="T35" fmla="*/ 12 h 398"/>
                <a:gd name="T36" fmla="*/ 1 w 187"/>
                <a:gd name="T37" fmla="*/ 10 h 398"/>
                <a:gd name="T38" fmla="*/ 2 w 187"/>
                <a:gd name="T39" fmla="*/ 8 h 398"/>
                <a:gd name="T40" fmla="*/ 3 w 187"/>
                <a:gd name="T41" fmla="*/ 7 h 398"/>
                <a:gd name="T42" fmla="*/ 3 w 187"/>
                <a:gd name="T43" fmla="*/ 5 h 398"/>
                <a:gd name="T44" fmla="*/ 4 w 187"/>
                <a:gd name="T45" fmla="*/ 3 h 398"/>
                <a:gd name="T46" fmla="*/ 4 w 187"/>
                <a:gd name="T47" fmla="*/ 2 h 398"/>
                <a:gd name="T48" fmla="*/ 5 w 187"/>
                <a:gd name="T49" fmla="*/ 0 h 398"/>
                <a:gd name="T50" fmla="*/ 5 w 187"/>
                <a:gd name="T51" fmla="*/ 1 h 398"/>
                <a:gd name="T52" fmla="*/ 5 w 187"/>
                <a:gd name="T53" fmla="*/ 2 h 398"/>
                <a:gd name="T54" fmla="*/ 5 w 187"/>
                <a:gd name="T55" fmla="*/ 2 h 398"/>
                <a:gd name="T56" fmla="*/ 5 w 187"/>
                <a:gd name="T57" fmla="*/ 3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9" name="Freeform 101">
              <a:extLst>
                <a:ext uri="{FF2B5EF4-FFF2-40B4-BE49-F238E27FC236}">
                  <a16:creationId xmlns:a16="http://schemas.microsoft.com/office/drawing/2014/main" id="{E379189F-3785-4A8A-8C9E-9F2D6E324A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99" y="2348"/>
              <a:ext cx="88" cy="191"/>
            </a:xfrm>
            <a:custGeom>
              <a:avLst/>
              <a:gdLst>
                <a:gd name="T0" fmla="*/ 6 w 176"/>
                <a:gd name="T1" fmla="*/ 1 h 383"/>
                <a:gd name="T2" fmla="*/ 6 w 176"/>
                <a:gd name="T3" fmla="*/ 3 h 383"/>
                <a:gd name="T4" fmla="*/ 6 w 176"/>
                <a:gd name="T5" fmla="*/ 4 h 383"/>
                <a:gd name="T6" fmla="*/ 6 w 176"/>
                <a:gd name="T7" fmla="*/ 5 h 383"/>
                <a:gd name="T8" fmla="*/ 5 w 176"/>
                <a:gd name="T9" fmla="*/ 6 h 383"/>
                <a:gd name="T10" fmla="*/ 5 w 176"/>
                <a:gd name="T11" fmla="*/ 8 h 383"/>
                <a:gd name="T12" fmla="*/ 4 w 176"/>
                <a:gd name="T13" fmla="*/ 9 h 383"/>
                <a:gd name="T14" fmla="*/ 2 w 176"/>
                <a:gd name="T15" fmla="*/ 10 h 383"/>
                <a:gd name="T16" fmla="*/ 0 w 176"/>
                <a:gd name="T17" fmla="*/ 11 h 383"/>
                <a:gd name="T18" fmla="*/ 1 w 176"/>
                <a:gd name="T19" fmla="*/ 10 h 383"/>
                <a:gd name="T20" fmla="*/ 2 w 176"/>
                <a:gd name="T21" fmla="*/ 9 h 383"/>
                <a:gd name="T22" fmla="*/ 3 w 176"/>
                <a:gd name="T23" fmla="*/ 7 h 383"/>
                <a:gd name="T24" fmla="*/ 3 w 176"/>
                <a:gd name="T25" fmla="*/ 6 h 383"/>
                <a:gd name="T26" fmla="*/ 4 w 176"/>
                <a:gd name="T27" fmla="*/ 4 h 383"/>
                <a:gd name="T28" fmla="*/ 5 w 176"/>
                <a:gd name="T29" fmla="*/ 2 h 383"/>
                <a:gd name="T30" fmla="*/ 5 w 176"/>
                <a:gd name="T31" fmla="*/ 1 h 383"/>
                <a:gd name="T32" fmla="*/ 6 w 176"/>
                <a:gd name="T33" fmla="*/ 0 h 383"/>
                <a:gd name="T34" fmla="*/ 6 w 176"/>
                <a:gd name="T35" fmla="*/ 0 h 383"/>
                <a:gd name="T36" fmla="*/ 6 w 176"/>
                <a:gd name="T37" fmla="*/ 0 h 383"/>
                <a:gd name="T38" fmla="*/ 6 w 176"/>
                <a:gd name="T39" fmla="*/ 1 h 383"/>
                <a:gd name="T40" fmla="*/ 6 w 176"/>
                <a:gd name="T41" fmla="*/ 1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0" name="Freeform 102">
              <a:extLst>
                <a:ext uri="{FF2B5EF4-FFF2-40B4-BE49-F238E27FC236}">
                  <a16:creationId xmlns:a16="http://schemas.microsoft.com/office/drawing/2014/main" id="{3CC8B39F-59C4-4E1B-8DD3-2BC019DF8F0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02" y="2353"/>
              <a:ext cx="85" cy="182"/>
            </a:xfrm>
            <a:custGeom>
              <a:avLst/>
              <a:gdLst>
                <a:gd name="T0" fmla="*/ 6 w 169"/>
                <a:gd name="T1" fmla="*/ 1 h 365"/>
                <a:gd name="T2" fmla="*/ 6 w 169"/>
                <a:gd name="T3" fmla="*/ 2 h 365"/>
                <a:gd name="T4" fmla="*/ 6 w 169"/>
                <a:gd name="T5" fmla="*/ 4 h 365"/>
                <a:gd name="T6" fmla="*/ 5 w 169"/>
                <a:gd name="T7" fmla="*/ 5 h 365"/>
                <a:gd name="T8" fmla="*/ 5 w 169"/>
                <a:gd name="T9" fmla="*/ 6 h 365"/>
                <a:gd name="T10" fmla="*/ 4 w 169"/>
                <a:gd name="T11" fmla="*/ 7 h 365"/>
                <a:gd name="T12" fmla="*/ 3 w 169"/>
                <a:gd name="T13" fmla="*/ 8 h 365"/>
                <a:gd name="T14" fmla="*/ 2 w 169"/>
                <a:gd name="T15" fmla="*/ 10 h 365"/>
                <a:gd name="T16" fmla="*/ 0 w 169"/>
                <a:gd name="T17" fmla="*/ 11 h 365"/>
                <a:gd name="T18" fmla="*/ 1 w 169"/>
                <a:gd name="T19" fmla="*/ 10 h 365"/>
                <a:gd name="T20" fmla="*/ 2 w 169"/>
                <a:gd name="T21" fmla="*/ 8 h 365"/>
                <a:gd name="T22" fmla="*/ 3 w 169"/>
                <a:gd name="T23" fmla="*/ 7 h 365"/>
                <a:gd name="T24" fmla="*/ 3 w 169"/>
                <a:gd name="T25" fmla="*/ 5 h 365"/>
                <a:gd name="T26" fmla="*/ 4 w 169"/>
                <a:gd name="T27" fmla="*/ 4 h 365"/>
                <a:gd name="T28" fmla="*/ 4 w 169"/>
                <a:gd name="T29" fmla="*/ 2 h 365"/>
                <a:gd name="T30" fmla="*/ 5 w 169"/>
                <a:gd name="T31" fmla="*/ 1 h 365"/>
                <a:gd name="T32" fmla="*/ 5 w 169"/>
                <a:gd name="T33" fmla="*/ 0 h 365"/>
                <a:gd name="T34" fmla="*/ 5 w 169"/>
                <a:gd name="T35" fmla="*/ 0 h 365"/>
                <a:gd name="T36" fmla="*/ 6 w 169"/>
                <a:gd name="T37" fmla="*/ 0 h 365"/>
                <a:gd name="T38" fmla="*/ 6 w 169"/>
                <a:gd name="T39" fmla="*/ 1 h 365"/>
                <a:gd name="T40" fmla="*/ 6 w 169"/>
                <a:gd name="T41" fmla="*/ 1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1" name="Freeform 103">
              <a:extLst>
                <a:ext uri="{FF2B5EF4-FFF2-40B4-BE49-F238E27FC236}">
                  <a16:creationId xmlns:a16="http://schemas.microsoft.com/office/drawing/2014/main" id="{F0BF3059-FBEF-4CCE-BA79-6CCCE841E78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05" y="2357"/>
              <a:ext cx="81" cy="176"/>
            </a:xfrm>
            <a:custGeom>
              <a:avLst/>
              <a:gdLst>
                <a:gd name="T0" fmla="*/ 6 w 162"/>
                <a:gd name="T1" fmla="*/ 2 h 351"/>
                <a:gd name="T2" fmla="*/ 6 w 162"/>
                <a:gd name="T3" fmla="*/ 3 h 351"/>
                <a:gd name="T4" fmla="*/ 5 w 162"/>
                <a:gd name="T5" fmla="*/ 4 h 351"/>
                <a:gd name="T6" fmla="*/ 5 w 162"/>
                <a:gd name="T7" fmla="*/ 5 h 351"/>
                <a:gd name="T8" fmla="*/ 5 w 162"/>
                <a:gd name="T9" fmla="*/ 7 h 351"/>
                <a:gd name="T10" fmla="*/ 4 w 162"/>
                <a:gd name="T11" fmla="*/ 8 h 351"/>
                <a:gd name="T12" fmla="*/ 3 w 162"/>
                <a:gd name="T13" fmla="*/ 9 h 351"/>
                <a:gd name="T14" fmla="*/ 2 w 162"/>
                <a:gd name="T15" fmla="*/ 10 h 351"/>
                <a:gd name="T16" fmla="*/ 0 w 162"/>
                <a:gd name="T17" fmla="*/ 11 h 351"/>
                <a:gd name="T18" fmla="*/ 1 w 162"/>
                <a:gd name="T19" fmla="*/ 10 h 351"/>
                <a:gd name="T20" fmla="*/ 2 w 162"/>
                <a:gd name="T21" fmla="*/ 9 h 351"/>
                <a:gd name="T22" fmla="*/ 3 w 162"/>
                <a:gd name="T23" fmla="*/ 8 h 351"/>
                <a:gd name="T24" fmla="*/ 3 w 162"/>
                <a:gd name="T25" fmla="*/ 6 h 351"/>
                <a:gd name="T26" fmla="*/ 4 w 162"/>
                <a:gd name="T27" fmla="*/ 5 h 351"/>
                <a:gd name="T28" fmla="*/ 4 w 162"/>
                <a:gd name="T29" fmla="*/ 3 h 351"/>
                <a:gd name="T30" fmla="*/ 5 w 162"/>
                <a:gd name="T31" fmla="*/ 2 h 351"/>
                <a:gd name="T32" fmla="*/ 5 w 162"/>
                <a:gd name="T33" fmla="*/ 0 h 351"/>
                <a:gd name="T34" fmla="*/ 5 w 162"/>
                <a:gd name="T35" fmla="*/ 1 h 351"/>
                <a:gd name="T36" fmla="*/ 5 w 162"/>
                <a:gd name="T37" fmla="*/ 1 h 351"/>
                <a:gd name="T38" fmla="*/ 5 w 162"/>
                <a:gd name="T39" fmla="*/ 2 h 351"/>
                <a:gd name="T40" fmla="*/ 6 w 162"/>
                <a:gd name="T41" fmla="*/ 2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2" name="Freeform 104">
              <a:extLst>
                <a:ext uri="{FF2B5EF4-FFF2-40B4-BE49-F238E27FC236}">
                  <a16:creationId xmlns:a16="http://schemas.microsoft.com/office/drawing/2014/main" id="{5D02E112-20A9-45BD-8771-9CD92AAA48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08" y="2361"/>
              <a:ext cx="77" cy="169"/>
            </a:xfrm>
            <a:custGeom>
              <a:avLst/>
              <a:gdLst>
                <a:gd name="T0" fmla="*/ 4 w 156"/>
                <a:gd name="T1" fmla="*/ 2 h 336"/>
                <a:gd name="T2" fmla="*/ 4 w 156"/>
                <a:gd name="T3" fmla="*/ 3 h 336"/>
                <a:gd name="T4" fmla="*/ 4 w 156"/>
                <a:gd name="T5" fmla="*/ 4 h 336"/>
                <a:gd name="T6" fmla="*/ 4 w 156"/>
                <a:gd name="T7" fmla="*/ 5 h 336"/>
                <a:gd name="T8" fmla="*/ 3 w 156"/>
                <a:gd name="T9" fmla="*/ 6 h 336"/>
                <a:gd name="T10" fmla="*/ 3 w 156"/>
                <a:gd name="T11" fmla="*/ 8 h 336"/>
                <a:gd name="T12" fmla="*/ 2 w 156"/>
                <a:gd name="T13" fmla="*/ 9 h 336"/>
                <a:gd name="T14" fmla="*/ 1 w 156"/>
                <a:gd name="T15" fmla="*/ 10 h 336"/>
                <a:gd name="T16" fmla="*/ 0 w 156"/>
                <a:gd name="T17" fmla="*/ 11 h 336"/>
                <a:gd name="T18" fmla="*/ 0 w 156"/>
                <a:gd name="T19" fmla="*/ 10 h 336"/>
                <a:gd name="T20" fmla="*/ 1 w 156"/>
                <a:gd name="T21" fmla="*/ 9 h 336"/>
                <a:gd name="T22" fmla="*/ 1 w 156"/>
                <a:gd name="T23" fmla="*/ 7 h 336"/>
                <a:gd name="T24" fmla="*/ 2 w 156"/>
                <a:gd name="T25" fmla="*/ 6 h 336"/>
                <a:gd name="T26" fmla="*/ 3 w 156"/>
                <a:gd name="T27" fmla="*/ 4 h 336"/>
                <a:gd name="T28" fmla="*/ 3 w 156"/>
                <a:gd name="T29" fmla="*/ 3 h 336"/>
                <a:gd name="T30" fmla="*/ 4 w 156"/>
                <a:gd name="T31" fmla="*/ 2 h 336"/>
                <a:gd name="T32" fmla="*/ 4 w 156"/>
                <a:gd name="T33" fmla="*/ 0 h 336"/>
                <a:gd name="T34" fmla="*/ 4 w 156"/>
                <a:gd name="T35" fmla="*/ 1 h 336"/>
                <a:gd name="T36" fmla="*/ 4 w 156"/>
                <a:gd name="T37" fmla="*/ 1 h 336"/>
                <a:gd name="T38" fmla="*/ 4 w 156"/>
                <a:gd name="T39" fmla="*/ 2 h 336"/>
                <a:gd name="T40" fmla="*/ 4 w 156"/>
                <a:gd name="T41" fmla="*/ 2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3" name="Freeform 105">
              <a:extLst>
                <a:ext uri="{FF2B5EF4-FFF2-40B4-BE49-F238E27FC236}">
                  <a16:creationId xmlns:a16="http://schemas.microsoft.com/office/drawing/2014/main" id="{2D28ECB6-2175-412D-80FA-B502F895F2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11" y="2365"/>
              <a:ext cx="74" cy="161"/>
            </a:xfrm>
            <a:custGeom>
              <a:avLst/>
              <a:gdLst>
                <a:gd name="T0" fmla="*/ 4 w 149"/>
                <a:gd name="T1" fmla="*/ 2 h 321"/>
                <a:gd name="T2" fmla="*/ 4 w 149"/>
                <a:gd name="T3" fmla="*/ 3 h 321"/>
                <a:gd name="T4" fmla="*/ 4 w 149"/>
                <a:gd name="T5" fmla="*/ 4 h 321"/>
                <a:gd name="T6" fmla="*/ 4 w 149"/>
                <a:gd name="T7" fmla="*/ 5 h 321"/>
                <a:gd name="T8" fmla="*/ 3 w 149"/>
                <a:gd name="T9" fmla="*/ 6 h 321"/>
                <a:gd name="T10" fmla="*/ 3 w 149"/>
                <a:gd name="T11" fmla="*/ 7 h 321"/>
                <a:gd name="T12" fmla="*/ 2 w 149"/>
                <a:gd name="T13" fmla="*/ 8 h 321"/>
                <a:gd name="T14" fmla="*/ 1 w 149"/>
                <a:gd name="T15" fmla="*/ 9 h 321"/>
                <a:gd name="T16" fmla="*/ 0 w 149"/>
                <a:gd name="T17" fmla="*/ 11 h 321"/>
                <a:gd name="T18" fmla="*/ 0 w 149"/>
                <a:gd name="T19" fmla="*/ 9 h 321"/>
                <a:gd name="T20" fmla="*/ 1 w 149"/>
                <a:gd name="T21" fmla="*/ 8 h 321"/>
                <a:gd name="T22" fmla="*/ 1 w 149"/>
                <a:gd name="T23" fmla="*/ 7 h 321"/>
                <a:gd name="T24" fmla="*/ 2 w 149"/>
                <a:gd name="T25" fmla="*/ 6 h 321"/>
                <a:gd name="T26" fmla="*/ 2 w 149"/>
                <a:gd name="T27" fmla="*/ 4 h 321"/>
                <a:gd name="T28" fmla="*/ 3 w 149"/>
                <a:gd name="T29" fmla="*/ 3 h 321"/>
                <a:gd name="T30" fmla="*/ 3 w 149"/>
                <a:gd name="T31" fmla="*/ 2 h 321"/>
                <a:gd name="T32" fmla="*/ 4 w 149"/>
                <a:gd name="T33" fmla="*/ 0 h 321"/>
                <a:gd name="T34" fmla="*/ 4 w 149"/>
                <a:gd name="T35" fmla="*/ 1 h 321"/>
                <a:gd name="T36" fmla="*/ 4 w 149"/>
                <a:gd name="T37" fmla="*/ 1 h 321"/>
                <a:gd name="T38" fmla="*/ 4 w 149"/>
                <a:gd name="T39" fmla="*/ 2 h 321"/>
                <a:gd name="T40" fmla="*/ 4 w 149"/>
                <a:gd name="T41" fmla="*/ 2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4" name="Freeform 106">
              <a:extLst>
                <a:ext uri="{FF2B5EF4-FFF2-40B4-BE49-F238E27FC236}">
                  <a16:creationId xmlns:a16="http://schemas.microsoft.com/office/drawing/2014/main" id="{A339D0AE-A44B-4E91-9484-7DC44B703E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13" y="2370"/>
              <a:ext cx="71" cy="153"/>
            </a:xfrm>
            <a:custGeom>
              <a:avLst/>
              <a:gdLst>
                <a:gd name="T0" fmla="*/ 5 w 140"/>
                <a:gd name="T1" fmla="*/ 2 h 305"/>
                <a:gd name="T2" fmla="*/ 5 w 140"/>
                <a:gd name="T3" fmla="*/ 3 h 305"/>
                <a:gd name="T4" fmla="*/ 5 w 140"/>
                <a:gd name="T5" fmla="*/ 4 h 305"/>
                <a:gd name="T6" fmla="*/ 4 w 140"/>
                <a:gd name="T7" fmla="*/ 5 h 305"/>
                <a:gd name="T8" fmla="*/ 4 w 140"/>
                <a:gd name="T9" fmla="*/ 6 h 305"/>
                <a:gd name="T10" fmla="*/ 3 w 140"/>
                <a:gd name="T11" fmla="*/ 7 h 305"/>
                <a:gd name="T12" fmla="*/ 3 w 140"/>
                <a:gd name="T13" fmla="*/ 8 h 305"/>
                <a:gd name="T14" fmla="*/ 2 w 140"/>
                <a:gd name="T15" fmla="*/ 9 h 305"/>
                <a:gd name="T16" fmla="*/ 0 w 140"/>
                <a:gd name="T17" fmla="*/ 10 h 305"/>
                <a:gd name="T18" fmla="*/ 1 w 140"/>
                <a:gd name="T19" fmla="*/ 9 h 305"/>
                <a:gd name="T20" fmla="*/ 2 w 140"/>
                <a:gd name="T21" fmla="*/ 8 h 305"/>
                <a:gd name="T22" fmla="*/ 2 w 140"/>
                <a:gd name="T23" fmla="*/ 7 h 305"/>
                <a:gd name="T24" fmla="*/ 3 w 140"/>
                <a:gd name="T25" fmla="*/ 5 h 305"/>
                <a:gd name="T26" fmla="*/ 3 w 140"/>
                <a:gd name="T27" fmla="*/ 4 h 305"/>
                <a:gd name="T28" fmla="*/ 4 w 140"/>
                <a:gd name="T29" fmla="*/ 3 h 305"/>
                <a:gd name="T30" fmla="*/ 4 w 140"/>
                <a:gd name="T31" fmla="*/ 2 h 305"/>
                <a:gd name="T32" fmla="*/ 5 w 140"/>
                <a:gd name="T33" fmla="*/ 0 h 305"/>
                <a:gd name="T34" fmla="*/ 5 w 140"/>
                <a:gd name="T35" fmla="*/ 1 h 305"/>
                <a:gd name="T36" fmla="*/ 5 w 140"/>
                <a:gd name="T37" fmla="*/ 1 h 305"/>
                <a:gd name="T38" fmla="*/ 5 w 140"/>
                <a:gd name="T39" fmla="*/ 1 h 305"/>
                <a:gd name="T40" fmla="*/ 5 w 140"/>
                <a:gd name="T41" fmla="*/ 2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5" name="Freeform 107">
              <a:extLst>
                <a:ext uri="{FF2B5EF4-FFF2-40B4-BE49-F238E27FC236}">
                  <a16:creationId xmlns:a16="http://schemas.microsoft.com/office/drawing/2014/main" id="{5887FECF-D3F8-4A9C-BA25-4A7576EF5CA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16" y="2374"/>
              <a:ext cx="67" cy="145"/>
            </a:xfrm>
            <a:custGeom>
              <a:avLst/>
              <a:gdLst>
                <a:gd name="T0" fmla="*/ 5 w 133"/>
                <a:gd name="T1" fmla="*/ 1 h 291"/>
                <a:gd name="T2" fmla="*/ 5 w 133"/>
                <a:gd name="T3" fmla="*/ 2 h 291"/>
                <a:gd name="T4" fmla="*/ 4 w 133"/>
                <a:gd name="T5" fmla="*/ 3 h 291"/>
                <a:gd name="T6" fmla="*/ 4 w 133"/>
                <a:gd name="T7" fmla="*/ 4 h 291"/>
                <a:gd name="T8" fmla="*/ 4 w 133"/>
                <a:gd name="T9" fmla="*/ 5 h 291"/>
                <a:gd name="T10" fmla="*/ 3 w 133"/>
                <a:gd name="T11" fmla="*/ 6 h 291"/>
                <a:gd name="T12" fmla="*/ 3 w 133"/>
                <a:gd name="T13" fmla="*/ 7 h 291"/>
                <a:gd name="T14" fmla="*/ 2 w 133"/>
                <a:gd name="T15" fmla="*/ 8 h 291"/>
                <a:gd name="T16" fmla="*/ 0 w 133"/>
                <a:gd name="T17" fmla="*/ 9 h 291"/>
                <a:gd name="T18" fmla="*/ 1 w 133"/>
                <a:gd name="T19" fmla="*/ 8 h 291"/>
                <a:gd name="T20" fmla="*/ 2 w 133"/>
                <a:gd name="T21" fmla="*/ 6 h 291"/>
                <a:gd name="T22" fmla="*/ 2 w 133"/>
                <a:gd name="T23" fmla="*/ 5 h 291"/>
                <a:gd name="T24" fmla="*/ 3 w 133"/>
                <a:gd name="T25" fmla="*/ 4 h 291"/>
                <a:gd name="T26" fmla="*/ 3 w 133"/>
                <a:gd name="T27" fmla="*/ 3 h 291"/>
                <a:gd name="T28" fmla="*/ 4 w 133"/>
                <a:gd name="T29" fmla="*/ 2 h 291"/>
                <a:gd name="T30" fmla="*/ 4 w 133"/>
                <a:gd name="T31" fmla="*/ 1 h 291"/>
                <a:gd name="T32" fmla="*/ 4 w 133"/>
                <a:gd name="T33" fmla="*/ 0 h 291"/>
                <a:gd name="T34" fmla="*/ 4 w 133"/>
                <a:gd name="T35" fmla="*/ 0 h 291"/>
                <a:gd name="T36" fmla="*/ 4 w 133"/>
                <a:gd name="T37" fmla="*/ 0 h 291"/>
                <a:gd name="T38" fmla="*/ 5 w 133"/>
                <a:gd name="T39" fmla="*/ 0 h 291"/>
                <a:gd name="T40" fmla="*/ 5 w 133"/>
                <a:gd name="T41" fmla="*/ 1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6" name="Freeform 108">
              <a:extLst>
                <a:ext uri="{FF2B5EF4-FFF2-40B4-BE49-F238E27FC236}">
                  <a16:creationId xmlns:a16="http://schemas.microsoft.com/office/drawing/2014/main" id="{D1CD69C3-CD64-4BD4-A70F-C4C2632AEA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19" y="2379"/>
              <a:ext cx="64" cy="137"/>
            </a:xfrm>
            <a:custGeom>
              <a:avLst/>
              <a:gdLst>
                <a:gd name="T0" fmla="*/ 4 w 127"/>
                <a:gd name="T1" fmla="*/ 1 h 276"/>
                <a:gd name="T2" fmla="*/ 4 w 127"/>
                <a:gd name="T3" fmla="*/ 2 h 276"/>
                <a:gd name="T4" fmla="*/ 4 w 127"/>
                <a:gd name="T5" fmla="*/ 2 h 276"/>
                <a:gd name="T6" fmla="*/ 4 w 127"/>
                <a:gd name="T7" fmla="*/ 3 h 276"/>
                <a:gd name="T8" fmla="*/ 4 w 127"/>
                <a:gd name="T9" fmla="*/ 4 h 276"/>
                <a:gd name="T10" fmla="*/ 3 w 127"/>
                <a:gd name="T11" fmla="*/ 5 h 276"/>
                <a:gd name="T12" fmla="*/ 2 w 127"/>
                <a:gd name="T13" fmla="*/ 6 h 276"/>
                <a:gd name="T14" fmla="*/ 2 w 127"/>
                <a:gd name="T15" fmla="*/ 7 h 276"/>
                <a:gd name="T16" fmla="*/ 0 w 127"/>
                <a:gd name="T17" fmla="*/ 8 h 276"/>
                <a:gd name="T18" fmla="*/ 1 w 127"/>
                <a:gd name="T19" fmla="*/ 7 h 276"/>
                <a:gd name="T20" fmla="*/ 2 w 127"/>
                <a:gd name="T21" fmla="*/ 6 h 276"/>
                <a:gd name="T22" fmla="*/ 2 w 127"/>
                <a:gd name="T23" fmla="*/ 5 h 276"/>
                <a:gd name="T24" fmla="*/ 3 w 127"/>
                <a:gd name="T25" fmla="*/ 4 h 276"/>
                <a:gd name="T26" fmla="*/ 3 w 127"/>
                <a:gd name="T27" fmla="*/ 3 h 276"/>
                <a:gd name="T28" fmla="*/ 3 w 127"/>
                <a:gd name="T29" fmla="*/ 2 h 276"/>
                <a:gd name="T30" fmla="*/ 4 w 127"/>
                <a:gd name="T31" fmla="*/ 1 h 276"/>
                <a:gd name="T32" fmla="*/ 4 w 127"/>
                <a:gd name="T33" fmla="*/ 0 h 276"/>
                <a:gd name="T34" fmla="*/ 4 w 127"/>
                <a:gd name="T35" fmla="*/ 0 h 276"/>
                <a:gd name="T36" fmla="*/ 4 w 127"/>
                <a:gd name="T37" fmla="*/ 0 h 276"/>
                <a:gd name="T38" fmla="*/ 4 w 127"/>
                <a:gd name="T39" fmla="*/ 0 h 276"/>
                <a:gd name="T40" fmla="*/ 4 w 127"/>
                <a:gd name="T41" fmla="*/ 1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7" name="Freeform 109">
              <a:extLst>
                <a:ext uri="{FF2B5EF4-FFF2-40B4-BE49-F238E27FC236}">
                  <a16:creationId xmlns:a16="http://schemas.microsoft.com/office/drawing/2014/main" id="{1A282ED1-501C-4668-B1AC-0C3067EFFC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22" y="2383"/>
              <a:ext cx="60" cy="130"/>
            </a:xfrm>
            <a:custGeom>
              <a:avLst/>
              <a:gdLst>
                <a:gd name="T0" fmla="*/ 4 w 120"/>
                <a:gd name="T1" fmla="*/ 1 h 261"/>
                <a:gd name="T2" fmla="*/ 4 w 120"/>
                <a:gd name="T3" fmla="*/ 1 h 261"/>
                <a:gd name="T4" fmla="*/ 4 w 120"/>
                <a:gd name="T5" fmla="*/ 2 h 261"/>
                <a:gd name="T6" fmla="*/ 4 w 120"/>
                <a:gd name="T7" fmla="*/ 3 h 261"/>
                <a:gd name="T8" fmla="*/ 3 w 120"/>
                <a:gd name="T9" fmla="*/ 4 h 261"/>
                <a:gd name="T10" fmla="*/ 3 w 120"/>
                <a:gd name="T11" fmla="*/ 5 h 261"/>
                <a:gd name="T12" fmla="*/ 2 w 120"/>
                <a:gd name="T13" fmla="*/ 6 h 261"/>
                <a:gd name="T14" fmla="*/ 1 w 120"/>
                <a:gd name="T15" fmla="*/ 7 h 261"/>
                <a:gd name="T16" fmla="*/ 0 w 120"/>
                <a:gd name="T17" fmla="*/ 8 h 261"/>
                <a:gd name="T18" fmla="*/ 1 w 120"/>
                <a:gd name="T19" fmla="*/ 7 h 261"/>
                <a:gd name="T20" fmla="*/ 1 w 120"/>
                <a:gd name="T21" fmla="*/ 6 h 261"/>
                <a:gd name="T22" fmla="*/ 2 w 120"/>
                <a:gd name="T23" fmla="*/ 5 h 261"/>
                <a:gd name="T24" fmla="*/ 2 w 120"/>
                <a:gd name="T25" fmla="*/ 4 h 261"/>
                <a:gd name="T26" fmla="*/ 3 w 120"/>
                <a:gd name="T27" fmla="*/ 3 h 261"/>
                <a:gd name="T28" fmla="*/ 3 w 120"/>
                <a:gd name="T29" fmla="*/ 2 h 261"/>
                <a:gd name="T30" fmla="*/ 4 w 120"/>
                <a:gd name="T31" fmla="*/ 1 h 261"/>
                <a:gd name="T32" fmla="*/ 4 w 120"/>
                <a:gd name="T33" fmla="*/ 0 h 261"/>
                <a:gd name="T34" fmla="*/ 4 w 120"/>
                <a:gd name="T35" fmla="*/ 0 h 261"/>
                <a:gd name="T36" fmla="*/ 4 w 120"/>
                <a:gd name="T37" fmla="*/ 0 h 261"/>
                <a:gd name="T38" fmla="*/ 4 w 120"/>
                <a:gd name="T39" fmla="*/ 0 h 261"/>
                <a:gd name="T40" fmla="*/ 4 w 120"/>
                <a:gd name="T41" fmla="*/ 1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8" name="Freeform 110">
              <a:extLst>
                <a:ext uri="{FF2B5EF4-FFF2-40B4-BE49-F238E27FC236}">
                  <a16:creationId xmlns:a16="http://schemas.microsoft.com/office/drawing/2014/main" id="{2772EB54-393A-4512-B5D3-D58C4D83B8C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25" y="2387"/>
              <a:ext cx="56" cy="122"/>
            </a:xfrm>
            <a:custGeom>
              <a:avLst/>
              <a:gdLst>
                <a:gd name="T0" fmla="*/ 3 w 113"/>
                <a:gd name="T1" fmla="*/ 1 h 244"/>
                <a:gd name="T2" fmla="*/ 3 w 113"/>
                <a:gd name="T3" fmla="*/ 2 h 244"/>
                <a:gd name="T4" fmla="*/ 3 w 113"/>
                <a:gd name="T5" fmla="*/ 3 h 244"/>
                <a:gd name="T6" fmla="*/ 2 w 113"/>
                <a:gd name="T7" fmla="*/ 4 h 244"/>
                <a:gd name="T8" fmla="*/ 2 w 113"/>
                <a:gd name="T9" fmla="*/ 5 h 244"/>
                <a:gd name="T10" fmla="*/ 2 w 113"/>
                <a:gd name="T11" fmla="*/ 6 h 244"/>
                <a:gd name="T12" fmla="*/ 1 w 113"/>
                <a:gd name="T13" fmla="*/ 7 h 244"/>
                <a:gd name="T14" fmla="*/ 0 w 113"/>
                <a:gd name="T15" fmla="*/ 7 h 244"/>
                <a:gd name="T16" fmla="*/ 0 w 113"/>
                <a:gd name="T17" fmla="*/ 8 h 244"/>
                <a:gd name="T18" fmla="*/ 0 w 113"/>
                <a:gd name="T19" fmla="*/ 7 h 244"/>
                <a:gd name="T20" fmla="*/ 0 w 113"/>
                <a:gd name="T21" fmla="*/ 6 h 244"/>
                <a:gd name="T22" fmla="*/ 1 w 113"/>
                <a:gd name="T23" fmla="*/ 5 h 244"/>
                <a:gd name="T24" fmla="*/ 1 w 113"/>
                <a:gd name="T25" fmla="*/ 5 h 244"/>
                <a:gd name="T26" fmla="*/ 2 w 113"/>
                <a:gd name="T27" fmla="*/ 4 h 244"/>
                <a:gd name="T28" fmla="*/ 2 w 113"/>
                <a:gd name="T29" fmla="*/ 3 h 244"/>
                <a:gd name="T30" fmla="*/ 2 w 113"/>
                <a:gd name="T31" fmla="*/ 2 h 244"/>
                <a:gd name="T32" fmla="*/ 3 w 113"/>
                <a:gd name="T33" fmla="*/ 0 h 244"/>
                <a:gd name="T34" fmla="*/ 3 w 113"/>
                <a:gd name="T35" fmla="*/ 1 h 244"/>
                <a:gd name="T36" fmla="*/ 3 w 113"/>
                <a:gd name="T37" fmla="*/ 1 h 244"/>
                <a:gd name="T38" fmla="*/ 3 w 113"/>
                <a:gd name="T39" fmla="*/ 1 h 244"/>
                <a:gd name="T40" fmla="*/ 3 w 113"/>
                <a:gd name="T41" fmla="*/ 1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9" name="Freeform 111">
              <a:extLst>
                <a:ext uri="{FF2B5EF4-FFF2-40B4-BE49-F238E27FC236}">
                  <a16:creationId xmlns:a16="http://schemas.microsoft.com/office/drawing/2014/main" id="{9FDA42D8-ABA0-44E4-A022-493F665A6CB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28" y="2391"/>
              <a:ext cx="52" cy="115"/>
            </a:xfrm>
            <a:custGeom>
              <a:avLst/>
              <a:gdLst>
                <a:gd name="T0" fmla="*/ 4 w 104"/>
                <a:gd name="T1" fmla="*/ 1 h 229"/>
                <a:gd name="T2" fmla="*/ 4 w 104"/>
                <a:gd name="T3" fmla="*/ 2 h 229"/>
                <a:gd name="T4" fmla="*/ 3 w 104"/>
                <a:gd name="T5" fmla="*/ 3 h 229"/>
                <a:gd name="T6" fmla="*/ 3 w 104"/>
                <a:gd name="T7" fmla="*/ 4 h 229"/>
                <a:gd name="T8" fmla="*/ 3 w 104"/>
                <a:gd name="T9" fmla="*/ 5 h 229"/>
                <a:gd name="T10" fmla="*/ 2 w 104"/>
                <a:gd name="T11" fmla="*/ 5 h 229"/>
                <a:gd name="T12" fmla="*/ 2 w 104"/>
                <a:gd name="T13" fmla="*/ 6 h 229"/>
                <a:gd name="T14" fmla="*/ 1 w 104"/>
                <a:gd name="T15" fmla="*/ 7 h 229"/>
                <a:gd name="T16" fmla="*/ 0 w 104"/>
                <a:gd name="T17" fmla="*/ 8 h 229"/>
                <a:gd name="T18" fmla="*/ 1 w 104"/>
                <a:gd name="T19" fmla="*/ 7 h 229"/>
                <a:gd name="T20" fmla="*/ 1 w 104"/>
                <a:gd name="T21" fmla="*/ 6 h 229"/>
                <a:gd name="T22" fmla="*/ 2 w 104"/>
                <a:gd name="T23" fmla="*/ 5 h 229"/>
                <a:gd name="T24" fmla="*/ 2 w 104"/>
                <a:gd name="T25" fmla="*/ 4 h 229"/>
                <a:gd name="T26" fmla="*/ 3 w 104"/>
                <a:gd name="T27" fmla="*/ 3 h 229"/>
                <a:gd name="T28" fmla="*/ 3 w 104"/>
                <a:gd name="T29" fmla="*/ 3 h 229"/>
                <a:gd name="T30" fmla="*/ 3 w 104"/>
                <a:gd name="T31" fmla="*/ 2 h 229"/>
                <a:gd name="T32" fmla="*/ 3 w 104"/>
                <a:gd name="T33" fmla="*/ 0 h 229"/>
                <a:gd name="T34" fmla="*/ 4 w 104"/>
                <a:gd name="T35" fmla="*/ 1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0" name="Freeform 112">
              <a:extLst>
                <a:ext uri="{FF2B5EF4-FFF2-40B4-BE49-F238E27FC236}">
                  <a16:creationId xmlns:a16="http://schemas.microsoft.com/office/drawing/2014/main" id="{71DD4BAD-5B4C-4CF2-95CE-6FBF5DB14B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5" y="2400"/>
              <a:ext cx="84" cy="311"/>
            </a:xfrm>
            <a:custGeom>
              <a:avLst/>
              <a:gdLst>
                <a:gd name="T0" fmla="*/ 4 w 168"/>
                <a:gd name="T1" fmla="*/ 4 h 621"/>
                <a:gd name="T2" fmla="*/ 5 w 168"/>
                <a:gd name="T3" fmla="*/ 1 h 621"/>
                <a:gd name="T4" fmla="*/ 6 w 168"/>
                <a:gd name="T5" fmla="*/ 0 h 621"/>
                <a:gd name="T6" fmla="*/ 6 w 168"/>
                <a:gd name="T7" fmla="*/ 2 h 621"/>
                <a:gd name="T8" fmla="*/ 3 w 168"/>
                <a:gd name="T9" fmla="*/ 20 h 621"/>
                <a:gd name="T10" fmla="*/ 0 w 168"/>
                <a:gd name="T11" fmla="*/ 20 h 621"/>
                <a:gd name="T12" fmla="*/ 1 w 168"/>
                <a:gd name="T13" fmla="*/ 20 h 621"/>
                <a:gd name="T14" fmla="*/ 1 w 168"/>
                <a:gd name="T15" fmla="*/ 19 h 621"/>
                <a:gd name="T16" fmla="*/ 1 w 168"/>
                <a:gd name="T17" fmla="*/ 19 h 621"/>
                <a:gd name="T18" fmla="*/ 1 w 168"/>
                <a:gd name="T19" fmla="*/ 18 h 621"/>
                <a:gd name="T20" fmla="*/ 2 w 168"/>
                <a:gd name="T21" fmla="*/ 18 h 621"/>
                <a:gd name="T22" fmla="*/ 2 w 168"/>
                <a:gd name="T23" fmla="*/ 17 h 621"/>
                <a:gd name="T24" fmla="*/ 2 w 168"/>
                <a:gd name="T25" fmla="*/ 17 h 621"/>
                <a:gd name="T26" fmla="*/ 3 w 168"/>
                <a:gd name="T27" fmla="*/ 17 h 621"/>
                <a:gd name="T28" fmla="*/ 3 w 168"/>
                <a:gd name="T29" fmla="*/ 15 h 621"/>
                <a:gd name="T30" fmla="*/ 3 w 168"/>
                <a:gd name="T31" fmla="*/ 13 h 621"/>
                <a:gd name="T32" fmla="*/ 3 w 168"/>
                <a:gd name="T33" fmla="*/ 11 h 621"/>
                <a:gd name="T34" fmla="*/ 3 w 168"/>
                <a:gd name="T35" fmla="*/ 9 h 621"/>
                <a:gd name="T36" fmla="*/ 4 w 168"/>
                <a:gd name="T37" fmla="*/ 7 h 621"/>
                <a:gd name="T38" fmla="*/ 4 w 168"/>
                <a:gd name="T39" fmla="*/ 6 h 621"/>
                <a:gd name="T40" fmla="*/ 4 w 168"/>
                <a:gd name="T41" fmla="*/ 5 h 621"/>
                <a:gd name="T42" fmla="*/ 4 w 168"/>
                <a:gd name="T43" fmla="*/ 4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1" name="Freeform 113">
              <a:extLst>
                <a:ext uri="{FF2B5EF4-FFF2-40B4-BE49-F238E27FC236}">
                  <a16:creationId xmlns:a16="http://schemas.microsoft.com/office/drawing/2014/main" id="{4C88DF6A-5883-478E-8CE1-5FF1F222A0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62" y="2402"/>
              <a:ext cx="51" cy="313"/>
            </a:xfrm>
            <a:custGeom>
              <a:avLst/>
              <a:gdLst>
                <a:gd name="T0" fmla="*/ 3 w 101"/>
                <a:gd name="T1" fmla="*/ 4 h 626"/>
                <a:gd name="T2" fmla="*/ 3 w 101"/>
                <a:gd name="T3" fmla="*/ 1 h 626"/>
                <a:gd name="T4" fmla="*/ 4 w 101"/>
                <a:gd name="T5" fmla="*/ 0 h 626"/>
                <a:gd name="T6" fmla="*/ 3 w 101"/>
                <a:gd name="T7" fmla="*/ 2 h 626"/>
                <a:gd name="T8" fmla="*/ 2 w 101"/>
                <a:gd name="T9" fmla="*/ 18 h 626"/>
                <a:gd name="T10" fmla="*/ 2 w 101"/>
                <a:gd name="T11" fmla="*/ 20 h 626"/>
                <a:gd name="T12" fmla="*/ 0 w 101"/>
                <a:gd name="T13" fmla="*/ 20 h 626"/>
                <a:gd name="T14" fmla="*/ 1 w 101"/>
                <a:gd name="T15" fmla="*/ 19 h 626"/>
                <a:gd name="T16" fmla="*/ 1 w 101"/>
                <a:gd name="T17" fmla="*/ 17 h 626"/>
                <a:gd name="T18" fmla="*/ 1 w 101"/>
                <a:gd name="T19" fmla="*/ 15 h 626"/>
                <a:gd name="T20" fmla="*/ 1 w 101"/>
                <a:gd name="T21" fmla="*/ 12 h 626"/>
                <a:gd name="T22" fmla="*/ 2 w 101"/>
                <a:gd name="T23" fmla="*/ 9 h 626"/>
                <a:gd name="T24" fmla="*/ 2 w 101"/>
                <a:gd name="T25" fmla="*/ 7 h 626"/>
                <a:gd name="T26" fmla="*/ 2 w 101"/>
                <a:gd name="T27" fmla="*/ 5 h 626"/>
                <a:gd name="T28" fmla="*/ 3 w 101"/>
                <a:gd name="T29" fmla="*/ 4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2" name="Freeform 114">
              <a:extLst>
                <a:ext uri="{FF2B5EF4-FFF2-40B4-BE49-F238E27FC236}">
                  <a16:creationId xmlns:a16="http://schemas.microsoft.com/office/drawing/2014/main" id="{AA8C89EE-2DA1-4EAA-9A2A-F5E0BFFD0F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51" y="2702"/>
              <a:ext cx="187" cy="132"/>
            </a:xfrm>
            <a:custGeom>
              <a:avLst/>
              <a:gdLst>
                <a:gd name="T0" fmla="*/ 1 w 374"/>
                <a:gd name="T1" fmla="*/ 0 h 264"/>
                <a:gd name="T2" fmla="*/ 12 w 374"/>
                <a:gd name="T3" fmla="*/ 2 h 264"/>
                <a:gd name="T4" fmla="*/ 12 w 374"/>
                <a:gd name="T5" fmla="*/ 2 h 264"/>
                <a:gd name="T6" fmla="*/ 12 w 374"/>
                <a:gd name="T7" fmla="*/ 3 h 264"/>
                <a:gd name="T8" fmla="*/ 11 w 374"/>
                <a:gd name="T9" fmla="*/ 4 h 264"/>
                <a:gd name="T10" fmla="*/ 11 w 374"/>
                <a:gd name="T11" fmla="*/ 4 h 264"/>
                <a:gd name="T12" fmla="*/ 11 w 374"/>
                <a:gd name="T13" fmla="*/ 4 h 264"/>
                <a:gd name="T14" fmla="*/ 11 w 374"/>
                <a:gd name="T15" fmla="*/ 5 h 264"/>
                <a:gd name="T16" fmla="*/ 11 w 374"/>
                <a:gd name="T17" fmla="*/ 5 h 264"/>
                <a:gd name="T18" fmla="*/ 11 w 374"/>
                <a:gd name="T19" fmla="*/ 5 h 264"/>
                <a:gd name="T20" fmla="*/ 11 w 374"/>
                <a:gd name="T21" fmla="*/ 6 h 264"/>
                <a:gd name="T22" fmla="*/ 11 w 374"/>
                <a:gd name="T23" fmla="*/ 6 h 264"/>
                <a:gd name="T24" fmla="*/ 11 w 374"/>
                <a:gd name="T25" fmla="*/ 7 h 264"/>
                <a:gd name="T26" fmla="*/ 11 w 374"/>
                <a:gd name="T27" fmla="*/ 7 h 264"/>
                <a:gd name="T28" fmla="*/ 11 w 374"/>
                <a:gd name="T29" fmla="*/ 8 h 264"/>
                <a:gd name="T30" fmla="*/ 10 w 374"/>
                <a:gd name="T31" fmla="*/ 8 h 264"/>
                <a:gd name="T32" fmla="*/ 10 w 374"/>
                <a:gd name="T33" fmla="*/ 9 h 264"/>
                <a:gd name="T34" fmla="*/ 10 w 374"/>
                <a:gd name="T35" fmla="*/ 9 h 264"/>
                <a:gd name="T36" fmla="*/ 9 w 374"/>
                <a:gd name="T37" fmla="*/ 9 h 264"/>
                <a:gd name="T38" fmla="*/ 9 w 374"/>
                <a:gd name="T39" fmla="*/ 9 h 264"/>
                <a:gd name="T40" fmla="*/ 8 w 374"/>
                <a:gd name="T41" fmla="*/ 9 h 264"/>
                <a:gd name="T42" fmla="*/ 7 w 374"/>
                <a:gd name="T43" fmla="*/ 9 h 264"/>
                <a:gd name="T44" fmla="*/ 7 w 374"/>
                <a:gd name="T45" fmla="*/ 9 h 264"/>
                <a:gd name="T46" fmla="*/ 6 w 374"/>
                <a:gd name="T47" fmla="*/ 9 h 264"/>
                <a:gd name="T48" fmla="*/ 6 w 374"/>
                <a:gd name="T49" fmla="*/ 9 h 264"/>
                <a:gd name="T50" fmla="*/ 5 w 374"/>
                <a:gd name="T51" fmla="*/ 8 h 264"/>
                <a:gd name="T52" fmla="*/ 4 w 374"/>
                <a:gd name="T53" fmla="*/ 8 h 264"/>
                <a:gd name="T54" fmla="*/ 4 w 374"/>
                <a:gd name="T55" fmla="*/ 8 h 264"/>
                <a:gd name="T56" fmla="*/ 3 w 374"/>
                <a:gd name="T57" fmla="*/ 8 h 264"/>
                <a:gd name="T58" fmla="*/ 3 w 374"/>
                <a:gd name="T59" fmla="*/ 8 h 264"/>
                <a:gd name="T60" fmla="*/ 2 w 374"/>
                <a:gd name="T61" fmla="*/ 8 h 264"/>
                <a:gd name="T62" fmla="*/ 2 w 374"/>
                <a:gd name="T63" fmla="*/ 8 h 264"/>
                <a:gd name="T64" fmla="*/ 1 w 374"/>
                <a:gd name="T65" fmla="*/ 7 h 264"/>
                <a:gd name="T66" fmla="*/ 1 w 374"/>
                <a:gd name="T67" fmla="*/ 7 h 264"/>
                <a:gd name="T68" fmla="*/ 1 w 374"/>
                <a:gd name="T69" fmla="*/ 7 h 264"/>
                <a:gd name="T70" fmla="*/ 1 w 374"/>
                <a:gd name="T71" fmla="*/ 6 h 264"/>
                <a:gd name="T72" fmla="*/ 1 w 374"/>
                <a:gd name="T73" fmla="*/ 6 h 264"/>
                <a:gd name="T74" fmla="*/ 1 w 374"/>
                <a:gd name="T75" fmla="*/ 6 h 264"/>
                <a:gd name="T76" fmla="*/ 1 w 374"/>
                <a:gd name="T77" fmla="*/ 5 h 264"/>
                <a:gd name="T78" fmla="*/ 1 w 374"/>
                <a:gd name="T79" fmla="*/ 5 h 264"/>
                <a:gd name="T80" fmla="*/ 0 w 374"/>
                <a:gd name="T81" fmla="*/ 5 h 264"/>
                <a:gd name="T82" fmla="*/ 1 w 374"/>
                <a:gd name="T83" fmla="*/ 4 h 264"/>
                <a:gd name="T84" fmla="*/ 1 w 374"/>
                <a:gd name="T85" fmla="*/ 4 h 264"/>
                <a:gd name="T86" fmla="*/ 1 w 374"/>
                <a:gd name="T87" fmla="*/ 4 h 264"/>
                <a:gd name="T88" fmla="*/ 1 w 374"/>
                <a:gd name="T89" fmla="*/ 3 h 264"/>
                <a:gd name="T90" fmla="*/ 1 w 374"/>
                <a:gd name="T91" fmla="*/ 3 h 264"/>
                <a:gd name="T92" fmla="*/ 1 w 374"/>
                <a:gd name="T93" fmla="*/ 2 h 264"/>
                <a:gd name="T94" fmla="*/ 1 w 374"/>
                <a:gd name="T95" fmla="*/ 2 h 264"/>
                <a:gd name="T96" fmla="*/ 1 w 374"/>
                <a:gd name="T97" fmla="*/ 1 h 264"/>
                <a:gd name="T98" fmla="*/ 1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3" name="Freeform 115">
              <a:extLst>
                <a:ext uri="{FF2B5EF4-FFF2-40B4-BE49-F238E27FC236}">
                  <a16:creationId xmlns:a16="http://schemas.microsoft.com/office/drawing/2014/main" id="{F9180274-2CD2-4A97-B167-340BA1E611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56" y="2704"/>
              <a:ext cx="176" cy="129"/>
            </a:xfrm>
            <a:custGeom>
              <a:avLst/>
              <a:gdLst>
                <a:gd name="T0" fmla="*/ 2 w 352"/>
                <a:gd name="T1" fmla="*/ 0 h 259"/>
                <a:gd name="T2" fmla="*/ 4 w 352"/>
                <a:gd name="T3" fmla="*/ 0 h 259"/>
                <a:gd name="T4" fmla="*/ 6 w 352"/>
                <a:gd name="T5" fmla="*/ 0 h 259"/>
                <a:gd name="T6" fmla="*/ 8 w 352"/>
                <a:gd name="T7" fmla="*/ 0 h 259"/>
                <a:gd name="T8" fmla="*/ 10 w 352"/>
                <a:gd name="T9" fmla="*/ 1 h 259"/>
                <a:gd name="T10" fmla="*/ 11 w 352"/>
                <a:gd name="T11" fmla="*/ 1 h 259"/>
                <a:gd name="T12" fmla="*/ 11 w 352"/>
                <a:gd name="T13" fmla="*/ 1 h 259"/>
                <a:gd name="T14" fmla="*/ 11 w 352"/>
                <a:gd name="T15" fmla="*/ 2 h 259"/>
                <a:gd name="T16" fmla="*/ 11 w 352"/>
                <a:gd name="T17" fmla="*/ 2 h 259"/>
                <a:gd name="T18" fmla="*/ 10 w 352"/>
                <a:gd name="T19" fmla="*/ 3 h 259"/>
                <a:gd name="T20" fmla="*/ 10 w 352"/>
                <a:gd name="T21" fmla="*/ 3 h 259"/>
                <a:gd name="T22" fmla="*/ 11 w 352"/>
                <a:gd name="T23" fmla="*/ 3 h 259"/>
                <a:gd name="T24" fmla="*/ 11 w 352"/>
                <a:gd name="T25" fmla="*/ 3 h 259"/>
                <a:gd name="T26" fmla="*/ 11 w 352"/>
                <a:gd name="T27" fmla="*/ 4 h 259"/>
                <a:gd name="T28" fmla="*/ 10 w 352"/>
                <a:gd name="T29" fmla="*/ 4 h 259"/>
                <a:gd name="T30" fmla="*/ 10 w 352"/>
                <a:gd name="T31" fmla="*/ 4 h 259"/>
                <a:gd name="T32" fmla="*/ 11 w 352"/>
                <a:gd name="T33" fmla="*/ 5 h 259"/>
                <a:gd name="T34" fmla="*/ 10 w 352"/>
                <a:gd name="T35" fmla="*/ 5 h 259"/>
                <a:gd name="T36" fmla="*/ 10 w 352"/>
                <a:gd name="T37" fmla="*/ 5 h 259"/>
                <a:gd name="T38" fmla="*/ 10 w 352"/>
                <a:gd name="T39" fmla="*/ 6 h 259"/>
                <a:gd name="T40" fmla="*/ 10 w 352"/>
                <a:gd name="T41" fmla="*/ 6 h 259"/>
                <a:gd name="T42" fmla="*/ 10 w 352"/>
                <a:gd name="T43" fmla="*/ 6 h 259"/>
                <a:gd name="T44" fmla="*/ 10 w 352"/>
                <a:gd name="T45" fmla="*/ 6 h 259"/>
                <a:gd name="T46" fmla="*/ 10 w 352"/>
                <a:gd name="T47" fmla="*/ 7 h 259"/>
                <a:gd name="T48" fmla="*/ 10 w 352"/>
                <a:gd name="T49" fmla="*/ 7 h 259"/>
                <a:gd name="T50" fmla="*/ 9 w 352"/>
                <a:gd name="T51" fmla="*/ 8 h 259"/>
                <a:gd name="T52" fmla="*/ 8 w 352"/>
                <a:gd name="T53" fmla="*/ 8 h 259"/>
                <a:gd name="T54" fmla="*/ 6 w 352"/>
                <a:gd name="T55" fmla="*/ 8 h 259"/>
                <a:gd name="T56" fmla="*/ 4 w 352"/>
                <a:gd name="T57" fmla="*/ 7 h 259"/>
                <a:gd name="T58" fmla="*/ 2 w 352"/>
                <a:gd name="T59" fmla="*/ 7 h 259"/>
                <a:gd name="T60" fmla="*/ 1 w 352"/>
                <a:gd name="T61" fmla="*/ 6 h 259"/>
                <a:gd name="T62" fmla="*/ 1 w 352"/>
                <a:gd name="T63" fmla="*/ 5 h 259"/>
                <a:gd name="T64" fmla="*/ 1 w 352"/>
                <a:gd name="T65" fmla="*/ 5 h 259"/>
                <a:gd name="T66" fmla="*/ 1 w 352"/>
                <a:gd name="T67" fmla="*/ 5 h 259"/>
                <a:gd name="T68" fmla="*/ 1 w 352"/>
                <a:gd name="T69" fmla="*/ 4 h 259"/>
                <a:gd name="T70" fmla="*/ 1 w 352"/>
                <a:gd name="T71" fmla="*/ 4 h 259"/>
                <a:gd name="T72" fmla="*/ 1 w 352"/>
                <a:gd name="T73" fmla="*/ 4 h 259"/>
                <a:gd name="T74" fmla="*/ 1 w 352"/>
                <a:gd name="T75" fmla="*/ 4 h 259"/>
                <a:gd name="T76" fmla="*/ 1 w 352"/>
                <a:gd name="T77" fmla="*/ 3 h 259"/>
                <a:gd name="T78" fmla="*/ 1 w 352"/>
                <a:gd name="T79" fmla="*/ 3 h 259"/>
                <a:gd name="T80" fmla="*/ 1 w 352"/>
                <a:gd name="T81" fmla="*/ 3 h 259"/>
                <a:gd name="T82" fmla="*/ 1 w 352"/>
                <a:gd name="T83" fmla="*/ 2 h 259"/>
                <a:gd name="T84" fmla="*/ 1 w 352"/>
                <a:gd name="T85" fmla="*/ 2 h 259"/>
                <a:gd name="T86" fmla="*/ 1 w 352"/>
                <a:gd name="T87" fmla="*/ 2 h 259"/>
                <a:gd name="T88" fmla="*/ 1 w 352"/>
                <a:gd name="T89" fmla="*/ 2 h 259"/>
                <a:gd name="T90" fmla="*/ 1 w 352"/>
                <a:gd name="T91" fmla="*/ 1 h 259"/>
                <a:gd name="T92" fmla="*/ 1 w 352"/>
                <a:gd name="T93" fmla="*/ 1 h 259"/>
                <a:gd name="T94" fmla="*/ 1 w 352"/>
                <a:gd name="T95" fmla="*/ 0 h 259"/>
                <a:gd name="T96" fmla="*/ 1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4" name="Freeform 116">
              <a:extLst>
                <a:ext uri="{FF2B5EF4-FFF2-40B4-BE49-F238E27FC236}">
                  <a16:creationId xmlns:a16="http://schemas.microsoft.com/office/drawing/2014/main" id="{CD379EDD-46C6-4ADB-8772-5BA1EA5312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2" y="2705"/>
              <a:ext cx="164" cy="128"/>
            </a:xfrm>
            <a:custGeom>
              <a:avLst/>
              <a:gdLst>
                <a:gd name="T0" fmla="*/ 1 w 329"/>
                <a:gd name="T1" fmla="*/ 1 h 256"/>
                <a:gd name="T2" fmla="*/ 3 w 329"/>
                <a:gd name="T3" fmla="*/ 1 h 256"/>
                <a:gd name="T4" fmla="*/ 5 w 329"/>
                <a:gd name="T5" fmla="*/ 1 h 256"/>
                <a:gd name="T6" fmla="*/ 7 w 329"/>
                <a:gd name="T7" fmla="*/ 1 h 256"/>
                <a:gd name="T8" fmla="*/ 9 w 329"/>
                <a:gd name="T9" fmla="*/ 2 h 256"/>
                <a:gd name="T10" fmla="*/ 10 w 329"/>
                <a:gd name="T11" fmla="*/ 2 h 256"/>
                <a:gd name="T12" fmla="*/ 9 w 329"/>
                <a:gd name="T13" fmla="*/ 2 h 256"/>
                <a:gd name="T14" fmla="*/ 9 w 329"/>
                <a:gd name="T15" fmla="*/ 3 h 256"/>
                <a:gd name="T16" fmla="*/ 9 w 329"/>
                <a:gd name="T17" fmla="*/ 3 h 256"/>
                <a:gd name="T18" fmla="*/ 9 w 329"/>
                <a:gd name="T19" fmla="*/ 4 h 256"/>
                <a:gd name="T20" fmla="*/ 9 w 329"/>
                <a:gd name="T21" fmla="*/ 4 h 256"/>
                <a:gd name="T22" fmla="*/ 9 w 329"/>
                <a:gd name="T23" fmla="*/ 4 h 256"/>
                <a:gd name="T24" fmla="*/ 9 w 329"/>
                <a:gd name="T25" fmla="*/ 4 h 256"/>
                <a:gd name="T26" fmla="*/ 9 w 329"/>
                <a:gd name="T27" fmla="*/ 5 h 256"/>
                <a:gd name="T28" fmla="*/ 9 w 329"/>
                <a:gd name="T29" fmla="*/ 5 h 256"/>
                <a:gd name="T30" fmla="*/ 9 w 329"/>
                <a:gd name="T31" fmla="*/ 5 h 256"/>
                <a:gd name="T32" fmla="*/ 9 w 329"/>
                <a:gd name="T33" fmla="*/ 6 h 256"/>
                <a:gd name="T34" fmla="*/ 9 w 329"/>
                <a:gd name="T35" fmla="*/ 6 h 256"/>
                <a:gd name="T36" fmla="*/ 8 w 329"/>
                <a:gd name="T37" fmla="*/ 6 h 256"/>
                <a:gd name="T38" fmla="*/ 9 w 329"/>
                <a:gd name="T39" fmla="*/ 6 h 256"/>
                <a:gd name="T40" fmla="*/ 9 w 329"/>
                <a:gd name="T41" fmla="*/ 7 h 256"/>
                <a:gd name="T42" fmla="*/ 9 w 329"/>
                <a:gd name="T43" fmla="*/ 7 h 256"/>
                <a:gd name="T44" fmla="*/ 8 w 329"/>
                <a:gd name="T45" fmla="*/ 7 h 256"/>
                <a:gd name="T46" fmla="*/ 8 w 329"/>
                <a:gd name="T47" fmla="*/ 8 h 256"/>
                <a:gd name="T48" fmla="*/ 8 w 329"/>
                <a:gd name="T49" fmla="*/ 8 h 256"/>
                <a:gd name="T50" fmla="*/ 7 w 329"/>
                <a:gd name="T51" fmla="*/ 8 h 256"/>
                <a:gd name="T52" fmla="*/ 6 w 329"/>
                <a:gd name="T53" fmla="*/ 8 h 256"/>
                <a:gd name="T54" fmla="*/ 4 w 329"/>
                <a:gd name="T55" fmla="*/ 8 h 256"/>
                <a:gd name="T56" fmla="*/ 3 w 329"/>
                <a:gd name="T57" fmla="*/ 8 h 256"/>
                <a:gd name="T58" fmla="*/ 1 w 329"/>
                <a:gd name="T59" fmla="*/ 8 h 256"/>
                <a:gd name="T60" fmla="*/ 0 w 329"/>
                <a:gd name="T61" fmla="*/ 7 h 256"/>
                <a:gd name="T62" fmla="*/ 0 w 329"/>
                <a:gd name="T63" fmla="*/ 6 h 256"/>
                <a:gd name="T64" fmla="*/ 0 w 329"/>
                <a:gd name="T65" fmla="*/ 6 h 256"/>
                <a:gd name="T66" fmla="*/ 0 w 329"/>
                <a:gd name="T67" fmla="*/ 6 h 256"/>
                <a:gd name="T68" fmla="*/ 0 w 329"/>
                <a:gd name="T69" fmla="*/ 5 h 256"/>
                <a:gd name="T70" fmla="*/ 0 w 329"/>
                <a:gd name="T71" fmla="*/ 5 h 256"/>
                <a:gd name="T72" fmla="*/ 0 w 329"/>
                <a:gd name="T73" fmla="*/ 5 h 256"/>
                <a:gd name="T74" fmla="*/ 0 w 329"/>
                <a:gd name="T75" fmla="*/ 5 h 256"/>
                <a:gd name="T76" fmla="*/ 0 w 329"/>
                <a:gd name="T77" fmla="*/ 4 h 256"/>
                <a:gd name="T78" fmla="*/ 0 w 329"/>
                <a:gd name="T79" fmla="*/ 4 h 256"/>
                <a:gd name="T80" fmla="*/ 0 w 329"/>
                <a:gd name="T81" fmla="*/ 4 h 256"/>
                <a:gd name="T82" fmla="*/ 0 w 329"/>
                <a:gd name="T83" fmla="*/ 3 h 256"/>
                <a:gd name="T84" fmla="*/ 0 w 329"/>
                <a:gd name="T85" fmla="*/ 3 h 256"/>
                <a:gd name="T86" fmla="*/ 0 w 329"/>
                <a:gd name="T87" fmla="*/ 3 h 256"/>
                <a:gd name="T88" fmla="*/ 0 w 329"/>
                <a:gd name="T89" fmla="*/ 3 h 256"/>
                <a:gd name="T90" fmla="*/ 0 w 329"/>
                <a:gd name="T91" fmla="*/ 2 h 256"/>
                <a:gd name="T92" fmla="*/ 0 w 329"/>
                <a:gd name="T93" fmla="*/ 2 h 256"/>
                <a:gd name="T94" fmla="*/ 0 w 329"/>
                <a:gd name="T95" fmla="*/ 1 h 256"/>
                <a:gd name="T96" fmla="*/ 0 w 329"/>
                <a:gd name="T97" fmla="*/ 1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5" name="Freeform 117">
              <a:extLst>
                <a:ext uri="{FF2B5EF4-FFF2-40B4-BE49-F238E27FC236}">
                  <a16:creationId xmlns:a16="http://schemas.microsoft.com/office/drawing/2014/main" id="{A752DC19-6C3B-4769-82D3-CDBA04B8CF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7" y="2707"/>
              <a:ext cx="153" cy="126"/>
            </a:xfrm>
            <a:custGeom>
              <a:avLst/>
              <a:gdLst>
                <a:gd name="T0" fmla="*/ 2 w 306"/>
                <a:gd name="T1" fmla="*/ 1 h 252"/>
                <a:gd name="T2" fmla="*/ 4 w 306"/>
                <a:gd name="T3" fmla="*/ 1 h 252"/>
                <a:gd name="T4" fmla="*/ 5 w 306"/>
                <a:gd name="T5" fmla="*/ 1 h 252"/>
                <a:gd name="T6" fmla="*/ 7 w 306"/>
                <a:gd name="T7" fmla="*/ 1 h 252"/>
                <a:gd name="T8" fmla="*/ 9 w 306"/>
                <a:gd name="T9" fmla="*/ 2 h 252"/>
                <a:gd name="T10" fmla="*/ 10 w 306"/>
                <a:gd name="T11" fmla="*/ 2 h 252"/>
                <a:gd name="T12" fmla="*/ 10 w 306"/>
                <a:gd name="T13" fmla="*/ 2 h 252"/>
                <a:gd name="T14" fmla="*/ 10 w 306"/>
                <a:gd name="T15" fmla="*/ 3 h 252"/>
                <a:gd name="T16" fmla="*/ 9 w 306"/>
                <a:gd name="T17" fmla="*/ 3 h 252"/>
                <a:gd name="T18" fmla="*/ 9 w 306"/>
                <a:gd name="T19" fmla="*/ 3 h 252"/>
                <a:gd name="T20" fmla="*/ 9 w 306"/>
                <a:gd name="T21" fmla="*/ 4 h 252"/>
                <a:gd name="T22" fmla="*/ 9 w 306"/>
                <a:gd name="T23" fmla="*/ 4 h 252"/>
                <a:gd name="T24" fmla="*/ 9 w 306"/>
                <a:gd name="T25" fmla="*/ 4 h 252"/>
                <a:gd name="T26" fmla="*/ 9 w 306"/>
                <a:gd name="T27" fmla="*/ 5 h 252"/>
                <a:gd name="T28" fmla="*/ 9 w 306"/>
                <a:gd name="T29" fmla="*/ 5 h 252"/>
                <a:gd name="T30" fmla="*/ 9 w 306"/>
                <a:gd name="T31" fmla="*/ 5 h 252"/>
                <a:gd name="T32" fmla="*/ 9 w 306"/>
                <a:gd name="T33" fmla="*/ 5 h 252"/>
                <a:gd name="T34" fmla="*/ 9 w 306"/>
                <a:gd name="T35" fmla="*/ 6 h 252"/>
                <a:gd name="T36" fmla="*/ 9 w 306"/>
                <a:gd name="T37" fmla="*/ 6 h 252"/>
                <a:gd name="T38" fmla="*/ 9 w 306"/>
                <a:gd name="T39" fmla="*/ 6 h 252"/>
                <a:gd name="T40" fmla="*/ 9 w 306"/>
                <a:gd name="T41" fmla="*/ 7 h 252"/>
                <a:gd name="T42" fmla="*/ 9 w 306"/>
                <a:gd name="T43" fmla="*/ 7 h 252"/>
                <a:gd name="T44" fmla="*/ 9 w 306"/>
                <a:gd name="T45" fmla="*/ 7 h 252"/>
                <a:gd name="T46" fmla="*/ 9 w 306"/>
                <a:gd name="T47" fmla="*/ 8 h 252"/>
                <a:gd name="T48" fmla="*/ 8 w 306"/>
                <a:gd name="T49" fmla="*/ 8 h 252"/>
                <a:gd name="T50" fmla="*/ 8 w 306"/>
                <a:gd name="T51" fmla="*/ 8 h 252"/>
                <a:gd name="T52" fmla="*/ 7 w 306"/>
                <a:gd name="T53" fmla="*/ 8 h 252"/>
                <a:gd name="T54" fmla="*/ 5 w 306"/>
                <a:gd name="T55" fmla="*/ 8 h 252"/>
                <a:gd name="T56" fmla="*/ 3 w 306"/>
                <a:gd name="T57" fmla="*/ 8 h 252"/>
                <a:gd name="T58" fmla="*/ 2 w 306"/>
                <a:gd name="T59" fmla="*/ 8 h 252"/>
                <a:gd name="T60" fmla="*/ 1 w 306"/>
                <a:gd name="T61" fmla="*/ 7 h 252"/>
                <a:gd name="T62" fmla="*/ 1 w 306"/>
                <a:gd name="T63" fmla="*/ 6 h 252"/>
                <a:gd name="T64" fmla="*/ 1 w 306"/>
                <a:gd name="T65" fmla="*/ 6 h 252"/>
                <a:gd name="T66" fmla="*/ 1 w 306"/>
                <a:gd name="T67" fmla="*/ 6 h 252"/>
                <a:gd name="T68" fmla="*/ 1 w 306"/>
                <a:gd name="T69" fmla="*/ 5 h 252"/>
                <a:gd name="T70" fmla="*/ 1 w 306"/>
                <a:gd name="T71" fmla="*/ 5 h 252"/>
                <a:gd name="T72" fmla="*/ 1 w 306"/>
                <a:gd name="T73" fmla="*/ 5 h 252"/>
                <a:gd name="T74" fmla="*/ 1 w 306"/>
                <a:gd name="T75" fmla="*/ 5 h 252"/>
                <a:gd name="T76" fmla="*/ 1 w 306"/>
                <a:gd name="T77" fmla="*/ 4 h 252"/>
                <a:gd name="T78" fmla="*/ 1 w 306"/>
                <a:gd name="T79" fmla="*/ 4 h 252"/>
                <a:gd name="T80" fmla="*/ 1 w 306"/>
                <a:gd name="T81" fmla="*/ 4 h 252"/>
                <a:gd name="T82" fmla="*/ 1 w 306"/>
                <a:gd name="T83" fmla="*/ 3 h 252"/>
                <a:gd name="T84" fmla="*/ 1 w 306"/>
                <a:gd name="T85" fmla="*/ 3 h 252"/>
                <a:gd name="T86" fmla="*/ 1 w 306"/>
                <a:gd name="T87" fmla="*/ 3 h 252"/>
                <a:gd name="T88" fmla="*/ 1 w 306"/>
                <a:gd name="T89" fmla="*/ 3 h 252"/>
                <a:gd name="T90" fmla="*/ 1 w 306"/>
                <a:gd name="T91" fmla="*/ 2 h 252"/>
                <a:gd name="T92" fmla="*/ 1 w 306"/>
                <a:gd name="T93" fmla="*/ 2 h 252"/>
                <a:gd name="T94" fmla="*/ 1 w 306"/>
                <a:gd name="T95" fmla="*/ 1 h 252"/>
                <a:gd name="T96" fmla="*/ 1 w 306"/>
                <a:gd name="T97" fmla="*/ 1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6" name="Freeform 118">
              <a:extLst>
                <a:ext uri="{FF2B5EF4-FFF2-40B4-BE49-F238E27FC236}">
                  <a16:creationId xmlns:a16="http://schemas.microsoft.com/office/drawing/2014/main" id="{CDF1460A-5016-4DAC-AAB1-F6943D26A05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73" y="2708"/>
              <a:ext cx="141" cy="125"/>
            </a:xfrm>
            <a:custGeom>
              <a:avLst/>
              <a:gdLst>
                <a:gd name="T0" fmla="*/ 1 w 283"/>
                <a:gd name="T1" fmla="*/ 1 h 250"/>
                <a:gd name="T2" fmla="*/ 2 w 283"/>
                <a:gd name="T3" fmla="*/ 1 h 250"/>
                <a:gd name="T4" fmla="*/ 4 w 283"/>
                <a:gd name="T5" fmla="*/ 1 h 250"/>
                <a:gd name="T6" fmla="*/ 6 w 283"/>
                <a:gd name="T7" fmla="*/ 1 h 250"/>
                <a:gd name="T8" fmla="*/ 7 w 283"/>
                <a:gd name="T9" fmla="*/ 1 h 250"/>
                <a:gd name="T10" fmla="*/ 8 w 283"/>
                <a:gd name="T11" fmla="*/ 2 h 250"/>
                <a:gd name="T12" fmla="*/ 8 w 283"/>
                <a:gd name="T13" fmla="*/ 2 h 250"/>
                <a:gd name="T14" fmla="*/ 8 w 283"/>
                <a:gd name="T15" fmla="*/ 3 h 250"/>
                <a:gd name="T16" fmla="*/ 8 w 283"/>
                <a:gd name="T17" fmla="*/ 3 h 250"/>
                <a:gd name="T18" fmla="*/ 7 w 283"/>
                <a:gd name="T19" fmla="*/ 3 h 250"/>
                <a:gd name="T20" fmla="*/ 7 w 283"/>
                <a:gd name="T21" fmla="*/ 4 h 250"/>
                <a:gd name="T22" fmla="*/ 8 w 283"/>
                <a:gd name="T23" fmla="*/ 4 h 250"/>
                <a:gd name="T24" fmla="*/ 8 w 283"/>
                <a:gd name="T25" fmla="*/ 4 h 250"/>
                <a:gd name="T26" fmla="*/ 8 w 283"/>
                <a:gd name="T27" fmla="*/ 5 h 250"/>
                <a:gd name="T28" fmla="*/ 7 w 283"/>
                <a:gd name="T29" fmla="*/ 5 h 250"/>
                <a:gd name="T30" fmla="*/ 7 w 283"/>
                <a:gd name="T31" fmla="*/ 5 h 250"/>
                <a:gd name="T32" fmla="*/ 8 w 283"/>
                <a:gd name="T33" fmla="*/ 5 h 250"/>
                <a:gd name="T34" fmla="*/ 7 w 283"/>
                <a:gd name="T35" fmla="*/ 6 h 250"/>
                <a:gd name="T36" fmla="*/ 7 w 283"/>
                <a:gd name="T37" fmla="*/ 6 h 250"/>
                <a:gd name="T38" fmla="*/ 7 w 283"/>
                <a:gd name="T39" fmla="*/ 6 h 250"/>
                <a:gd name="T40" fmla="*/ 7 w 283"/>
                <a:gd name="T41" fmla="*/ 6 h 250"/>
                <a:gd name="T42" fmla="*/ 7 w 283"/>
                <a:gd name="T43" fmla="*/ 7 h 250"/>
                <a:gd name="T44" fmla="*/ 7 w 283"/>
                <a:gd name="T45" fmla="*/ 7 h 250"/>
                <a:gd name="T46" fmla="*/ 7 w 283"/>
                <a:gd name="T47" fmla="*/ 8 h 250"/>
                <a:gd name="T48" fmla="*/ 7 w 283"/>
                <a:gd name="T49" fmla="*/ 8 h 250"/>
                <a:gd name="T50" fmla="*/ 6 w 283"/>
                <a:gd name="T51" fmla="*/ 8 h 250"/>
                <a:gd name="T52" fmla="*/ 5 w 283"/>
                <a:gd name="T53" fmla="*/ 8 h 250"/>
                <a:gd name="T54" fmla="*/ 4 w 283"/>
                <a:gd name="T55" fmla="*/ 8 h 250"/>
                <a:gd name="T56" fmla="*/ 2 w 283"/>
                <a:gd name="T57" fmla="*/ 8 h 250"/>
                <a:gd name="T58" fmla="*/ 1 w 283"/>
                <a:gd name="T59" fmla="*/ 8 h 250"/>
                <a:gd name="T60" fmla="*/ 0 w 283"/>
                <a:gd name="T61" fmla="*/ 7 h 250"/>
                <a:gd name="T62" fmla="*/ 0 w 283"/>
                <a:gd name="T63" fmla="*/ 6 h 250"/>
                <a:gd name="T64" fmla="*/ 0 w 283"/>
                <a:gd name="T65" fmla="*/ 6 h 250"/>
                <a:gd name="T66" fmla="*/ 0 w 283"/>
                <a:gd name="T67" fmla="*/ 6 h 250"/>
                <a:gd name="T68" fmla="*/ 0 w 283"/>
                <a:gd name="T69" fmla="*/ 5 h 250"/>
                <a:gd name="T70" fmla="*/ 0 w 283"/>
                <a:gd name="T71" fmla="*/ 5 h 250"/>
                <a:gd name="T72" fmla="*/ 0 w 283"/>
                <a:gd name="T73" fmla="*/ 5 h 250"/>
                <a:gd name="T74" fmla="*/ 0 w 283"/>
                <a:gd name="T75" fmla="*/ 5 h 250"/>
                <a:gd name="T76" fmla="*/ 0 w 283"/>
                <a:gd name="T77" fmla="*/ 4 h 250"/>
                <a:gd name="T78" fmla="*/ 0 w 283"/>
                <a:gd name="T79" fmla="*/ 4 h 250"/>
                <a:gd name="T80" fmla="*/ 0 w 283"/>
                <a:gd name="T81" fmla="*/ 4 h 250"/>
                <a:gd name="T82" fmla="*/ 0 w 283"/>
                <a:gd name="T83" fmla="*/ 3 h 250"/>
                <a:gd name="T84" fmla="*/ 0 w 283"/>
                <a:gd name="T85" fmla="*/ 3 h 250"/>
                <a:gd name="T86" fmla="*/ 0 w 283"/>
                <a:gd name="T87" fmla="*/ 3 h 250"/>
                <a:gd name="T88" fmla="*/ 0 w 283"/>
                <a:gd name="T89" fmla="*/ 3 h 250"/>
                <a:gd name="T90" fmla="*/ 0 w 283"/>
                <a:gd name="T91" fmla="*/ 2 h 250"/>
                <a:gd name="T92" fmla="*/ 0 w 283"/>
                <a:gd name="T93" fmla="*/ 2 h 250"/>
                <a:gd name="T94" fmla="*/ 0 w 283"/>
                <a:gd name="T95" fmla="*/ 1 h 250"/>
                <a:gd name="T96" fmla="*/ 0 w 283"/>
                <a:gd name="T97" fmla="*/ 1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7" name="Freeform 119">
              <a:extLst>
                <a:ext uri="{FF2B5EF4-FFF2-40B4-BE49-F238E27FC236}">
                  <a16:creationId xmlns:a16="http://schemas.microsoft.com/office/drawing/2014/main" id="{20A56DFB-5771-43DA-8B02-D5014ABB4A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78" y="2709"/>
              <a:ext cx="130" cy="124"/>
            </a:xfrm>
            <a:custGeom>
              <a:avLst/>
              <a:gdLst>
                <a:gd name="T0" fmla="*/ 2 w 260"/>
                <a:gd name="T1" fmla="*/ 1 h 246"/>
                <a:gd name="T2" fmla="*/ 3 w 260"/>
                <a:gd name="T3" fmla="*/ 1 h 246"/>
                <a:gd name="T4" fmla="*/ 5 w 260"/>
                <a:gd name="T5" fmla="*/ 1 h 246"/>
                <a:gd name="T6" fmla="*/ 6 w 260"/>
                <a:gd name="T7" fmla="*/ 1 h 246"/>
                <a:gd name="T8" fmla="*/ 8 w 260"/>
                <a:gd name="T9" fmla="*/ 1 h 246"/>
                <a:gd name="T10" fmla="*/ 9 w 260"/>
                <a:gd name="T11" fmla="*/ 2 h 246"/>
                <a:gd name="T12" fmla="*/ 8 w 260"/>
                <a:gd name="T13" fmla="*/ 2 h 246"/>
                <a:gd name="T14" fmla="*/ 8 w 260"/>
                <a:gd name="T15" fmla="*/ 3 h 246"/>
                <a:gd name="T16" fmla="*/ 8 w 260"/>
                <a:gd name="T17" fmla="*/ 3 h 246"/>
                <a:gd name="T18" fmla="*/ 8 w 260"/>
                <a:gd name="T19" fmla="*/ 3 h 246"/>
                <a:gd name="T20" fmla="*/ 8 w 260"/>
                <a:gd name="T21" fmla="*/ 4 h 246"/>
                <a:gd name="T22" fmla="*/ 8 w 260"/>
                <a:gd name="T23" fmla="*/ 4 h 246"/>
                <a:gd name="T24" fmla="*/ 8 w 260"/>
                <a:gd name="T25" fmla="*/ 4 h 246"/>
                <a:gd name="T26" fmla="*/ 8 w 260"/>
                <a:gd name="T27" fmla="*/ 4 h 246"/>
                <a:gd name="T28" fmla="*/ 8 w 260"/>
                <a:gd name="T29" fmla="*/ 4 h 246"/>
                <a:gd name="T30" fmla="*/ 8 w 260"/>
                <a:gd name="T31" fmla="*/ 5 h 246"/>
                <a:gd name="T32" fmla="*/ 8 w 260"/>
                <a:gd name="T33" fmla="*/ 5 h 246"/>
                <a:gd name="T34" fmla="*/ 8 w 260"/>
                <a:gd name="T35" fmla="*/ 6 h 246"/>
                <a:gd name="T36" fmla="*/ 7 w 260"/>
                <a:gd name="T37" fmla="*/ 6 h 246"/>
                <a:gd name="T38" fmla="*/ 8 w 260"/>
                <a:gd name="T39" fmla="*/ 6 h 246"/>
                <a:gd name="T40" fmla="*/ 8 w 260"/>
                <a:gd name="T41" fmla="*/ 6 h 246"/>
                <a:gd name="T42" fmla="*/ 8 w 260"/>
                <a:gd name="T43" fmla="*/ 7 h 246"/>
                <a:gd name="T44" fmla="*/ 7 w 260"/>
                <a:gd name="T45" fmla="*/ 7 h 246"/>
                <a:gd name="T46" fmla="*/ 7 w 260"/>
                <a:gd name="T47" fmla="*/ 7 h 246"/>
                <a:gd name="T48" fmla="*/ 7 w 260"/>
                <a:gd name="T49" fmla="*/ 8 h 246"/>
                <a:gd name="T50" fmla="*/ 7 w 260"/>
                <a:gd name="T51" fmla="*/ 8 h 246"/>
                <a:gd name="T52" fmla="*/ 6 w 260"/>
                <a:gd name="T53" fmla="*/ 8 h 246"/>
                <a:gd name="T54" fmla="*/ 4 w 260"/>
                <a:gd name="T55" fmla="*/ 8 h 246"/>
                <a:gd name="T56" fmla="*/ 3 w 260"/>
                <a:gd name="T57" fmla="*/ 8 h 246"/>
                <a:gd name="T58" fmla="*/ 2 w 260"/>
                <a:gd name="T59" fmla="*/ 8 h 246"/>
                <a:gd name="T60" fmla="*/ 1 w 260"/>
                <a:gd name="T61" fmla="*/ 7 h 246"/>
                <a:gd name="T62" fmla="*/ 1 w 260"/>
                <a:gd name="T63" fmla="*/ 6 h 246"/>
                <a:gd name="T64" fmla="*/ 1 w 260"/>
                <a:gd name="T65" fmla="*/ 6 h 246"/>
                <a:gd name="T66" fmla="*/ 1 w 260"/>
                <a:gd name="T67" fmla="*/ 6 h 246"/>
                <a:gd name="T68" fmla="*/ 1 w 260"/>
                <a:gd name="T69" fmla="*/ 5 h 246"/>
                <a:gd name="T70" fmla="*/ 1 w 260"/>
                <a:gd name="T71" fmla="*/ 5 h 246"/>
                <a:gd name="T72" fmla="*/ 1 w 260"/>
                <a:gd name="T73" fmla="*/ 5 h 246"/>
                <a:gd name="T74" fmla="*/ 1 w 260"/>
                <a:gd name="T75" fmla="*/ 5 h 246"/>
                <a:gd name="T76" fmla="*/ 1 w 260"/>
                <a:gd name="T77" fmla="*/ 4 h 246"/>
                <a:gd name="T78" fmla="*/ 1 w 260"/>
                <a:gd name="T79" fmla="*/ 4 h 246"/>
                <a:gd name="T80" fmla="*/ 1 w 260"/>
                <a:gd name="T81" fmla="*/ 4 h 246"/>
                <a:gd name="T82" fmla="*/ 1 w 260"/>
                <a:gd name="T83" fmla="*/ 3 h 246"/>
                <a:gd name="T84" fmla="*/ 1 w 260"/>
                <a:gd name="T85" fmla="*/ 3 h 246"/>
                <a:gd name="T86" fmla="*/ 1 w 260"/>
                <a:gd name="T87" fmla="*/ 3 h 246"/>
                <a:gd name="T88" fmla="*/ 1 w 260"/>
                <a:gd name="T89" fmla="*/ 3 h 246"/>
                <a:gd name="T90" fmla="*/ 1 w 260"/>
                <a:gd name="T91" fmla="*/ 2 h 246"/>
                <a:gd name="T92" fmla="*/ 1 w 260"/>
                <a:gd name="T93" fmla="*/ 2 h 246"/>
                <a:gd name="T94" fmla="*/ 1 w 260"/>
                <a:gd name="T95" fmla="*/ 1 h 246"/>
                <a:gd name="T96" fmla="*/ 1 w 260"/>
                <a:gd name="T97" fmla="*/ 1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8" name="Freeform 120">
              <a:extLst>
                <a:ext uri="{FF2B5EF4-FFF2-40B4-BE49-F238E27FC236}">
                  <a16:creationId xmlns:a16="http://schemas.microsoft.com/office/drawing/2014/main" id="{48B74C1A-D4BB-4FBC-BE14-E20EF7926A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84" y="2711"/>
              <a:ext cx="118" cy="121"/>
            </a:xfrm>
            <a:custGeom>
              <a:avLst/>
              <a:gdLst>
                <a:gd name="T0" fmla="*/ 2 w 236"/>
                <a:gd name="T1" fmla="*/ 0 h 243"/>
                <a:gd name="T2" fmla="*/ 3 w 236"/>
                <a:gd name="T3" fmla="*/ 0 h 243"/>
                <a:gd name="T4" fmla="*/ 4 w 236"/>
                <a:gd name="T5" fmla="*/ 0 h 243"/>
                <a:gd name="T6" fmla="*/ 6 w 236"/>
                <a:gd name="T7" fmla="*/ 0 h 243"/>
                <a:gd name="T8" fmla="*/ 7 w 236"/>
                <a:gd name="T9" fmla="*/ 0 h 243"/>
                <a:gd name="T10" fmla="*/ 8 w 236"/>
                <a:gd name="T11" fmla="*/ 1 h 243"/>
                <a:gd name="T12" fmla="*/ 8 w 236"/>
                <a:gd name="T13" fmla="*/ 1 h 243"/>
                <a:gd name="T14" fmla="*/ 7 w 236"/>
                <a:gd name="T15" fmla="*/ 2 h 243"/>
                <a:gd name="T16" fmla="*/ 7 w 236"/>
                <a:gd name="T17" fmla="*/ 2 h 243"/>
                <a:gd name="T18" fmla="*/ 7 w 236"/>
                <a:gd name="T19" fmla="*/ 2 h 243"/>
                <a:gd name="T20" fmla="*/ 7 w 236"/>
                <a:gd name="T21" fmla="*/ 3 h 243"/>
                <a:gd name="T22" fmla="*/ 7 w 236"/>
                <a:gd name="T23" fmla="*/ 3 h 243"/>
                <a:gd name="T24" fmla="*/ 7 w 236"/>
                <a:gd name="T25" fmla="*/ 3 h 243"/>
                <a:gd name="T26" fmla="*/ 7 w 236"/>
                <a:gd name="T27" fmla="*/ 3 h 243"/>
                <a:gd name="T28" fmla="*/ 7 w 236"/>
                <a:gd name="T29" fmla="*/ 3 h 243"/>
                <a:gd name="T30" fmla="*/ 7 w 236"/>
                <a:gd name="T31" fmla="*/ 4 h 243"/>
                <a:gd name="T32" fmla="*/ 7 w 236"/>
                <a:gd name="T33" fmla="*/ 4 h 243"/>
                <a:gd name="T34" fmla="*/ 7 w 236"/>
                <a:gd name="T35" fmla="*/ 4 h 243"/>
                <a:gd name="T36" fmla="*/ 7 w 236"/>
                <a:gd name="T37" fmla="*/ 5 h 243"/>
                <a:gd name="T38" fmla="*/ 7 w 236"/>
                <a:gd name="T39" fmla="*/ 5 h 243"/>
                <a:gd name="T40" fmla="*/ 7 w 236"/>
                <a:gd name="T41" fmla="*/ 5 h 243"/>
                <a:gd name="T42" fmla="*/ 7 w 236"/>
                <a:gd name="T43" fmla="*/ 6 h 243"/>
                <a:gd name="T44" fmla="*/ 7 w 236"/>
                <a:gd name="T45" fmla="*/ 6 h 243"/>
                <a:gd name="T46" fmla="*/ 7 w 236"/>
                <a:gd name="T47" fmla="*/ 6 h 243"/>
                <a:gd name="T48" fmla="*/ 6 w 236"/>
                <a:gd name="T49" fmla="*/ 7 h 243"/>
                <a:gd name="T50" fmla="*/ 6 w 236"/>
                <a:gd name="T51" fmla="*/ 7 h 243"/>
                <a:gd name="T52" fmla="*/ 3 w 236"/>
                <a:gd name="T53" fmla="*/ 7 h 243"/>
                <a:gd name="T54" fmla="*/ 1 w 236"/>
                <a:gd name="T55" fmla="*/ 7 h 243"/>
                <a:gd name="T56" fmla="*/ 1 w 236"/>
                <a:gd name="T57" fmla="*/ 6 h 243"/>
                <a:gd name="T58" fmla="*/ 1 w 236"/>
                <a:gd name="T59" fmla="*/ 5 h 243"/>
                <a:gd name="T60" fmla="*/ 1 w 236"/>
                <a:gd name="T61" fmla="*/ 5 h 243"/>
                <a:gd name="T62" fmla="*/ 1 w 236"/>
                <a:gd name="T63" fmla="*/ 4 h 243"/>
                <a:gd name="T64" fmla="*/ 1 w 236"/>
                <a:gd name="T65" fmla="*/ 4 h 243"/>
                <a:gd name="T66" fmla="*/ 1 w 236"/>
                <a:gd name="T67" fmla="*/ 4 h 243"/>
                <a:gd name="T68" fmla="*/ 0 w 236"/>
                <a:gd name="T69" fmla="*/ 4 h 243"/>
                <a:gd name="T70" fmla="*/ 1 w 236"/>
                <a:gd name="T71" fmla="*/ 3 h 243"/>
                <a:gd name="T72" fmla="*/ 1 w 236"/>
                <a:gd name="T73" fmla="*/ 3 h 243"/>
                <a:gd name="T74" fmla="*/ 1 w 236"/>
                <a:gd name="T75" fmla="*/ 3 h 243"/>
                <a:gd name="T76" fmla="*/ 1 w 236"/>
                <a:gd name="T77" fmla="*/ 3 h 243"/>
                <a:gd name="T78" fmla="*/ 1 w 236"/>
                <a:gd name="T79" fmla="*/ 2 h 243"/>
                <a:gd name="T80" fmla="*/ 1 w 236"/>
                <a:gd name="T81" fmla="*/ 2 h 243"/>
                <a:gd name="T82" fmla="*/ 1 w 236"/>
                <a:gd name="T83" fmla="*/ 2 h 243"/>
                <a:gd name="T84" fmla="*/ 1 w 236"/>
                <a:gd name="T85" fmla="*/ 1 h 243"/>
                <a:gd name="T86" fmla="*/ 1 w 236"/>
                <a:gd name="T87" fmla="*/ 1 h 243"/>
                <a:gd name="T88" fmla="*/ 1 w 236"/>
                <a:gd name="T89" fmla="*/ 1 h 243"/>
                <a:gd name="T90" fmla="*/ 1 w 236"/>
                <a:gd name="T91" fmla="*/ 0 h 243"/>
                <a:gd name="T92" fmla="*/ 1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9" name="Freeform 121">
              <a:extLst>
                <a:ext uri="{FF2B5EF4-FFF2-40B4-BE49-F238E27FC236}">
                  <a16:creationId xmlns:a16="http://schemas.microsoft.com/office/drawing/2014/main" id="{A8E4A2CD-B15D-4BA1-BCCD-58674FDC0F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89" y="2712"/>
              <a:ext cx="107" cy="120"/>
            </a:xfrm>
            <a:custGeom>
              <a:avLst/>
              <a:gdLst>
                <a:gd name="T0" fmla="*/ 2 w 214"/>
                <a:gd name="T1" fmla="*/ 1 h 239"/>
                <a:gd name="T2" fmla="*/ 3 w 214"/>
                <a:gd name="T3" fmla="*/ 1 h 239"/>
                <a:gd name="T4" fmla="*/ 4 w 214"/>
                <a:gd name="T5" fmla="*/ 1 h 239"/>
                <a:gd name="T6" fmla="*/ 5 w 214"/>
                <a:gd name="T7" fmla="*/ 1 h 239"/>
                <a:gd name="T8" fmla="*/ 6 w 214"/>
                <a:gd name="T9" fmla="*/ 1 h 239"/>
                <a:gd name="T10" fmla="*/ 7 w 214"/>
                <a:gd name="T11" fmla="*/ 1 h 239"/>
                <a:gd name="T12" fmla="*/ 7 w 214"/>
                <a:gd name="T13" fmla="*/ 2 h 239"/>
                <a:gd name="T14" fmla="*/ 7 w 214"/>
                <a:gd name="T15" fmla="*/ 2 h 239"/>
                <a:gd name="T16" fmla="*/ 7 w 214"/>
                <a:gd name="T17" fmla="*/ 3 h 239"/>
                <a:gd name="T18" fmla="*/ 6 w 214"/>
                <a:gd name="T19" fmla="*/ 3 h 239"/>
                <a:gd name="T20" fmla="*/ 6 w 214"/>
                <a:gd name="T21" fmla="*/ 3 h 239"/>
                <a:gd name="T22" fmla="*/ 7 w 214"/>
                <a:gd name="T23" fmla="*/ 3 h 239"/>
                <a:gd name="T24" fmla="*/ 7 w 214"/>
                <a:gd name="T25" fmla="*/ 4 h 239"/>
                <a:gd name="T26" fmla="*/ 6 w 214"/>
                <a:gd name="T27" fmla="*/ 4 h 239"/>
                <a:gd name="T28" fmla="*/ 6 w 214"/>
                <a:gd name="T29" fmla="*/ 4 h 239"/>
                <a:gd name="T30" fmla="*/ 6 w 214"/>
                <a:gd name="T31" fmla="*/ 5 h 239"/>
                <a:gd name="T32" fmla="*/ 6 w 214"/>
                <a:gd name="T33" fmla="*/ 5 h 239"/>
                <a:gd name="T34" fmla="*/ 6 w 214"/>
                <a:gd name="T35" fmla="*/ 5 h 239"/>
                <a:gd name="T36" fmla="*/ 6 w 214"/>
                <a:gd name="T37" fmla="*/ 5 h 239"/>
                <a:gd name="T38" fmla="*/ 6 w 214"/>
                <a:gd name="T39" fmla="*/ 6 h 239"/>
                <a:gd name="T40" fmla="*/ 6 w 214"/>
                <a:gd name="T41" fmla="*/ 6 h 239"/>
                <a:gd name="T42" fmla="*/ 6 w 214"/>
                <a:gd name="T43" fmla="*/ 6 h 239"/>
                <a:gd name="T44" fmla="*/ 6 w 214"/>
                <a:gd name="T45" fmla="*/ 7 h 239"/>
                <a:gd name="T46" fmla="*/ 6 w 214"/>
                <a:gd name="T47" fmla="*/ 7 h 239"/>
                <a:gd name="T48" fmla="*/ 6 w 214"/>
                <a:gd name="T49" fmla="*/ 7 h 239"/>
                <a:gd name="T50" fmla="*/ 5 w 214"/>
                <a:gd name="T51" fmla="*/ 8 h 239"/>
                <a:gd name="T52" fmla="*/ 3 w 214"/>
                <a:gd name="T53" fmla="*/ 8 h 239"/>
                <a:gd name="T54" fmla="*/ 1 w 214"/>
                <a:gd name="T55" fmla="*/ 7 h 239"/>
                <a:gd name="T56" fmla="*/ 1 w 214"/>
                <a:gd name="T57" fmla="*/ 6 h 239"/>
                <a:gd name="T58" fmla="*/ 1 w 214"/>
                <a:gd name="T59" fmla="*/ 6 h 239"/>
                <a:gd name="T60" fmla="*/ 1 w 214"/>
                <a:gd name="T61" fmla="*/ 6 h 239"/>
                <a:gd name="T62" fmla="*/ 1 w 214"/>
                <a:gd name="T63" fmla="*/ 5 h 239"/>
                <a:gd name="T64" fmla="*/ 1 w 214"/>
                <a:gd name="T65" fmla="*/ 5 h 239"/>
                <a:gd name="T66" fmla="*/ 1 w 214"/>
                <a:gd name="T67" fmla="*/ 5 h 239"/>
                <a:gd name="T68" fmla="*/ 0 w 214"/>
                <a:gd name="T69" fmla="*/ 5 h 239"/>
                <a:gd name="T70" fmla="*/ 1 w 214"/>
                <a:gd name="T71" fmla="*/ 4 h 239"/>
                <a:gd name="T72" fmla="*/ 1 w 214"/>
                <a:gd name="T73" fmla="*/ 4 h 239"/>
                <a:gd name="T74" fmla="*/ 1 w 214"/>
                <a:gd name="T75" fmla="*/ 4 h 239"/>
                <a:gd name="T76" fmla="*/ 1 w 214"/>
                <a:gd name="T77" fmla="*/ 3 h 239"/>
                <a:gd name="T78" fmla="*/ 1 w 214"/>
                <a:gd name="T79" fmla="*/ 3 h 239"/>
                <a:gd name="T80" fmla="*/ 1 w 214"/>
                <a:gd name="T81" fmla="*/ 3 h 239"/>
                <a:gd name="T82" fmla="*/ 1 w 214"/>
                <a:gd name="T83" fmla="*/ 3 h 239"/>
                <a:gd name="T84" fmla="*/ 1 w 214"/>
                <a:gd name="T85" fmla="*/ 2 h 239"/>
                <a:gd name="T86" fmla="*/ 1 w 214"/>
                <a:gd name="T87" fmla="*/ 2 h 239"/>
                <a:gd name="T88" fmla="*/ 1 w 214"/>
                <a:gd name="T89" fmla="*/ 2 h 239"/>
                <a:gd name="T90" fmla="*/ 1 w 214"/>
                <a:gd name="T91" fmla="*/ 1 h 239"/>
                <a:gd name="T92" fmla="*/ 1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0" name="Freeform 122">
              <a:extLst>
                <a:ext uri="{FF2B5EF4-FFF2-40B4-BE49-F238E27FC236}">
                  <a16:creationId xmlns:a16="http://schemas.microsoft.com/office/drawing/2014/main" id="{B7DCA777-D522-4B31-B795-A870C77186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95" y="2713"/>
              <a:ext cx="95" cy="119"/>
            </a:xfrm>
            <a:custGeom>
              <a:avLst/>
              <a:gdLst>
                <a:gd name="T0" fmla="*/ 2 w 190"/>
                <a:gd name="T1" fmla="*/ 1 h 237"/>
                <a:gd name="T2" fmla="*/ 4 w 190"/>
                <a:gd name="T3" fmla="*/ 1 h 237"/>
                <a:gd name="T4" fmla="*/ 6 w 190"/>
                <a:gd name="T5" fmla="*/ 1 h 237"/>
                <a:gd name="T6" fmla="*/ 6 w 190"/>
                <a:gd name="T7" fmla="*/ 2 h 237"/>
                <a:gd name="T8" fmla="*/ 6 w 190"/>
                <a:gd name="T9" fmla="*/ 2 h 237"/>
                <a:gd name="T10" fmla="*/ 6 w 190"/>
                <a:gd name="T11" fmla="*/ 3 h 237"/>
                <a:gd name="T12" fmla="*/ 6 w 190"/>
                <a:gd name="T13" fmla="*/ 3 h 237"/>
                <a:gd name="T14" fmla="*/ 6 w 190"/>
                <a:gd name="T15" fmla="*/ 3 h 237"/>
                <a:gd name="T16" fmla="*/ 6 w 190"/>
                <a:gd name="T17" fmla="*/ 3 h 237"/>
                <a:gd name="T18" fmla="*/ 6 w 190"/>
                <a:gd name="T19" fmla="*/ 4 h 237"/>
                <a:gd name="T20" fmla="*/ 6 w 190"/>
                <a:gd name="T21" fmla="*/ 4 h 237"/>
                <a:gd name="T22" fmla="*/ 6 w 190"/>
                <a:gd name="T23" fmla="*/ 4 h 237"/>
                <a:gd name="T24" fmla="*/ 6 w 190"/>
                <a:gd name="T25" fmla="*/ 4 h 237"/>
                <a:gd name="T26" fmla="*/ 6 w 190"/>
                <a:gd name="T27" fmla="*/ 5 h 237"/>
                <a:gd name="T28" fmla="*/ 6 w 190"/>
                <a:gd name="T29" fmla="*/ 5 h 237"/>
                <a:gd name="T30" fmla="*/ 6 w 190"/>
                <a:gd name="T31" fmla="*/ 5 h 237"/>
                <a:gd name="T32" fmla="*/ 6 w 190"/>
                <a:gd name="T33" fmla="*/ 6 h 237"/>
                <a:gd name="T34" fmla="*/ 6 w 190"/>
                <a:gd name="T35" fmla="*/ 6 h 237"/>
                <a:gd name="T36" fmla="*/ 6 w 190"/>
                <a:gd name="T37" fmla="*/ 6 h 237"/>
                <a:gd name="T38" fmla="*/ 5 w 190"/>
                <a:gd name="T39" fmla="*/ 6 h 237"/>
                <a:gd name="T40" fmla="*/ 5 w 190"/>
                <a:gd name="T41" fmla="*/ 7 h 237"/>
                <a:gd name="T42" fmla="*/ 5 w 190"/>
                <a:gd name="T43" fmla="*/ 7 h 237"/>
                <a:gd name="T44" fmla="*/ 5 w 190"/>
                <a:gd name="T45" fmla="*/ 8 h 237"/>
                <a:gd name="T46" fmla="*/ 3 w 190"/>
                <a:gd name="T47" fmla="*/ 8 h 237"/>
                <a:gd name="T48" fmla="*/ 2 w 190"/>
                <a:gd name="T49" fmla="*/ 8 h 237"/>
                <a:gd name="T50" fmla="*/ 1 w 190"/>
                <a:gd name="T51" fmla="*/ 7 h 237"/>
                <a:gd name="T52" fmla="*/ 1 w 190"/>
                <a:gd name="T53" fmla="*/ 6 h 237"/>
                <a:gd name="T54" fmla="*/ 1 w 190"/>
                <a:gd name="T55" fmla="*/ 6 h 237"/>
                <a:gd name="T56" fmla="*/ 1 w 190"/>
                <a:gd name="T57" fmla="*/ 5 h 237"/>
                <a:gd name="T58" fmla="*/ 1 w 190"/>
                <a:gd name="T59" fmla="*/ 5 h 237"/>
                <a:gd name="T60" fmla="*/ 1 w 190"/>
                <a:gd name="T61" fmla="*/ 5 h 237"/>
                <a:gd name="T62" fmla="*/ 1 w 190"/>
                <a:gd name="T63" fmla="*/ 5 h 237"/>
                <a:gd name="T64" fmla="*/ 1 w 190"/>
                <a:gd name="T65" fmla="*/ 4 h 237"/>
                <a:gd name="T66" fmla="*/ 1 w 190"/>
                <a:gd name="T67" fmla="*/ 4 h 237"/>
                <a:gd name="T68" fmla="*/ 1 w 190"/>
                <a:gd name="T69" fmla="*/ 4 h 237"/>
                <a:gd name="T70" fmla="*/ 1 w 190"/>
                <a:gd name="T71" fmla="*/ 4 h 237"/>
                <a:gd name="T72" fmla="*/ 1 w 190"/>
                <a:gd name="T73" fmla="*/ 3 h 237"/>
                <a:gd name="T74" fmla="*/ 1 w 190"/>
                <a:gd name="T75" fmla="*/ 3 h 237"/>
                <a:gd name="T76" fmla="*/ 1 w 190"/>
                <a:gd name="T77" fmla="*/ 3 h 237"/>
                <a:gd name="T78" fmla="*/ 1 w 190"/>
                <a:gd name="T79" fmla="*/ 2 h 237"/>
                <a:gd name="T80" fmla="*/ 1 w 190"/>
                <a:gd name="T81" fmla="*/ 2 h 237"/>
                <a:gd name="T82" fmla="*/ 1 w 190"/>
                <a:gd name="T83" fmla="*/ 2 h 237"/>
                <a:gd name="T84" fmla="*/ 1 w 190"/>
                <a:gd name="T85" fmla="*/ 1 h 237"/>
                <a:gd name="T86" fmla="*/ 1 w 190"/>
                <a:gd name="T87" fmla="*/ 1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1" name="Freeform 123">
              <a:extLst>
                <a:ext uri="{FF2B5EF4-FFF2-40B4-BE49-F238E27FC236}">
                  <a16:creationId xmlns:a16="http://schemas.microsoft.com/office/drawing/2014/main" id="{61F41792-7665-4669-BF7E-A6DD2ECBF9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0" y="2715"/>
              <a:ext cx="84" cy="117"/>
            </a:xfrm>
            <a:custGeom>
              <a:avLst/>
              <a:gdLst>
                <a:gd name="T0" fmla="*/ 2 w 167"/>
                <a:gd name="T1" fmla="*/ 1 h 234"/>
                <a:gd name="T2" fmla="*/ 4 w 167"/>
                <a:gd name="T3" fmla="*/ 1 h 234"/>
                <a:gd name="T4" fmla="*/ 6 w 167"/>
                <a:gd name="T5" fmla="*/ 1 h 234"/>
                <a:gd name="T6" fmla="*/ 6 w 167"/>
                <a:gd name="T7" fmla="*/ 1 h 234"/>
                <a:gd name="T8" fmla="*/ 5 w 167"/>
                <a:gd name="T9" fmla="*/ 2 h 234"/>
                <a:gd name="T10" fmla="*/ 5 w 167"/>
                <a:gd name="T11" fmla="*/ 3 h 234"/>
                <a:gd name="T12" fmla="*/ 5 w 167"/>
                <a:gd name="T13" fmla="*/ 3 h 234"/>
                <a:gd name="T14" fmla="*/ 5 w 167"/>
                <a:gd name="T15" fmla="*/ 3 h 234"/>
                <a:gd name="T16" fmla="*/ 5 w 167"/>
                <a:gd name="T17" fmla="*/ 3 h 234"/>
                <a:gd name="T18" fmla="*/ 5 w 167"/>
                <a:gd name="T19" fmla="*/ 3 h 234"/>
                <a:gd name="T20" fmla="*/ 5 w 167"/>
                <a:gd name="T21" fmla="*/ 4 h 234"/>
                <a:gd name="T22" fmla="*/ 5 w 167"/>
                <a:gd name="T23" fmla="*/ 4 h 234"/>
                <a:gd name="T24" fmla="*/ 5 w 167"/>
                <a:gd name="T25" fmla="*/ 4 h 234"/>
                <a:gd name="T26" fmla="*/ 5 w 167"/>
                <a:gd name="T27" fmla="*/ 5 h 234"/>
                <a:gd name="T28" fmla="*/ 5 w 167"/>
                <a:gd name="T29" fmla="*/ 5 h 234"/>
                <a:gd name="T30" fmla="*/ 5 w 167"/>
                <a:gd name="T31" fmla="*/ 5 h 234"/>
                <a:gd name="T32" fmla="*/ 5 w 167"/>
                <a:gd name="T33" fmla="*/ 5 h 234"/>
                <a:gd name="T34" fmla="*/ 5 w 167"/>
                <a:gd name="T35" fmla="*/ 6 h 234"/>
                <a:gd name="T36" fmla="*/ 5 w 167"/>
                <a:gd name="T37" fmla="*/ 6 h 234"/>
                <a:gd name="T38" fmla="*/ 5 w 167"/>
                <a:gd name="T39" fmla="*/ 6 h 234"/>
                <a:gd name="T40" fmla="*/ 5 w 167"/>
                <a:gd name="T41" fmla="*/ 7 h 234"/>
                <a:gd name="T42" fmla="*/ 5 w 167"/>
                <a:gd name="T43" fmla="*/ 7 h 234"/>
                <a:gd name="T44" fmla="*/ 4 w 167"/>
                <a:gd name="T45" fmla="*/ 8 h 234"/>
                <a:gd name="T46" fmla="*/ 3 w 167"/>
                <a:gd name="T47" fmla="*/ 8 h 234"/>
                <a:gd name="T48" fmla="*/ 1 w 167"/>
                <a:gd name="T49" fmla="*/ 8 h 234"/>
                <a:gd name="T50" fmla="*/ 1 w 167"/>
                <a:gd name="T51" fmla="*/ 7 h 234"/>
                <a:gd name="T52" fmla="*/ 1 w 167"/>
                <a:gd name="T53" fmla="*/ 6 h 234"/>
                <a:gd name="T54" fmla="*/ 1 w 167"/>
                <a:gd name="T55" fmla="*/ 6 h 234"/>
                <a:gd name="T56" fmla="*/ 0 w 167"/>
                <a:gd name="T57" fmla="*/ 5 h 234"/>
                <a:gd name="T58" fmla="*/ 1 w 167"/>
                <a:gd name="T59" fmla="*/ 5 h 234"/>
                <a:gd name="T60" fmla="*/ 1 w 167"/>
                <a:gd name="T61" fmla="*/ 5 h 234"/>
                <a:gd name="T62" fmla="*/ 1 w 167"/>
                <a:gd name="T63" fmla="*/ 5 h 234"/>
                <a:gd name="T64" fmla="*/ 1 w 167"/>
                <a:gd name="T65" fmla="*/ 4 h 234"/>
                <a:gd name="T66" fmla="*/ 1 w 167"/>
                <a:gd name="T67" fmla="*/ 4 h 234"/>
                <a:gd name="T68" fmla="*/ 1 w 167"/>
                <a:gd name="T69" fmla="*/ 4 h 234"/>
                <a:gd name="T70" fmla="*/ 1 w 167"/>
                <a:gd name="T71" fmla="*/ 3 h 234"/>
                <a:gd name="T72" fmla="*/ 1 w 167"/>
                <a:gd name="T73" fmla="*/ 3 h 234"/>
                <a:gd name="T74" fmla="*/ 1 w 167"/>
                <a:gd name="T75" fmla="*/ 3 h 234"/>
                <a:gd name="T76" fmla="*/ 1 w 167"/>
                <a:gd name="T77" fmla="*/ 3 h 234"/>
                <a:gd name="T78" fmla="*/ 1 w 167"/>
                <a:gd name="T79" fmla="*/ 2 h 234"/>
                <a:gd name="T80" fmla="*/ 1 w 167"/>
                <a:gd name="T81" fmla="*/ 2 h 234"/>
                <a:gd name="T82" fmla="*/ 1 w 167"/>
                <a:gd name="T83" fmla="*/ 2 h 234"/>
                <a:gd name="T84" fmla="*/ 1 w 167"/>
                <a:gd name="T85" fmla="*/ 1 h 234"/>
                <a:gd name="T86" fmla="*/ 1 w 167"/>
                <a:gd name="T87" fmla="*/ 1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2" name="Freeform 124">
              <a:extLst>
                <a:ext uri="{FF2B5EF4-FFF2-40B4-BE49-F238E27FC236}">
                  <a16:creationId xmlns:a16="http://schemas.microsoft.com/office/drawing/2014/main" id="{139FD2CA-DF1D-4EFC-BF1A-004F464D31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5" y="2716"/>
              <a:ext cx="72" cy="116"/>
            </a:xfrm>
            <a:custGeom>
              <a:avLst/>
              <a:gdLst>
                <a:gd name="T0" fmla="*/ 2 w 144"/>
                <a:gd name="T1" fmla="*/ 1 h 231"/>
                <a:gd name="T2" fmla="*/ 3 w 144"/>
                <a:gd name="T3" fmla="*/ 1 h 231"/>
                <a:gd name="T4" fmla="*/ 5 w 144"/>
                <a:gd name="T5" fmla="*/ 1 h 231"/>
                <a:gd name="T6" fmla="*/ 5 w 144"/>
                <a:gd name="T7" fmla="*/ 1 h 231"/>
                <a:gd name="T8" fmla="*/ 5 w 144"/>
                <a:gd name="T9" fmla="*/ 2 h 231"/>
                <a:gd name="T10" fmla="*/ 5 w 144"/>
                <a:gd name="T11" fmla="*/ 2 h 231"/>
                <a:gd name="T12" fmla="*/ 4 w 144"/>
                <a:gd name="T13" fmla="*/ 3 h 231"/>
                <a:gd name="T14" fmla="*/ 4 w 144"/>
                <a:gd name="T15" fmla="*/ 3 h 231"/>
                <a:gd name="T16" fmla="*/ 4 w 144"/>
                <a:gd name="T17" fmla="*/ 3 h 231"/>
                <a:gd name="T18" fmla="*/ 5 w 144"/>
                <a:gd name="T19" fmla="*/ 3 h 231"/>
                <a:gd name="T20" fmla="*/ 4 w 144"/>
                <a:gd name="T21" fmla="*/ 4 h 231"/>
                <a:gd name="T22" fmla="*/ 4 w 144"/>
                <a:gd name="T23" fmla="*/ 4 h 231"/>
                <a:gd name="T24" fmla="*/ 4 w 144"/>
                <a:gd name="T25" fmla="*/ 4 h 231"/>
                <a:gd name="T26" fmla="*/ 4 w 144"/>
                <a:gd name="T27" fmla="*/ 4 h 231"/>
                <a:gd name="T28" fmla="*/ 4 w 144"/>
                <a:gd name="T29" fmla="*/ 5 h 231"/>
                <a:gd name="T30" fmla="*/ 4 w 144"/>
                <a:gd name="T31" fmla="*/ 5 h 231"/>
                <a:gd name="T32" fmla="*/ 4 w 144"/>
                <a:gd name="T33" fmla="*/ 5 h 231"/>
                <a:gd name="T34" fmla="*/ 4 w 144"/>
                <a:gd name="T35" fmla="*/ 6 h 231"/>
                <a:gd name="T36" fmla="*/ 4 w 144"/>
                <a:gd name="T37" fmla="*/ 6 h 231"/>
                <a:gd name="T38" fmla="*/ 4 w 144"/>
                <a:gd name="T39" fmla="*/ 6 h 231"/>
                <a:gd name="T40" fmla="*/ 4 w 144"/>
                <a:gd name="T41" fmla="*/ 7 h 231"/>
                <a:gd name="T42" fmla="*/ 4 w 144"/>
                <a:gd name="T43" fmla="*/ 7 h 231"/>
                <a:gd name="T44" fmla="*/ 4 w 144"/>
                <a:gd name="T45" fmla="*/ 7 h 231"/>
                <a:gd name="T46" fmla="*/ 3 w 144"/>
                <a:gd name="T47" fmla="*/ 8 h 231"/>
                <a:gd name="T48" fmla="*/ 1 w 144"/>
                <a:gd name="T49" fmla="*/ 7 h 231"/>
                <a:gd name="T50" fmla="*/ 1 w 144"/>
                <a:gd name="T51" fmla="*/ 7 h 231"/>
                <a:gd name="T52" fmla="*/ 1 w 144"/>
                <a:gd name="T53" fmla="*/ 6 h 231"/>
                <a:gd name="T54" fmla="*/ 1 w 144"/>
                <a:gd name="T55" fmla="*/ 5 h 231"/>
                <a:gd name="T56" fmla="*/ 1 w 144"/>
                <a:gd name="T57" fmla="*/ 5 h 231"/>
                <a:gd name="T58" fmla="*/ 1 w 144"/>
                <a:gd name="T59" fmla="*/ 5 h 231"/>
                <a:gd name="T60" fmla="*/ 1 w 144"/>
                <a:gd name="T61" fmla="*/ 5 h 231"/>
                <a:gd name="T62" fmla="*/ 1 w 144"/>
                <a:gd name="T63" fmla="*/ 5 h 231"/>
                <a:gd name="T64" fmla="*/ 1 w 144"/>
                <a:gd name="T65" fmla="*/ 4 h 231"/>
                <a:gd name="T66" fmla="*/ 1 w 144"/>
                <a:gd name="T67" fmla="*/ 4 h 231"/>
                <a:gd name="T68" fmla="*/ 1 w 144"/>
                <a:gd name="T69" fmla="*/ 4 h 231"/>
                <a:gd name="T70" fmla="*/ 1 w 144"/>
                <a:gd name="T71" fmla="*/ 3 h 231"/>
                <a:gd name="T72" fmla="*/ 1 w 144"/>
                <a:gd name="T73" fmla="*/ 3 h 231"/>
                <a:gd name="T74" fmla="*/ 1 w 144"/>
                <a:gd name="T75" fmla="*/ 3 h 231"/>
                <a:gd name="T76" fmla="*/ 1 w 144"/>
                <a:gd name="T77" fmla="*/ 3 h 231"/>
                <a:gd name="T78" fmla="*/ 1 w 144"/>
                <a:gd name="T79" fmla="*/ 2 h 231"/>
                <a:gd name="T80" fmla="*/ 1 w 144"/>
                <a:gd name="T81" fmla="*/ 2 h 231"/>
                <a:gd name="T82" fmla="*/ 1 w 144"/>
                <a:gd name="T83" fmla="*/ 2 h 231"/>
                <a:gd name="T84" fmla="*/ 1 w 144"/>
                <a:gd name="T85" fmla="*/ 1 h 231"/>
                <a:gd name="T86" fmla="*/ 1 w 144"/>
                <a:gd name="T87" fmla="*/ 1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3" name="Freeform 125">
              <a:extLst>
                <a:ext uri="{FF2B5EF4-FFF2-40B4-BE49-F238E27FC236}">
                  <a16:creationId xmlns:a16="http://schemas.microsoft.com/office/drawing/2014/main" id="{443F6D7F-9A3E-47EE-82EA-626933C3AD8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0" y="2718"/>
              <a:ext cx="62" cy="114"/>
            </a:xfrm>
            <a:custGeom>
              <a:avLst/>
              <a:gdLst>
                <a:gd name="T0" fmla="*/ 2 w 123"/>
                <a:gd name="T1" fmla="*/ 1 h 228"/>
                <a:gd name="T2" fmla="*/ 3 w 123"/>
                <a:gd name="T3" fmla="*/ 1 h 228"/>
                <a:gd name="T4" fmla="*/ 4 w 123"/>
                <a:gd name="T5" fmla="*/ 1 h 228"/>
                <a:gd name="T6" fmla="*/ 4 w 123"/>
                <a:gd name="T7" fmla="*/ 1 h 228"/>
                <a:gd name="T8" fmla="*/ 4 w 123"/>
                <a:gd name="T9" fmla="*/ 2 h 228"/>
                <a:gd name="T10" fmla="*/ 4 w 123"/>
                <a:gd name="T11" fmla="*/ 2 h 228"/>
                <a:gd name="T12" fmla="*/ 4 w 123"/>
                <a:gd name="T13" fmla="*/ 3 h 228"/>
                <a:gd name="T14" fmla="*/ 4 w 123"/>
                <a:gd name="T15" fmla="*/ 3 h 228"/>
                <a:gd name="T16" fmla="*/ 4 w 123"/>
                <a:gd name="T17" fmla="*/ 3 h 228"/>
                <a:gd name="T18" fmla="*/ 4 w 123"/>
                <a:gd name="T19" fmla="*/ 3 h 228"/>
                <a:gd name="T20" fmla="*/ 4 w 123"/>
                <a:gd name="T21" fmla="*/ 4 h 228"/>
                <a:gd name="T22" fmla="*/ 4 w 123"/>
                <a:gd name="T23" fmla="*/ 4 h 228"/>
                <a:gd name="T24" fmla="*/ 4 w 123"/>
                <a:gd name="T25" fmla="*/ 4 h 228"/>
                <a:gd name="T26" fmla="*/ 4 w 123"/>
                <a:gd name="T27" fmla="*/ 4 h 228"/>
                <a:gd name="T28" fmla="*/ 4 w 123"/>
                <a:gd name="T29" fmla="*/ 5 h 228"/>
                <a:gd name="T30" fmla="*/ 4 w 123"/>
                <a:gd name="T31" fmla="*/ 5 h 228"/>
                <a:gd name="T32" fmla="*/ 4 w 123"/>
                <a:gd name="T33" fmla="*/ 5 h 228"/>
                <a:gd name="T34" fmla="*/ 4 w 123"/>
                <a:gd name="T35" fmla="*/ 5 h 228"/>
                <a:gd name="T36" fmla="*/ 4 w 123"/>
                <a:gd name="T37" fmla="*/ 6 h 228"/>
                <a:gd name="T38" fmla="*/ 3 w 123"/>
                <a:gd name="T39" fmla="*/ 6 h 228"/>
                <a:gd name="T40" fmla="*/ 3 w 123"/>
                <a:gd name="T41" fmla="*/ 7 h 228"/>
                <a:gd name="T42" fmla="*/ 3 w 123"/>
                <a:gd name="T43" fmla="*/ 7 h 228"/>
                <a:gd name="T44" fmla="*/ 3 w 123"/>
                <a:gd name="T45" fmla="*/ 7 h 228"/>
                <a:gd name="T46" fmla="*/ 2 w 123"/>
                <a:gd name="T47" fmla="*/ 8 h 228"/>
                <a:gd name="T48" fmla="*/ 1 w 123"/>
                <a:gd name="T49" fmla="*/ 7 h 228"/>
                <a:gd name="T50" fmla="*/ 1 w 123"/>
                <a:gd name="T51" fmla="*/ 7 h 228"/>
                <a:gd name="T52" fmla="*/ 1 w 123"/>
                <a:gd name="T53" fmla="*/ 6 h 228"/>
                <a:gd name="T54" fmla="*/ 1 w 123"/>
                <a:gd name="T55" fmla="*/ 5 h 228"/>
                <a:gd name="T56" fmla="*/ 1 w 123"/>
                <a:gd name="T57" fmla="*/ 5 h 228"/>
                <a:gd name="T58" fmla="*/ 1 w 123"/>
                <a:gd name="T59" fmla="*/ 5 h 228"/>
                <a:gd name="T60" fmla="*/ 1 w 123"/>
                <a:gd name="T61" fmla="*/ 5 h 228"/>
                <a:gd name="T62" fmla="*/ 1 w 123"/>
                <a:gd name="T63" fmla="*/ 5 h 228"/>
                <a:gd name="T64" fmla="*/ 1 w 123"/>
                <a:gd name="T65" fmla="*/ 4 h 228"/>
                <a:gd name="T66" fmla="*/ 1 w 123"/>
                <a:gd name="T67" fmla="*/ 4 h 228"/>
                <a:gd name="T68" fmla="*/ 1 w 123"/>
                <a:gd name="T69" fmla="*/ 4 h 228"/>
                <a:gd name="T70" fmla="*/ 1 w 123"/>
                <a:gd name="T71" fmla="*/ 3 h 228"/>
                <a:gd name="T72" fmla="*/ 1 w 123"/>
                <a:gd name="T73" fmla="*/ 3 h 228"/>
                <a:gd name="T74" fmla="*/ 1 w 123"/>
                <a:gd name="T75" fmla="*/ 3 h 228"/>
                <a:gd name="T76" fmla="*/ 1 w 123"/>
                <a:gd name="T77" fmla="*/ 3 h 228"/>
                <a:gd name="T78" fmla="*/ 1 w 123"/>
                <a:gd name="T79" fmla="*/ 2 h 228"/>
                <a:gd name="T80" fmla="*/ 1 w 123"/>
                <a:gd name="T81" fmla="*/ 2 h 228"/>
                <a:gd name="T82" fmla="*/ 1 w 123"/>
                <a:gd name="T83" fmla="*/ 2 h 228"/>
                <a:gd name="T84" fmla="*/ 1 w 123"/>
                <a:gd name="T85" fmla="*/ 1 h 228"/>
                <a:gd name="T86" fmla="*/ 1 w 123"/>
                <a:gd name="T87" fmla="*/ 1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4" name="Freeform 126">
              <a:extLst>
                <a:ext uri="{FF2B5EF4-FFF2-40B4-BE49-F238E27FC236}">
                  <a16:creationId xmlns:a16="http://schemas.microsoft.com/office/drawing/2014/main" id="{1EF12039-500E-4139-BC04-0F03188A102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5" y="2719"/>
              <a:ext cx="50" cy="113"/>
            </a:xfrm>
            <a:custGeom>
              <a:avLst/>
              <a:gdLst>
                <a:gd name="T0" fmla="*/ 0 w 102"/>
                <a:gd name="T1" fmla="*/ 0 h 226"/>
                <a:gd name="T2" fmla="*/ 3 w 102"/>
                <a:gd name="T3" fmla="*/ 1 h 226"/>
                <a:gd name="T4" fmla="*/ 3 w 102"/>
                <a:gd name="T5" fmla="*/ 1 h 226"/>
                <a:gd name="T6" fmla="*/ 2 w 102"/>
                <a:gd name="T7" fmla="*/ 2 h 226"/>
                <a:gd name="T8" fmla="*/ 2 w 102"/>
                <a:gd name="T9" fmla="*/ 3 h 226"/>
                <a:gd name="T10" fmla="*/ 2 w 102"/>
                <a:gd name="T11" fmla="*/ 3 h 226"/>
                <a:gd name="T12" fmla="*/ 2 w 102"/>
                <a:gd name="T13" fmla="*/ 3 h 226"/>
                <a:gd name="T14" fmla="*/ 2 w 102"/>
                <a:gd name="T15" fmla="*/ 4 h 226"/>
                <a:gd name="T16" fmla="*/ 2 w 102"/>
                <a:gd name="T17" fmla="*/ 4 h 226"/>
                <a:gd name="T18" fmla="*/ 2 w 102"/>
                <a:gd name="T19" fmla="*/ 4 h 226"/>
                <a:gd name="T20" fmla="*/ 2 w 102"/>
                <a:gd name="T21" fmla="*/ 5 h 226"/>
                <a:gd name="T22" fmla="*/ 2 w 102"/>
                <a:gd name="T23" fmla="*/ 5 h 226"/>
                <a:gd name="T24" fmla="*/ 2 w 102"/>
                <a:gd name="T25" fmla="*/ 5 h 226"/>
                <a:gd name="T26" fmla="*/ 2 w 102"/>
                <a:gd name="T27" fmla="*/ 6 h 226"/>
                <a:gd name="T28" fmla="*/ 2 w 102"/>
                <a:gd name="T29" fmla="*/ 6 h 226"/>
                <a:gd name="T30" fmla="*/ 2 w 102"/>
                <a:gd name="T31" fmla="*/ 7 h 226"/>
                <a:gd name="T32" fmla="*/ 2 w 102"/>
                <a:gd name="T33" fmla="*/ 7 h 226"/>
                <a:gd name="T34" fmla="*/ 1 w 102"/>
                <a:gd name="T35" fmla="*/ 7 h 226"/>
                <a:gd name="T36" fmla="*/ 1 w 102"/>
                <a:gd name="T37" fmla="*/ 8 h 226"/>
                <a:gd name="T38" fmla="*/ 1 w 102"/>
                <a:gd name="T39" fmla="*/ 8 h 226"/>
                <a:gd name="T40" fmla="*/ 1 w 102"/>
                <a:gd name="T41" fmla="*/ 8 h 226"/>
                <a:gd name="T42" fmla="*/ 0 w 102"/>
                <a:gd name="T43" fmla="*/ 7 h 226"/>
                <a:gd name="T44" fmla="*/ 0 w 102"/>
                <a:gd name="T45" fmla="*/ 7 h 226"/>
                <a:gd name="T46" fmla="*/ 0 w 102"/>
                <a:gd name="T47" fmla="*/ 7 h 226"/>
                <a:gd name="T48" fmla="*/ 0 w 102"/>
                <a:gd name="T49" fmla="*/ 7 h 226"/>
                <a:gd name="T50" fmla="*/ 0 w 102"/>
                <a:gd name="T51" fmla="*/ 6 h 226"/>
                <a:gd name="T52" fmla="*/ 0 w 102"/>
                <a:gd name="T53" fmla="*/ 5 h 226"/>
                <a:gd name="T54" fmla="*/ 0 w 102"/>
                <a:gd name="T55" fmla="*/ 5 h 226"/>
                <a:gd name="T56" fmla="*/ 0 w 102"/>
                <a:gd name="T57" fmla="*/ 5 h 226"/>
                <a:gd name="T58" fmla="*/ 0 w 102"/>
                <a:gd name="T59" fmla="*/ 5 h 226"/>
                <a:gd name="T60" fmla="*/ 0 w 102"/>
                <a:gd name="T61" fmla="*/ 4 h 226"/>
                <a:gd name="T62" fmla="*/ 0 w 102"/>
                <a:gd name="T63" fmla="*/ 4 h 226"/>
                <a:gd name="T64" fmla="*/ 0 w 102"/>
                <a:gd name="T65" fmla="*/ 3 h 226"/>
                <a:gd name="T66" fmla="*/ 0 w 102"/>
                <a:gd name="T67" fmla="*/ 3 h 226"/>
                <a:gd name="T68" fmla="*/ 0 w 102"/>
                <a:gd name="T69" fmla="*/ 3 h 226"/>
                <a:gd name="T70" fmla="*/ 0 w 102"/>
                <a:gd name="T71" fmla="*/ 2 h 226"/>
                <a:gd name="T72" fmla="*/ 0 w 102"/>
                <a:gd name="T73" fmla="*/ 2 h 226"/>
                <a:gd name="T74" fmla="*/ 0 w 102"/>
                <a:gd name="T75" fmla="*/ 1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5" name="Freeform 127">
              <a:extLst>
                <a:ext uri="{FF2B5EF4-FFF2-40B4-BE49-F238E27FC236}">
                  <a16:creationId xmlns:a16="http://schemas.microsoft.com/office/drawing/2014/main" id="{7FA123AF-4689-4EEB-A153-9C536CD3FB5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0" y="2752"/>
              <a:ext cx="157" cy="22"/>
            </a:xfrm>
            <a:custGeom>
              <a:avLst/>
              <a:gdLst>
                <a:gd name="T0" fmla="*/ 0 w 313"/>
                <a:gd name="T1" fmla="*/ 0 h 44"/>
                <a:gd name="T2" fmla="*/ 1 w 313"/>
                <a:gd name="T3" fmla="*/ 1 h 44"/>
                <a:gd name="T4" fmla="*/ 2 w 313"/>
                <a:gd name="T5" fmla="*/ 1 h 44"/>
                <a:gd name="T6" fmla="*/ 2 w 313"/>
                <a:gd name="T7" fmla="*/ 1 h 44"/>
                <a:gd name="T8" fmla="*/ 3 w 313"/>
                <a:gd name="T9" fmla="*/ 1 h 44"/>
                <a:gd name="T10" fmla="*/ 4 w 313"/>
                <a:gd name="T11" fmla="*/ 1 h 44"/>
                <a:gd name="T12" fmla="*/ 4 w 313"/>
                <a:gd name="T13" fmla="*/ 1 h 44"/>
                <a:gd name="T14" fmla="*/ 5 w 313"/>
                <a:gd name="T15" fmla="*/ 1 h 44"/>
                <a:gd name="T16" fmla="*/ 5 w 313"/>
                <a:gd name="T17" fmla="*/ 1 h 44"/>
                <a:gd name="T18" fmla="*/ 6 w 313"/>
                <a:gd name="T19" fmla="*/ 1 h 44"/>
                <a:gd name="T20" fmla="*/ 7 w 313"/>
                <a:gd name="T21" fmla="*/ 1 h 44"/>
                <a:gd name="T22" fmla="*/ 7 w 313"/>
                <a:gd name="T23" fmla="*/ 1 h 44"/>
                <a:gd name="T24" fmla="*/ 8 w 313"/>
                <a:gd name="T25" fmla="*/ 1 h 44"/>
                <a:gd name="T26" fmla="*/ 8 w 313"/>
                <a:gd name="T27" fmla="*/ 2 h 44"/>
                <a:gd name="T28" fmla="*/ 9 w 313"/>
                <a:gd name="T29" fmla="*/ 2 h 44"/>
                <a:gd name="T30" fmla="*/ 10 w 313"/>
                <a:gd name="T31" fmla="*/ 2 h 44"/>
                <a:gd name="T32" fmla="*/ 10 w 313"/>
                <a:gd name="T33" fmla="*/ 2 h 44"/>
                <a:gd name="T34" fmla="*/ 10 w 313"/>
                <a:gd name="T35" fmla="*/ 2 h 44"/>
                <a:gd name="T36" fmla="*/ 9 w 313"/>
                <a:gd name="T37" fmla="*/ 2 h 44"/>
                <a:gd name="T38" fmla="*/ 9 w 313"/>
                <a:gd name="T39" fmla="*/ 2 h 44"/>
                <a:gd name="T40" fmla="*/ 8 w 313"/>
                <a:gd name="T41" fmla="*/ 2 h 44"/>
                <a:gd name="T42" fmla="*/ 8 w 313"/>
                <a:gd name="T43" fmla="*/ 2 h 44"/>
                <a:gd name="T44" fmla="*/ 7 w 313"/>
                <a:gd name="T45" fmla="*/ 2 h 44"/>
                <a:gd name="T46" fmla="*/ 6 w 313"/>
                <a:gd name="T47" fmla="*/ 2 h 44"/>
                <a:gd name="T48" fmla="*/ 6 w 313"/>
                <a:gd name="T49" fmla="*/ 2 h 44"/>
                <a:gd name="T50" fmla="*/ 5 w 313"/>
                <a:gd name="T51" fmla="*/ 2 h 44"/>
                <a:gd name="T52" fmla="*/ 4 w 313"/>
                <a:gd name="T53" fmla="*/ 2 h 44"/>
                <a:gd name="T54" fmla="*/ 4 w 313"/>
                <a:gd name="T55" fmla="*/ 1 h 44"/>
                <a:gd name="T56" fmla="*/ 3 w 313"/>
                <a:gd name="T57" fmla="*/ 1 h 44"/>
                <a:gd name="T58" fmla="*/ 3 w 313"/>
                <a:gd name="T59" fmla="*/ 1 h 44"/>
                <a:gd name="T60" fmla="*/ 2 w 313"/>
                <a:gd name="T61" fmla="*/ 1 h 44"/>
                <a:gd name="T62" fmla="*/ 1 w 313"/>
                <a:gd name="T63" fmla="*/ 1 h 44"/>
                <a:gd name="T64" fmla="*/ 1 w 313"/>
                <a:gd name="T65" fmla="*/ 1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6" name="Freeform 128">
              <a:extLst>
                <a:ext uri="{FF2B5EF4-FFF2-40B4-BE49-F238E27FC236}">
                  <a16:creationId xmlns:a16="http://schemas.microsoft.com/office/drawing/2014/main" id="{FAAD4676-0A06-4CFC-8A45-73B07C0EB0E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2" y="2776"/>
              <a:ext cx="152" cy="17"/>
            </a:xfrm>
            <a:custGeom>
              <a:avLst/>
              <a:gdLst>
                <a:gd name="T0" fmla="*/ 0 w 304"/>
                <a:gd name="T1" fmla="*/ 0 h 36"/>
                <a:gd name="T2" fmla="*/ 1 w 304"/>
                <a:gd name="T3" fmla="*/ 0 h 36"/>
                <a:gd name="T4" fmla="*/ 2 w 304"/>
                <a:gd name="T5" fmla="*/ 0 h 36"/>
                <a:gd name="T6" fmla="*/ 2 w 304"/>
                <a:gd name="T7" fmla="*/ 0 h 36"/>
                <a:gd name="T8" fmla="*/ 3 w 304"/>
                <a:gd name="T9" fmla="*/ 0 h 36"/>
                <a:gd name="T10" fmla="*/ 3 w 304"/>
                <a:gd name="T11" fmla="*/ 0 h 36"/>
                <a:gd name="T12" fmla="*/ 4 w 304"/>
                <a:gd name="T13" fmla="*/ 0 h 36"/>
                <a:gd name="T14" fmla="*/ 5 w 304"/>
                <a:gd name="T15" fmla="*/ 0 h 36"/>
                <a:gd name="T16" fmla="*/ 5 w 304"/>
                <a:gd name="T17" fmla="*/ 0 h 36"/>
                <a:gd name="T18" fmla="*/ 6 w 304"/>
                <a:gd name="T19" fmla="*/ 0 h 36"/>
                <a:gd name="T20" fmla="*/ 6 w 304"/>
                <a:gd name="T21" fmla="*/ 0 h 36"/>
                <a:gd name="T22" fmla="*/ 7 w 304"/>
                <a:gd name="T23" fmla="*/ 0 h 36"/>
                <a:gd name="T24" fmla="*/ 8 w 304"/>
                <a:gd name="T25" fmla="*/ 0 h 36"/>
                <a:gd name="T26" fmla="*/ 8 w 304"/>
                <a:gd name="T27" fmla="*/ 0 h 36"/>
                <a:gd name="T28" fmla="*/ 9 w 304"/>
                <a:gd name="T29" fmla="*/ 0 h 36"/>
                <a:gd name="T30" fmla="*/ 9 w 304"/>
                <a:gd name="T31" fmla="*/ 0 h 36"/>
                <a:gd name="T32" fmla="*/ 10 w 304"/>
                <a:gd name="T33" fmla="*/ 0 h 36"/>
                <a:gd name="T34" fmla="*/ 9 w 304"/>
                <a:gd name="T35" fmla="*/ 0 h 36"/>
                <a:gd name="T36" fmla="*/ 9 w 304"/>
                <a:gd name="T37" fmla="*/ 1 h 36"/>
                <a:gd name="T38" fmla="*/ 8 w 304"/>
                <a:gd name="T39" fmla="*/ 1 h 36"/>
                <a:gd name="T40" fmla="*/ 8 w 304"/>
                <a:gd name="T41" fmla="*/ 1 h 36"/>
                <a:gd name="T42" fmla="*/ 7 w 304"/>
                <a:gd name="T43" fmla="*/ 1 h 36"/>
                <a:gd name="T44" fmla="*/ 7 w 304"/>
                <a:gd name="T45" fmla="*/ 1 h 36"/>
                <a:gd name="T46" fmla="*/ 6 w 304"/>
                <a:gd name="T47" fmla="*/ 1 h 36"/>
                <a:gd name="T48" fmla="*/ 5 w 304"/>
                <a:gd name="T49" fmla="*/ 1 h 36"/>
                <a:gd name="T50" fmla="*/ 5 w 304"/>
                <a:gd name="T51" fmla="*/ 0 h 36"/>
                <a:gd name="T52" fmla="*/ 4 w 304"/>
                <a:gd name="T53" fmla="*/ 0 h 36"/>
                <a:gd name="T54" fmla="*/ 4 w 304"/>
                <a:gd name="T55" fmla="*/ 0 h 36"/>
                <a:gd name="T56" fmla="*/ 3 w 304"/>
                <a:gd name="T57" fmla="*/ 0 h 36"/>
                <a:gd name="T58" fmla="*/ 2 w 304"/>
                <a:gd name="T59" fmla="*/ 0 h 36"/>
                <a:gd name="T60" fmla="*/ 2 w 304"/>
                <a:gd name="T61" fmla="*/ 0 h 36"/>
                <a:gd name="T62" fmla="*/ 1 w 304"/>
                <a:gd name="T63" fmla="*/ 0 h 36"/>
                <a:gd name="T64" fmla="*/ 1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7" name="Freeform 129">
              <a:extLst>
                <a:ext uri="{FF2B5EF4-FFF2-40B4-BE49-F238E27FC236}">
                  <a16:creationId xmlns:a16="http://schemas.microsoft.com/office/drawing/2014/main" id="{2096C3A0-C04D-4D53-8414-45FFE0D5BC1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1" y="2795"/>
              <a:ext cx="152" cy="19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1 h 38"/>
                <a:gd name="T4" fmla="*/ 1 w 305"/>
                <a:gd name="T5" fmla="*/ 1 h 38"/>
                <a:gd name="T6" fmla="*/ 2 w 305"/>
                <a:gd name="T7" fmla="*/ 1 h 38"/>
                <a:gd name="T8" fmla="*/ 2 w 305"/>
                <a:gd name="T9" fmla="*/ 1 h 38"/>
                <a:gd name="T10" fmla="*/ 3 w 305"/>
                <a:gd name="T11" fmla="*/ 1 h 38"/>
                <a:gd name="T12" fmla="*/ 3 w 305"/>
                <a:gd name="T13" fmla="*/ 1 h 38"/>
                <a:gd name="T14" fmla="*/ 4 w 305"/>
                <a:gd name="T15" fmla="*/ 1 h 38"/>
                <a:gd name="T16" fmla="*/ 4 w 305"/>
                <a:gd name="T17" fmla="*/ 1 h 38"/>
                <a:gd name="T18" fmla="*/ 5 w 305"/>
                <a:gd name="T19" fmla="*/ 1 h 38"/>
                <a:gd name="T20" fmla="*/ 6 w 305"/>
                <a:gd name="T21" fmla="*/ 1 h 38"/>
                <a:gd name="T22" fmla="*/ 6 w 305"/>
                <a:gd name="T23" fmla="*/ 1 h 38"/>
                <a:gd name="T24" fmla="*/ 7 w 305"/>
                <a:gd name="T25" fmla="*/ 1 h 38"/>
                <a:gd name="T26" fmla="*/ 7 w 305"/>
                <a:gd name="T27" fmla="*/ 1 h 38"/>
                <a:gd name="T28" fmla="*/ 8 w 305"/>
                <a:gd name="T29" fmla="*/ 1 h 38"/>
                <a:gd name="T30" fmla="*/ 8 w 305"/>
                <a:gd name="T31" fmla="*/ 1 h 38"/>
                <a:gd name="T32" fmla="*/ 9 w 305"/>
                <a:gd name="T33" fmla="*/ 1 h 38"/>
                <a:gd name="T34" fmla="*/ 8 w 305"/>
                <a:gd name="T35" fmla="*/ 2 h 38"/>
                <a:gd name="T36" fmla="*/ 8 w 305"/>
                <a:gd name="T37" fmla="*/ 2 h 38"/>
                <a:gd name="T38" fmla="*/ 7 w 305"/>
                <a:gd name="T39" fmla="*/ 2 h 38"/>
                <a:gd name="T40" fmla="*/ 7 w 305"/>
                <a:gd name="T41" fmla="*/ 2 h 38"/>
                <a:gd name="T42" fmla="*/ 6 w 305"/>
                <a:gd name="T43" fmla="*/ 2 h 38"/>
                <a:gd name="T44" fmla="*/ 6 w 305"/>
                <a:gd name="T45" fmla="*/ 2 h 38"/>
                <a:gd name="T46" fmla="*/ 5 w 305"/>
                <a:gd name="T47" fmla="*/ 2 h 38"/>
                <a:gd name="T48" fmla="*/ 5 w 305"/>
                <a:gd name="T49" fmla="*/ 2 h 38"/>
                <a:gd name="T50" fmla="*/ 4 w 305"/>
                <a:gd name="T51" fmla="*/ 1 h 38"/>
                <a:gd name="T52" fmla="*/ 3 w 305"/>
                <a:gd name="T53" fmla="*/ 1 h 38"/>
                <a:gd name="T54" fmla="*/ 3 w 305"/>
                <a:gd name="T55" fmla="*/ 1 h 38"/>
                <a:gd name="T56" fmla="*/ 2 w 305"/>
                <a:gd name="T57" fmla="*/ 1 h 38"/>
                <a:gd name="T58" fmla="*/ 2 w 305"/>
                <a:gd name="T59" fmla="*/ 1 h 38"/>
                <a:gd name="T60" fmla="*/ 1 w 305"/>
                <a:gd name="T61" fmla="*/ 1 h 38"/>
                <a:gd name="T62" fmla="*/ 1 w 305"/>
                <a:gd name="T63" fmla="*/ 1 h 38"/>
                <a:gd name="T64" fmla="*/ 0 w 305"/>
                <a:gd name="T65" fmla="*/ 1 h 38"/>
                <a:gd name="T66" fmla="*/ 0 w 305"/>
                <a:gd name="T67" fmla="*/ 1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8" name="Freeform 130">
              <a:extLst>
                <a:ext uri="{FF2B5EF4-FFF2-40B4-BE49-F238E27FC236}">
                  <a16:creationId xmlns:a16="http://schemas.microsoft.com/office/drawing/2014/main" id="{E5B92202-6E30-4F06-A6F6-94E3909B99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5" y="2712"/>
              <a:ext cx="165" cy="20"/>
            </a:xfrm>
            <a:custGeom>
              <a:avLst/>
              <a:gdLst>
                <a:gd name="T0" fmla="*/ 0 w 330"/>
                <a:gd name="T1" fmla="*/ 0 h 41"/>
                <a:gd name="T2" fmla="*/ 5 w 330"/>
                <a:gd name="T3" fmla="*/ 0 h 41"/>
                <a:gd name="T4" fmla="*/ 9 w 330"/>
                <a:gd name="T5" fmla="*/ 0 h 41"/>
                <a:gd name="T6" fmla="*/ 11 w 330"/>
                <a:gd name="T7" fmla="*/ 1 h 41"/>
                <a:gd name="T8" fmla="*/ 10 w 330"/>
                <a:gd name="T9" fmla="*/ 1 h 41"/>
                <a:gd name="T10" fmla="*/ 7 w 330"/>
                <a:gd name="T11" fmla="*/ 0 h 41"/>
                <a:gd name="T12" fmla="*/ 3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9" name="Freeform 131">
              <a:extLst>
                <a:ext uri="{FF2B5EF4-FFF2-40B4-BE49-F238E27FC236}">
                  <a16:creationId xmlns:a16="http://schemas.microsoft.com/office/drawing/2014/main" id="{535FC233-3D7C-4131-BCEE-230D0E000C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66" y="2735"/>
              <a:ext cx="152" cy="19"/>
            </a:xfrm>
            <a:custGeom>
              <a:avLst/>
              <a:gdLst>
                <a:gd name="T0" fmla="*/ 1 w 304"/>
                <a:gd name="T1" fmla="*/ 0 h 38"/>
                <a:gd name="T2" fmla="*/ 6 w 304"/>
                <a:gd name="T3" fmla="*/ 1 h 38"/>
                <a:gd name="T4" fmla="*/ 10 w 304"/>
                <a:gd name="T5" fmla="*/ 1 h 38"/>
                <a:gd name="T6" fmla="*/ 9 w 304"/>
                <a:gd name="T7" fmla="*/ 2 h 38"/>
                <a:gd name="T8" fmla="*/ 4 w 304"/>
                <a:gd name="T9" fmla="*/ 1 h 38"/>
                <a:gd name="T10" fmla="*/ 0 w 304"/>
                <a:gd name="T11" fmla="*/ 1 h 38"/>
                <a:gd name="T12" fmla="*/ 1 w 304"/>
                <a:gd name="T13" fmla="*/ 0 h 38"/>
                <a:gd name="T14" fmla="*/ 1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0" name="Freeform 132">
              <a:extLst>
                <a:ext uri="{FF2B5EF4-FFF2-40B4-BE49-F238E27FC236}">
                  <a16:creationId xmlns:a16="http://schemas.microsoft.com/office/drawing/2014/main" id="{31063F71-F67C-4457-8256-1BC89D59E1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2" y="2751"/>
              <a:ext cx="55" cy="9"/>
            </a:xfrm>
            <a:custGeom>
              <a:avLst/>
              <a:gdLst>
                <a:gd name="T0" fmla="*/ 0 w 111"/>
                <a:gd name="T1" fmla="*/ 0 h 16"/>
                <a:gd name="T2" fmla="*/ 2 w 111"/>
                <a:gd name="T3" fmla="*/ 1 h 16"/>
                <a:gd name="T4" fmla="*/ 3 w 111"/>
                <a:gd name="T5" fmla="*/ 1 h 16"/>
                <a:gd name="T6" fmla="*/ 3 w 111"/>
                <a:gd name="T7" fmla="*/ 1 h 16"/>
                <a:gd name="T8" fmla="*/ 1 w 111"/>
                <a:gd name="T9" fmla="*/ 1 h 16"/>
                <a:gd name="T10" fmla="*/ 0 w 111"/>
                <a:gd name="T11" fmla="*/ 1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1" name="Freeform 133">
              <a:extLst>
                <a:ext uri="{FF2B5EF4-FFF2-40B4-BE49-F238E27FC236}">
                  <a16:creationId xmlns:a16="http://schemas.microsoft.com/office/drawing/2014/main" id="{EE49473F-4081-4E81-8F45-C5CFC11E1DC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9" y="2772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2 w 81"/>
                <a:gd name="T3" fmla="*/ 0 h 15"/>
                <a:gd name="T4" fmla="*/ 2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2" name="Freeform 134">
              <a:extLst>
                <a:ext uri="{FF2B5EF4-FFF2-40B4-BE49-F238E27FC236}">
                  <a16:creationId xmlns:a16="http://schemas.microsoft.com/office/drawing/2014/main" id="{6B8A04C2-37C8-4E38-8DC5-F67D01AC63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1" y="2793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1 w 81"/>
                <a:gd name="T3" fmla="*/ 0 h 15"/>
                <a:gd name="T4" fmla="*/ 2 w 81"/>
                <a:gd name="T5" fmla="*/ 0 h 15"/>
                <a:gd name="T6" fmla="*/ 1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3" name="Freeform 135">
              <a:extLst>
                <a:ext uri="{FF2B5EF4-FFF2-40B4-BE49-F238E27FC236}">
                  <a16:creationId xmlns:a16="http://schemas.microsoft.com/office/drawing/2014/main" id="{13A0F34D-1DCD-44A9-93F5-5B1A5EADA6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92" y="2823"/>
              <a:ext cx="79" cy="21"/>
            </a:xfrm>
            <a:custGeom>
              <a:avLst/>
              <a:gdLst>
                <a:gd name="T0" fmla="*/ 0 w 157"/>
                <a:gd name="T1" fmla="*/ 0 h 41"/>
                <a:gd name="T2" fmla="*/ 2 w 157"/>
                <a:gd name="T3" fmla="*/ 1 h 41"/>
                <a:gd name="T4" fmla="*/ 4 w 157"/>
                <a:gd name="T5" fmla="*/ 1 h 41"/>
                <a:gd name="T6" fmla="*/ 5 w 157"/>
                <a:gd name="T7" fmla="*/ 1 h 41"/>
                <a:gd name="T8" fmla="*/ 4 w 157"/>
                <a:gd name="T9" fmla="*/ 2 h 41"/>
                <a:gd name="T10" fmla="*/ 4 w 157"/>
                <a:gd name="T11" fmla="*/ 2 h 41"/>
                <a:gd name="T12" fmla="*/ 2 w 157"/>
                <a:gd name="T13" fmla="*/ 2 h 41"/>
                <a:gd name="T14" fmla="*/ 1 w 157"/>
                <a:gd name="T15" fmla="*/ 1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05" name="Group 136">
            <a:extLst>
              <a:ext uri="{FF2B5EF4-FFF2-40B4-BE49-F238E27FC236}">
                <a16:creationId xmlns:a16="http://schemas.microsoft.com/office/drawing/2014/main" id="{28F06DA3-21F7-417A-937A-3AAEB71B871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290949" y="3869994"/>
            <a:ext cx="466725" cy="728662"/>
            <a:chOff x="674" y="2179"/>
            <a:chExt cx="438" cy="684"/>
          </a:xfrm>
        </p:grpSpPr>
        <p:sp>
          <p:nvSpPr>
            <p:cNvPr id="51544" name="Freeform 137">
              <a:extLst>
                <a:ext uri="{FF2B5EF4-FFF2-40B4-BE49-F238E27FC236}">
                  <a16:creationId xmlns:a16="http://schemas.microsoft.com/office/drawing/2014/main" id="{99794564-DB82-42AB-8A9C-D48F082D54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4" y="2179"/>
              <a:ext cx="434" cy="576"/>
            </a:xfrm>
            <a:custGeom>
              <a:avLst/>
              <a:gdLst>
                <a:gd name="T0" fmla="*/ 8 w 866"/>
                <a:gd name="T1" fmla="*/ 0 h 1153"/>
                <a:gd name="T2" fmla="*/ 7 w 866"/>
                <a:gd name="T3" fmla="*/ 1 h 1153"/>
                <a:gd name="T4" fmla="*/ 6 w 866"/>
                <a:gd name="T5" fmla="*/ 1 h 1153"/>
                <a:gd name="T6" fmla="*/ 4 w 866"/>
                <a:gd name="T7" fmla="*/ 2 h 1153"/>
                <a:gd name="T8" fmla="*/ 3 w 866"/>
                <a:gd name="T9" fmla="*/ 3 h 1153"/>
                <a:gd name="T10" fmla="*/ 2 w 866"/>
                <a:gd name="T11" fmla="*/ 4 h 1153"/>
                <a:gd name="T12" fmla="*/ 2 w 866"/>
                <a:gd name="T13" fmla="*/ 6 h 1153"/>
                <a:gd name="T14" fmla="*/ 1 w 866"/>
                <a:gd name="T15" fmla="*/ 7 h 1153"/>
                <a:gd name="T16" fmla="*/ 1 w 866"/>
                <a:gd name="T17" fmla="*/ 9 h 1153"/>
                <a:gd name="T18" fmla="*/ 0 w 866"/>
                <a:gd name="T19" fmla="*/ 12 h 1153"/>
                <a:gd name="T20" fmla="*/ 1 w 866"/>
                <a:gd name="T21" fmla="*/ 15 h 1153"/>
                <a:gd name="T22" fmla="*/ 2 w 866"/>
                <a:gd name="T23" fmla="*/ 19 h 1153"/>
                <a:gd name="T24" fmla="*/ 3 w 866"/>
                <a:gd name="T25" fmla="*/ 21 h 1153"/>
                <a:gd name="T26" fmla="*/ 4 w 866"/>
                <a:gd name="T27" fmla="*/ 22 h 1153"/>
                <a:gd name="T28" fmla="*/ 4 w 866"/>
                <a:gd name="T29" fmla="*/ 23 h 1153"/>
                <a:gd name="T30" fmla="*/ 5 w 866"/>
                <a:gd name="T31" fmla="*/ 24 h 1153"/>
                <a:gd name="T32" fmla="*/ 5 w 866"/>
                <a:gd name="T33" fmla="*/ 26 h 1153"/>
                <a:gd name="T34" fmla="*/ 6 w 866"/>
                <a:gd name="T35" fmla="*/ 27 h 1153"/>
                <a:gd name="T36" fmla="*/ 6 w 866"/>
                <a:gd name="T37" fmla="*/ 29 h 1153"/>
                <a:gd name="T38" fmla="*/ 6 w 866"/>
                <a:gd name="T39" fmla="*/ 31 h 1153"/>
                <a:gd name="T40" fmla="*/ 6 w 866"/>
                <a:gd name="T41" fmla="*/ 33 h 1153"/>
                <a:gd name="T42" fmla="*/ 6 w 866"/>
                <a:gd name="T43" fmla="*/ 34 h 1153"/>
                <a:gd name="T44" fmla="*/ 7 w 866"/>
                <a:gd name="T45" fmla="*/ 34 h 1153"/>
                <a:gd name="T46" fmla="*/ 8 w 866"/>
                <a:gd name="T47" fmla="*/ 35 h 1153"/>
                <a:gd name="T48" fmla="*/ 10 w 866"/>
                <a:gd name="T49" fmla="*/ 35 h 1153"/>
                <a:gd name="T50" fmla="*/ 11 w 866"/>
                <a:gd name="T51" fmla="*/ 35 h 1153"/>
                <a:gd name="T52" fmla="*/ 12 w 866"/>
                <a:gd name="T53" fmla="*/ 35 h 1153"/>
                <a:gd name="T54" fmla="*/ 13 w 866"/>
                <a:gd name="T55" fmla="*/ 35 h 1153"/>
                <a:gd name="T56" fmla="*/ 14 w 866"/>
                <a:gd name="T57" fmla="*/ 35 h 1153"/>
                <a:gd name="T58" fmla="*/ 16 w 866"/>
                <a:gd name="T59" fmla="*/ 35 h 1153"/>
                <a:gd name="T60" fmla="*/ 16 w 866"/>
                <a:gd name="T61" fmla="*/ 35 h 1153"/>
                <a:gd name="T62" fmla="*/ 17 w 866"/>
                <a:gd name="T63" fmla="*/ 34 h 1153"/>
                <a:gd name="T64" fmla="*/ 17 w 866"/>
                <a:gd name="T65" fmla="*/ 33 h 1153"/>
                <a:gd name="T66" fmla="*/ 18 w 866"/>
                <a:gd name="T67" fmla="*/ 31 h 1153"/>
                <a:gd name="T68" fmla="*/ 18 w 866"/>
                <a:gd name="T69" fmla="*/ 29 h 1153"/>
                <a:gd name="T70" fmla="*/ 19 w 866"/>
                <a:gd name="T71" fmla="*/ 29 h 1153"/>
                <a:gd name="T72" fmla="*/ 19 w 866"/>
                <a:gd name="T73" fmla="*/ 28 h 1153"/>
                <a:gd name="T74" fmla="*/ 19 w 866"/>
                <a:gd name="T75" fmla="*/ 27 h 1153"/>
                <a:gd name="T76" fmla="*/ 20 w 866"/>
                <a:gd name="T77" fmla="*/ 27 h 1153"/>
                <a:gd name="T78" fmla="*/ 20 w 866"/>
                <a:gd name="T79" fmla="*/ 26 h 1153"/>
                <a:gd name="T80" fmla="*/ 21 w 866"/>
                <a:gd name="T81" fmla="*/ 25 h 1153"/>
                <a:gd name="T82" fmla="*/ 21 w 866"/>
                <a:gd name="T83" fmla="*/ 25 h 1153"/>
                <a:gd name="T84" fmla="*/ 22 w 866"/>
                <a:gd name="T85" fmla="*/ 24 h 1153"/>
                <a:gd name="T86" fmla="*/ 23 w 866"/>
                <a:gd name="T87" fmla="*/ 23 h 1153"/>
                <a:gd name="T88" fmla="*/ 24 w 866"/>
                <a:gd name="T89" fmla="*/ 21 h 1153"/>
                <a:gd name="T90" fmla="*/ 25 w 866"/>
                <a:gd name="T91" fmla="*/ 20 h 1153"/>
                <a:gd name="T92" fmla="*/ 26 w 866"/>
                <a:gd name="T93" fmla="*/ 18 h 1153"/>
                <a:gd name="T94" fmla="*/ 27 w 866"/>
                <a:gd name="T95" fmla="*/ 16 h 1153"/>
                <a:gd name="T96" fmla="*/ 27 w 866"/>
                <a:gd name="T97" fmla="*/ 13 h 1153"/>
                <a:gd name="T98" fmla="*/ 28 w 866"/>
                <a:gd name="T99" fmla="*/ 11 h 1153"/>
                <a:gd name="T100" fmla="*/ 27 w 866"/>
                <a:gd name="T101" fmla="*/ 8 h 1153"/>
                <a:gd name="T102" fmla="*/ 26 w 866"/>
                <a:gd name="T103" fmla="*/ 5 h 1153"/>
                <a:gd name="T104" fmla="*/ 24 w 866"/>
                <a:gd name="T105" fmla="*/ 3 h 1153"/>
                <a:gd name="T106" fmla="*/ 22 w 866"/>
                <a:gd name="T107" fmla="*/ 2 h 1153"/>
                <a:gd name="T108" fmla="*/ 19 w 866"/>
                <a:gd name="T109" fmla="*/ 0 h 1153"/>
                <a:gd name="T110" fmla="*/ 16 w 866"/>
                <a:gd name="T111" fmla="*/ 0 h 1153"/>
                <a:gd name="T112" fmla="*/ 13 w 866"/>
                <a:gd name="T113" fmla="*/ 0 h 1153"/>
                <a:gd name="T114" fmla="*/ 10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EDC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5" name="Freeform 138">
              <a:extLst>
                <a:ext uri="{FF2B5EF4-FFF2-40B4-BE49-F238E27FC236}">
                  <a16:creationId xmlns:a16="http://schemas.microsoft.com/office/drawing/2014/main" id="{EE5F6B43-34F3-4721-9204-4174BB0539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6" y="2181"/>
              <a:ext cx="436" cy="565"/>
            </a:xfrm>
            <a:custGeom>
              <a:avLst/>
              <a:gdLst>
                <a:gd name="T0" fmla="*/ 10 w 872"/>
                <a:gd name="T1" fmla="*/ 1 h 1129"/>
                <a:gd name="T2" fmla="*/ 8 w 872"/>
                <a:gd name="T3" fmla="*/ 1 h 1129"/>
                <a:gd name="T4" fmla="*/ 7 w 872"/>
                <a:gd name="T5" fmla="*/ 2 h 1129"/>
                <a:gd name="T6" fmla="*/ 6 w 872"/>
                <a:gd name="T7" fmla="*/ 3 h 1129"/>
                <a:gd name="T8" fmla="*/ 5 w 872"/>
                <a:gd name="T9" fmla="*/ 3 h 1129"/>
                <a:gd name="T10" fmla="*/ 4 w 872"/>
                <a:gd name="T11" fmla="*/ 4 h 1129"/>
                <a:gd name="T12" fmla="*/ 3 w 872"/>
                <a:gd name="T13" fmla="*/ 5 h 1129"/>
                <a:gd name="T14" fmla="*/ 2 w 872"/>
                <a:gd name="T15" fmla="*/ 6 h 1129"/>
                <a:gd name="T16" fmla="*/ 1 w 872"/>
                <a:gd name="T17" fmla="*/ 8 h 1129"/>
                <a:gd name="T18" fmla="*/ 1 w 872"/>
                <a:gd name="T19" fmla="*/ 9 h 1129"/>
                <a:gd name="T20" fmla="*/ 1 w 872"/>
                <a:gd name="T21" fmla="*/ 10 h 1129"/>
                <a:gd name="T22" fmla="*/ 0 w 872"/>
                <a:gd name="T23" fmla="*/ 12 h 1129"/>
                <a:gd name="T24" fmla="*/ 1 w 872"/>
                <a:gd name="T25" fmla="*/ 13 h 1129"/>
                <a:gd name="T26" fmla="*/ 1 w 872"/>
                <a:gd name="T27" fmla="*/ 15 h 1129"/>
                <a:gd name="T28" fmla="*/ 1 w 872"/>
                <a:gd name="T29" fmla="*/ 17 h 1129"/>
                <a:gd name="T30" fmla="*/ 2 w 872"/>
                <a:gd name="T31" fmla="*/ 19 h 1129"/>
                <a:gd name="T32" fmla="*/ 3 w 872"/>
                <a:gd name="T33" fmla="*/ 21 h 1129"/>
                <a:gd name="T34" fmla="*/ 5 w 872"/>
                <a:gd name="T35" fmla="*/ 25 h 1129"/>
                <a:gd name="T36" fmla="*/ 6 w 872"/>
                <a:gd name="T37" fmla="*/ 28 h 1129"/>
                <a:gd name="T38" fmla="*/ 6 w 872"/>
                <a:gd name="T39" fmla="*/ 33 h 1129"/>
                <a:gd name="T40" fmla="*/ 7 w 872"/>
                <a:gd name="T41" fmla="*/ 35 h 1129"/>
                <a:gd name="T42" fmla="*/ 16 w 872"/>
                <a:gd name="T43" fmla="*/ 36 h 1129"/>
                <a:gd name="T44" fmla="*/ 17 w 872"/>
                <a:gd name="T45" fmla="*/ 35 h 1129"/>
                <a:gd name="T46" fmla="*/ 18 w 872"/>
                <a:gd name="T47" fmla="*/ 30 h 1129"/>
                <a:gd name="T48" fmla="*/ 19 w 872"/>
                <a:gd name="T49" fmla="*/ 28 h 1129"/>
                <a:gd name="T50" fmla="*/ 22 w 872"/>
                <a:gd name="T51" fmla="*/ 25 h 1129"/>
                <a:gd name="T52" fmla="*/ 22 w 872"/>
                <a:gd name="T53" fmla="*/ 25 h 1129"/>
                <a:gd name="T54" fmla="*/ 23 w 872"/>
                <a:gd name="T55" fmla="*/ 24 h 1129"/>
                <a:gd name="T56" fmla="*/ 23 w 872"/>
                <a:gd name="T57" fmla="*/ 24 h 1129"/>
                <a:gd name="T58" fmla="*/ 24 w 872"/>
                <a:gd name="T59" fmla="*/ 23 h 1129"/>
                <a:gd name="T60" fmla="*/ 24 w 872"/>
                <a:gd name="T61" fmla="*/ 22 h 1129"/>
                <a:gd name="T62" fmla="*/ 25 w 872"/>
                <a:gd name="T63" fmla="*/ 22 h 1129"/>
                <a:gd name="T64" fmla="*/ 25 w 872"/>
                <a:gd name="T65" fmla="*/ 21 h 1129"/>
                <a:gd name="T66" fmla="*/ 26 w 872"/>
                <a:gd name="T67" fmla="*/ 20 h 1129"/>
                <a:gd name="T68" fmla="*/ 26 w 872"/>
                <a:gd name="T69" fmla="*/ 19 h 1129"/>
                <a:gd name="T70" fmla="*/ 27 w 872"/>
                <a:gd name="T71" fmla="*/ 18 h 1129"/>
                <a:gd name="T72" fmla="*/ 27 w 872"/>
                <a:gd name="T73" fmla="*/ 17 h 1129"/>
                <a:gd name="T74" fmla="*/ 27 w 872"/>
                <a:gd name="T75" fmla="*/ 16 h 1129"/>
                <a:gd name="T76" fmla="*/ 28 w 872"/>
                <a:gd name="T77" fmla="*/ 15 h 1129"/>
                <a:gd name="T78" fmla="*/ 28 w 872"/>
                <a:gd name="T79" fmla="*/ 13 h 1129"/>
                <a:gd name="T80" fmla="*/ 28 w 872"/>
                <a:gd name="T81" fmla="*/ 12 h 1129"/>
                <a:gd name="T82" fmla="*/ 28 w 872"/>
                <a:gd name="T83" fmla="*/ 11 h 1129"/>
                <a:gd name="T84" fmla="*/ 27 w 872"/>
                <a:gd name="T85" fmla="*/ 9 h 1129"/>
                <a:gd name="T86" fmla="*/ 27 w 872"/>
                <a:gd name="T87" fmla="*/ 8 h 1129"/>
                <a:gd name="T88" fmla="*/ 26 w 872"/>
                <a:gd name="T89" fmla="*/ 7 h 1129"/>
                <a:gd name="T90" fmla="*/ 25 w 872"/>
                <a:gd name="T91" fmla="*/ 5 h 1129"/>
                <a:gd name="T92" fmla="*/ 24 w 872"/>
                <a:gd name="T93" fmla="*/ 4 h 1129"/>
                <a:gd name="T94" fmla="*/ 23 w 872"/>
                <a:gd name="T95" fmla="*/ 4 h 1129"/>
                <a:gd name="T96" fmla="*/ 22 w 872"/>
                <a:gd name="T97" fmla="*/ 3 h 1129"/>
                <a:gd name="T98" fmla="*/ 21 w 872"/>
                <a:gd name="T99" fmla="*/ 2 h 1129"/>
                <a:gd name="T100" fmla="*/ 19 w 872"/>
                <a:gd name="T101" fmla="*/ 2 h 1129"/>
                <a:gd name="T102" fmla="*/ 18 w 872"/>
                <a:gd name="T103" fmla="*/ 1 h 1129"/>
                <a:gd name="T104" fmla="*/ 17 w 872"/>
                <a:gd name="T105" fmla="*/ 1 h 1129"/>
                <a:gd name="T106" fmla="*/ 15 w 872"/>
                <a:gd name="T107" fmla="*/ 1 h 1129"/>
                <a:gd name="T108" fmla="*/ 14 w 872"/>
                <a:gd name="T109" fmla="*/ 0 h 1129"/>
                <a:gd name="T110" fmla="*/ 12 w 872"/>
                <a:gd name="T111" fmla="*/ 0 h 1129"/>
                <a:gd name="T112" fmla="*/ 11 w 872"/>
                <a:gd name="T113" fmla="*/ 1 h 1129"/>
                <a:gd name="T114" fmla="*/ 10 w 872"/>
                <a:gd name="T115" fmla="*/ 1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6" name="Freeform 139">
              <a:extLst>
                <a:ext uri="{FF2B5EF4-FFF2-40B4-BE49-F238E27FC236}">
                  <a16:creationId xmlns:a16="http://schemas.microsoft.com/office/drawing/2014/main" id="{FD762A62-D75F-45CA-824E-C963F64E30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6" y="2205"/>
              <a:ext cx="395" cy="531"/>
            </a:xfrm>
            <a:custGeom>
              <a:avLst/>
              <a:gdLst>
                <a:gd name="T0" fmla="*/ 9 w 790"/>
                <a:gd name="T1" fmla="*/ 0 h 1063"/>
                <a:gd name="T2" fmla="*/ 8 w 790"/>
                <a:gd name="T3" fmla="*/ 0 h 1063"/>
                <a:gd name="T4" fmla="*/ 7 w 790"/>
                <a:gd name="T5" fmla="*/ 1 h 1063"/>
                <a:gd name="T6" fmla="*/ 6 w 790"/>
                <a:gd name="T7" fmla="*/ 1 h 1063"/>
                <a:gd name="T8" fmla="*/ 4 w 790"/>
                <a:gd name="T9" fmla="*/ 2 h 1063"/>
                <a:gd name="T10" fmla="*/ 3 w 790"/>
                <a:gd name="T11" fmla="*/ 3 h 1063"/>
                <a:gd name="T12" fmla="*/ 3 w 790"/>
                <a:gd name="T13" fmla="*/ 4 h 1063"/>
                <a:gd name="T14" fmla="*/ 2 w 790"/>
                <a:gd name="T15" fmla="*/ 5 h 1063"/>
                <a:gd name="T16" fmla="*/ 1 w 790"/>
                <a:gd name="T17" fmla="*/ 6 h 1063"/>
                <a:gd name="T18" fmla="*/ 1 w 790"/>
                <a:gd name="T19" fmla="*/ 7 h 1063"/>
                <a:gd name="T20" fmla="*/ 1 w 790"/>
                <a:gd name="T21" fmla="*/ 8 h 1063"/>
                <a:gd name="T22" fmla="*/ 0 w 790"/>
                <a:gd name="T23" fmla="*/ 9 h 1063"/>
                <a:gd name="T24" fmla="*/ 1 w 790"/>
                <a:gd name="T25" fmla="*/ 11 h 1063"/>
                <a:gd name="T26" fmla="*/ 1 w 790"/>
                <a:gd name="T27" fmla="*/ 12 h 1063"/>
                <a:gd name="T28" fmla="*/ 1 w 790"/>
                <a:gd name="T29" fmla="*/ 14 h 1063"/>
                <a:gd name="T30" fmla="*/ 2 w 790"/>
                <a:gd name="T31" fmla="*/ 16 h 1063"/>
                <a:gd name="T32" fmla="*/ 3 w 790"/>
                <a:gd name="T33" fmla="*/ 18 h 1063"/>
                <a:gd name="T34" fmla="*/ 6 w 790"/>
                <a:gd name="T35" fmla="*/ 22 h 1063"/>
                <a:gd name="T36" fmla="*/ 6 w 790"/>
                <a:gd name="T37" fmla="*/ 24 h 1063"/>
                <a:gd name="T38" fmla="*/ 6 w 790"/>
                <a:gd name="T39" fmla="*/ 30 h 1063"/>
                <a:gd name="T40" fmla="*/ 7 w 790"/>
                <a:gd name="T41" fmla="*/ 32 h 1063"/>
                <a:gd name="T42" fmla="*/ 14 w 790"/>
                <a:gd name="T43" fmla="*/ 33 h 1063"/>
                <a:gd name="T44" fmla="*/ 15 w 790"/>
                <a:gd name="T45" fmla="*/ 32 h 1063"/>
                <a:gd name="T46" fmla="*/ 16 w 790"/>
                <a:gd name="T47" fmla="*/ 26 h 1063"/>
                <a:gd name="T48" fmla="*/ 17 w 790"/>
                <a:gd name="T49" fmla="*/ 24 h 1063"/>
                <a:gd name="T50" fmla="*/ 19 w 790"/>
                <a:gd name="T51" fmla="*/ 22 h 1063"/>
                <a:gd name="T52" fmla="*/ 20 w 790"/>
                <a:gd name="T53" fmla="*/ 21 h 1063"/>
                <a:gd name="T54" fmla="*/ 20 w 790"/>
                <a:gd name="T55" fmla="*/ 21 h 1063"/>
                <a:gd name="T56" fmla="*/ 21 w 790"/>
                <a:gd name="T57" fmla="*/ 20 h 1063"/>
                <a:gd name="T58" fmla="*/ 21 w 790"/>
                <a:gd name="T59" fmla="*/ 20 h 1063"/>
                <a:gd name="T60" fmla="*/ 22 w 790"/>
                <a:gd name="T61" fmla="*/ 19 h 1063"/>
                <a:gd name="T62" fmla="*/ 22 w 790"/>
                <a:gd name="T63" fmla="*/ 18 h 1063"/>
                <a:gd name="T64" fmla="*/ 23 w 790"/>
                <a:gd name="T65" fmla="*/ 18 h 1063"/>
                <a:gd name="T66" fmla="*/ 23 w 790"/>
                <a:gd name="T67" fmla="*/ 17 h 1063"/>
                <a:gd name="T68" fmla="*/ 24 w 790"/>
                <a:gd name="T69" fmla="*/ 16 h 1063"/>
                <a:gd name="T70" fmla="*/ 24 w 790"/>
                <a:gd name="T71" fmla="*/ 15 h 1063"/>
                <a:gd name="T72" fmla="*/ 24 w 790"/>
                <a:gd name="T73" fmla="*/ 14 h 1063"/>
                <a:gd name="T74" fmla="*/ 25 w 790"/>
                <a:gd name="T75" fmla="*/ 13 h 1063"/>
                <a:gd name="T76" fmla="*/ 25 w 790"/>
                <a:gd name="T77" fmla="*/ 12 h 1063"/>
                <a:gd name="T78" fmla="*/ 25 w 790"/>
                <a:gd name="T79" fmla="*/ 11 h 1063"/>
                <a:gd name="T80" fmla="*/ 25 w 790"/>
                <a:gd name="T81" fmla="*/ 10 h 1063"/>
                <a:gd name="T82" fmla="*/ 25 w 790"/>
                <a:gd name="T83" fmla="*/ 8 h 1063"/>
                <a:gd name="T84" fmla="*/ 25 w 790"/>
                <a:gd name="T85" fmla="*/ 7 h 1063"/>
                <a:gd name="T86" fmla="*/ 24 w 790"/>
                <a:gd name="T87" fmla="*/ 6 h 1063"/>
                <a:gd name="T88" fmla="*/ 24 w 790"/>
                <a:gd name="T89" fmla="*/ 5 h 1063"/>
                <a:gd name="T90" fmla="*/ 23 w 790"/>
                <a:gd name="T91" fmla="*/ 4 h 1063"/>
                <a:gd name="T92" fmla="*/ 22 w 790"/>
                <a:gd name="T93" fmla="*/ 3 h 1063"/>
                <a:gd name="T94" fmla="*/ 21 w 790"/>
                <a:gd name="T95" fmla="*/ 2 h 1063"/>
                <a:gd name="T96" fmla="*/ 20 w 790"/>
                <a:gd name="T97" fmla="*/ 2 h 1063"/>
                <a:gd name="T98" fmla="*/ 19 w 790"/>
                <a:gd name="T99" fmla="*/ 1 h 1063"/>
                <a:gd name="T100" fmla="*/ 18 w 790"/>
                <a:gd name="T101" fmla="*/ 1 h 1063"/>
                <a:gd name="T102" fmla="*/ 17 w 790"/>
                <a:gd name="T103" fmla="*/ 0 h 1063"/>
                <a:gd name="T104" fmla="*/ 15 w 790"/>
                <a:gd name="T105" fmla="*/ 0 h 1063"/>
                <a:gd name="T106" fmla="*/ 14 w 790"/>
                <a:gd name="T107" fmla="*/ 0 h 1063"/>
                <a:gd name="T108" fmla="*/ 13 w 790"/>
                <a:gd name="T109" fmla="*/ 0 h 1063"/>
                <a:gd name="T110" fmla="*/ 12 w 790"/>
                <a:gd name="T111" fmla="*/ 0 h 1063"/>
                <a:gd name="T112" fmla="*/ 10 w 790"/>
                <a:gd name="T113" fmla="*/ 0 h 1063"/>
                <a:gd name="T114" fmla="*/ 9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7" name="Freeform 140">
              <a:extLst>
                <a:ext uri="{FF2B5EF4-FFF2-40B4-BE49-F238E27FC236}">
                  <a16:creationId xmlns:a16="http://schemas.microsoft.com/office/drawing/2014/main" id="{04A2A7D8-5801-4071-B807-5A9FD3A79AB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7" y="2211"/>
              <a:ext cx="372" cy="524"/>
            </a:xfrm>
            <a:custGeom>
              <a:avLst/>
              <a:gdLst>
                <a:gd name="T0" fmla="*/ 8 w 744"/>
                <a:gd name="T1" fmla="*/ 0 h 1049"/>
                <a:gd name="T2" fmla="*/ 5 w 744"/>
                <a:gd name="T3" fmla="*/ 1 h 1049"/>
                <a:gd name="T4" fmla="*/ 3 w 744"/>
                <a:gd name="T5" fmla="*/ 3 h 1049"/>
                <a:gd name="T6" fmla="*/ 2 w 744"/>
                <a:gd name="T7" fmla="*/ 4 h 1049"/>
                <a:gd name="T8" fmla="*/ 1 w 744"/>
                <a:gd name="T9" fmla="*/ 7 h 1049"/>
                <a:gd name="T10" fmla="*/ 0 w 744"/>
                <a:gd name="T11" fmla="*/ 9 h 1049"/>
                <a:gd name="T12" fmla="*/ 1 w 744"/>
                <a:gd name="T13" fmla="*/ 12 h 1049"/>
                <a:gd name="T14" fmla="*/ 2 w 744"/>
                <a:gd name="T15" fmla="*/ 15 h 1049"/>
                <a:gd name="T16" fmla="*/ 3 w 744"/>
                <a:gd name="T17" fmla="*/ 17 h 1049"/>
                <a:gd name="T18" fmla="*/ 4 w 744"/>
                <a:gd name="T19" fmla="*/ 18 h 1049"/>
                <a:gd name="T20" fmla="*/ 5 w 744"/>
                <a:gd name="T21" fmla="*/ 20 h 1049"/>
                <a:gd name="T22" fmla="*/ 5 w 744"/>
                <a:gd name="T23" fmla="*/ 21 h 1049"/>
                <a:gd name="T24" fmla="*/ 6 w 744"/>
                <a:gd name="T25" fmla="*/ 22 h 1049"/>
                <a:gd name="T26" fmla="*/ 6 w 744"/>
                <a:gd name="T27" fmla="*/ 23 h 1049"/>
                <a:gd name="T28" fmla="*/ 6 w 744"/>
                <a:gd name="T29" fmla="*/ 25 h 1049"/>
                <a:gd name="T30" fmla="*/ 6 w 744"/>
                <a:gd name="T31" fmla="*/ 28 h 1049"/>
                <a:gd name="T32" fmla="*/ 6 w 744"/>
                <a:gd name="T33" fmla="*/ 30 h 1049"/>
                <a:gd name="T34" fmla="*/ 6 w 744"/>
                <a:gd name="T35" fmla="*/ 30 h 1049"/>
                <a:gd name="T36" fmla="*/ 7 w 744"/>
                <a:gd name="T37" fmla="*/ 31 h 1049"/>
                <a:gd name="T38" fmla="*/ 7 w 744"/>
                <a:gd name="T39" fmla="*/ 31 h 1049"/>
                <a:gd name="T40" fmla="*/ 7 w 744"/>
                <a:gd name="T41" fmla="*/ 32 h 1049"/>
                <a:gd name="T42" fmla="*/ 8 w 744"/>
                <a:gd name="T43" fmla="*/ 32 h 1049"/>
                <a:gd name="T44" fmla="*/ 9 w 744"/>
                <a:gd name="T45" fmla="*/ 32 h 1049"/>
                <a:gd name="T46" fmla="*/ 10 w 744"/>
                <a:gd name="T47" fmla="*/ 32 h 1049"/>
                <a:gd name="T48" fmla="*/ 10 w 744"/>
                <a:gd name="T49" fmla="*/ 32 h 1049"/>
                <a:gd name="T50" fmla="*/ 11 w 744"/>
                <a:gd name="T51" fmla="*/ 32 h 1049"/>
                <a:gd name="T52" fmla="*/ 12 w 744"/>
                <a:gd name="T53" fmla="*/ 32 h 1049"/>
                <a:gd name="T54" fmla="*/ 13 w 744"/>
                <a:gd name="T55" fmla="*/ 32 h 1049"/>
                <a:gd name="T56" fmla="*/ 13 w 744"/>
                <a:gd name="T57" fmla="*/ 32 h 1049"/>
                <a:gd name="T58" fmla="*/ 14 w 744"/>
                <a:gd name="T59" fmla="*/ 32 h 1049"/>
                <a:gd name="T60" fmla="*/ 14 w 744"/>
                <a:gd name="T61" fmla="*/ 32 h 1049"/>
                <a:gd name="T62" fmla="*/ 14 w 744"/>
                <a:gd name="T63" fmla="*/ 31 h 1049"/>
                <a:gd name="T64" fmla="*/ 15 w 744"/>
                <a:gd name="T65" fmla="*/ 30 h 1049"/>
                <a:gd name="T66" fmla="*/ 15 w 744"/>
                <a:gd name="T67" fmla="*/ 27 h 1049"/>
                <a:gd name="T68" fmla="*/ 16 w 744"/>
                <a:gd name="T69" fmla="*/ 25 h 1049"/>
                <a:gd name="T70" fmla="*/ 16 w 744"/>
                <a:gd name="T71" fmla="*/ 24 h 1049"/>
                <a:gd name="T72" fmla="*/ 17 w 744"/>
                <a:gd name="T73" fmla="*/ 23 h 1049"/>
                <a:gd name="T74" fmla="*/ 17 w 744"/>
                <a:gd name="T75" fmla="*/ 23 h 1049"/>
                <a:gd name="T76" fmla="*/ 18 w 744"/>
                <a:gd name="T77" fmla="*/ 22 h 1049"/>
                <a:gd name="T78" fmla="*/ 18 w 744"/>
                <a:gd name="T79" fmla="*/ 22 h 1049"/>
                <a:gd name="T80" fmla="*/ 19 w 744"/>
                <a:gd name="T81" fmla="*/ 21 h 1049"/>
                <a:gd name="T82" fmla="*/ 20 w 744"/>
                <a:gd name="T83" fmla="*/ 20 h 1049"/>
                <a:gd name="T84" fmla="*/ 21 w 744"/>
                <a:gd name="T85" fmla="*/ 19 h 1049"/>
                <a:gd name="T86" fmla="*/ 21 w 744"/>
                <a:gd name="T87" fmla="*/ 17 h 1049"/>
                <a:gd name="T88" fmla="*/ 22 w 744"/>
                <a:gd name="T89" fmla="*/ 16 h 1049"/>
                <a:gd name="T90" fmla="*/ 23 w 744"/>
                <a:gd name="T91" fmla="*/ 14 h 1049"/>
                <a:gd name="T92" fmla="*/ 24 w 744"/>
                <a:gd name="T93" fmla="*/ 12 h 1049"/>
                <a:gd name="T94" fmla="*/ 24 w 744"/>
                <a:gd name="T95" fmla="*/ 9 h 1049"/>
                <a:gd name="T96" fmla="*/ 23 w 744"/>
                <a:gd name="T97" fmla="*/ 7 h 1049"/>
                <a:gd name="T98" fmla="*/ 22 w 744"/>
                <a:gd name="T99" fmla="*/ 5 h 1049"/>
                <a:gd name="T100" fmla="*/ 21 w 744"/>
                <a:gd name="T101" fmla="*/ 3 h 1049"/>
                <a:gd name="T102" fmla="*/ 19 w 744"/>
                <a:gd name="T103" fmla="*/ 2 h 1049"/>
                <a:gd name="T104" fmla="*/ 17 w 744"/>
                <a:gd name="T105" fmla="*/ 1 h 1049"/>
                <a:gd name="T106" fmla="*/ 15 w 744"/>
                <a:gd name="T107" fmla="*/ 0 h 1049"/>
                <a:gd name="T108" fmla="*/ 12 w 744"/>
                <a:gd name="T109" fmla="*/ 0 h 1049"/>
                <a:gd name="T110" fmla="*/ 10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FFCE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8" name="Freeform 141">
              <a:extLst>
                <a:ext uri="{FF2B5EF4-FFF2-40B4-BE49-F238E27FC236}">
                  <a16:creationId xmlns:a16="http://schemas.microsoft.com/office/drawing/2014/main" id="{55A8B69E-9599-4DA2-A9E1-790A22F118C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9" y="2218"/>
              <a:ext cx="347" cy="517"/>
            </a:xfrm>
            <a:custGeom>
              <a:avLst/>
              <a:gdLst>
                <a:gd name="T0" fmla="*/ 6 w 695"/>
                <a:gd name="T1" fmla="*/ 1 h 1033"/>
                <a:gd name="T2" fmla="*/ 4 w 695"/>
                <a:gd name="T3" fmla="*/ 2 h 1033"/>
                <a:gd name="T4" fmla="*/ 2 w 695"/>
                <a:gd name="T5" fmla="*/ 3 h 1033"/>
                <a:gd name="T6" fmla="*/ 1 w 695"/>
                <a:gd name="T7" fmla="*/ 5 h 1033"/>
                <a:gd name="T8" fmla="*/ 0 w 695"/>
                <a:gd name="T9" fmla="*/ 7 h 1033"/>
                <a:gd name="T10" fmla="*/ 0 w 695"/>
                <a:gd name="T11" fmla="*/ 9 h 1033"/>
                <a:gd name="T12" fmla="*/ 0 w 695"/>
                <a:gd name="T13" fmla="*/ 12 h 1033"/>
                <a:gd name="T14" fmla="*/ 1 w 695"/>
                <a:gd name="T15" fmla="*/ 15 h 1033"/>
                <a:gd name="T16" fmla="*/ 2 w 695"/>
                <a:gd name="T17" fmla="*/ 17 h 1033"/>
                <a:gd name="T18" fmla="*/ 3 w 695"/>
                <a:gd name="T19" fmla="*/ 19 h 1033"/>
                <a:gd name="T20" fmla="*/ 3 w 695"/>
                <a:gd name="T21" fmla="*/ 20 h 1033"/>
                <a:gd name="T22" fmla="*/ 4 w 695"/>
                <a:gd name="T23" fmla="*/ 21 h 1033"/>
                <a:gd name="T24" fmla="*/ 4 w 695"/>
                <a:gd name="T25" fmla="*/ 23 h 1033"/>
                <a:gd name="T26" fmla="*/ 5 w 695"/>
                <a:gd name="T27" fmla="*/ 24 h 1033"/>
                <a:gd name="T28" fmla="*/ 5 w 695"/>
                <a:gd name="T29" fmla="*/ 26 h 1033"/>
                <a:gd name="T30" fmla="*/ 4 w 695"/>
                <a:gd name="T31" fmla="*/ 29 h 1033"/>
                <a:gd name="T32" fmla="*/ 4 w 695"/>
                <a:gd name="T33" fmla="*/ 31 h 1033"/>
                <a:gd name="T34" fmla="*/ 5 w 695"/>
                <a:gd name="T35" fmla="*/ 31 h 1033"/>
                <a:gd name="T36" fmla="*/ 5 w 695"/>
                <a:gd name="T37" fmla="*/ 31 h 1033"/>
                <a:gd name="T38" fmla="*/ 5 w 695"/>
                <a:gd name="T39" fmla="*/ 32 h 1033"/>
                <a:gd name="T40" fmla="*/ 6 w 695"/>
                <a:gd name="T41" fmla="*/ 32 h 1033"/>
                <a:gd name="T42" fmla="*/ 7 w 695"/>
                <a:gd name="T43" fmla="*/ 32 h 1033"/>
                <a:gd name="T44" fmla="*/ 7 w 695"/>
                <a:gd name="T45" fmla="*/ 32 h 1033"/>
                <a:gd name="T46" fmla="*/ 8 w 695"/>
                <a:gd name="T47" fmla="*/ 32 h 1033"/>
                <a:gd name="T48" fmla="*/ 9 w 695"/>
                <a:gd name="T49" fmla="*/ 32 h 1033"/>
                <a:gd name="T50" fmla="*/ 9 w 695"/>
                <a:gd name="T51" fmla="*/ 33 h 1033"/>
                <a:gd name="T52" fmla="*/ 10 w 695"/>
                <a:gd name="T53" fmla="*/ 33 h 1033"/>
                <a:gd name="T54" fmla="*/ 11 w 695"/>
                <a:gd name="T55" fmla="*/ 33 h 1033"/>
                <a:gd name="T56" fmla="*/ 11 w 695"/>
                <a:gd name="T57" fmla="*/ 33 h 1033"/>
                <a:gd name="T58" fmla="*/ 12 w 695"/>
                <a:gd name="T59" fmla="*/ 32 h 1033"/>
                <a:gd name="T60" fmla="*/ 12 w 695"/>
                <a:gd name="T61" fmla="*/ 32 h 1033"/>
                <a:gd name="T62" fmla="*/ 12 w 695"/>
                <a:gd name="T63" fmla="*/ 32 h 1033"/>
                <a:gd name="T64" fmla="*/ 13 w 695"/>
                <a:gd name="T65" fmla="*/ 30 h 1033"/>
                <a:gd name="T66" fmla="*/ 13 w 695"/>
                <a:gd name="T67" fmla="*/ 28 h 1033"/>
                <a:gd name="T68" fmla="*/ 14 w 695"/>
                <a:gd name="T69" fmla="*/ 26 h 1033"/>
                <a:gd name="T70" fmla="*/ 14 w 695"/>
                <a:gd name="T71" fmla="*/ 25 h 1033"/>
                <a:gd name="T72" fmla="*/ 15 w 695"/>
                <a:gd name="T73" fmla="*/ 24 h 1033"/>
                <a:gd name="T74" fmla="*/ 15 w 695"/>
                <a:gd name="T75" fmla="*/ 23 h 1033"/>
                <a:gd name="T76" fmla="*/ 15 w 695"/>
                <a:gd name="T77" fmla="*/ 23 h 1033"/>
                <a:gd name="T78" fmla="*/ 16 w 695"/>
                <a:gd name="T79" fmla="*/ 22 h 1033"/>
                <a:gd name="T80" fmla="*/ 17 w 695"/>
                <a:gd name="T81" fmla="*/ 21 h 1033"/>
                <a:gd name="T82" fmla="*/ 19 w 695"/>
                <a:gd name="T83" fmla="*/ 18 h 1033"/>
                <a:gd name="T84" fmla="*/ 20 w 695"/>
                <a:gd name="T85" fmla="*/ 15 h 1033"/>
                <a:gd name="T86" fmla="*/ 21 w 695"/>
                <a:gd name="T87" fmla="*/ 11 h 1033"/>
                <a:gd name="T88" fmla="*/ 21 w 695"/>
                <a:gd name="T89" fmla="*/ 8 h 1033"/>
                <a:gd name="T90" fmla="*/ 20 w 695"/>
                <a:gd name="T91" fmla="*/ 6 h 1033"/>
                <a:gd name="T92" fmla="*/ 19 w 695"/>
                <a:gd name="T93" fmla="*/ 4 h 1033"/>
                <a:gd name="T94" fmla="*/ 17 w 695"/>
                <a:gd name="T95" fmla="*/ 3 h 1033"/>
                <a:gd name="T96" fmla="*/ 15 w 695"/>
                <a:gd name="T97" fmla="*/ 2 h 1033"/>
                <a:gd name="T98" fmla="*/ 13 w 695"/>
                <a:gd name="T99" fmla="*/ 1 h 1033"/>
                <a:gd name="T100" fmla="*/ 11 w 695"/>
                <a:gd name="T101" fmla="*/ 1 h 1033"/>
                <a:gd name="T102" fmla="*/ 9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FFD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9" name="Freeform 142">
              <a:extLst>
                <a:ext uri="{FF2B5EF4-FFF2-40B4-BE49-F238E27FC236}">
                  <a16:creationId xmlns:a16="http://schemas.microsoft.com/office/drawing/2014/main" id="{B9DF700B-9D1F-48ED-A56F-500D8EF47B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0" y="2224"/>
              <a:ext cx="324" cy="510"/>
            </a:xfrm>
            <a:custGeom>
              <a:avLst/>
              <a:gdLst>
                <a:gd name="T0" fmla="*/ 7 w 647"/>
                <a:gd name="T1" fmla="*/ 1 h 1019"/>
                <a:gd name="T2" fmla="*/ 5 w 647"/>
                <a:gd name="T3" fmla="*/ 2 h 1019"/>
                <a:gd name="T4" fmla="*/ 3 w 647"/>
                <a:gd name="T5" fmla="*/ 3 h 1019"/>
                <a:gd name="T6" fmla="*/ 2 w 647"/>
                <a:gd name="T7" fmla="*/ 5 h 1019"/>
                <a:gd name="T8" fmla="*/ 1 w 647"/>
                <a:gd name="T9" fmla="*/ 7 h 1019"/>
                <a:gd name="T10" fmla="*/ 0 w 647"/>
                <a:gd name="T11" fmla="*/ 9 h 1019"/>
                <a:gd name="T12" fmla="*/ 1 w 647"/>
                <a:gd name="T13" fmla="*/ 11 h 1019"/>
                <a:gd name="T14" fmla="*/ 2 w 647"/>
                <a:gd name="T15" fmla="*/ 14 h 1019"/>
                <a:gd name="T16" fmla="*/ 3 w 647"/>
                <a:gd name="T17" fmla="*/ 16 h 1019"/>
                <a:gd name="T18" fmla="*/ 4 w 647"/>
                <a:gd name="T19" fmla="*/ 18 h 1019"/>
                <a:gd name="T20" fmla="*/ 4 w 647"/>
                <a:gd name="T21" fmla="*/ 19 h 1019"/>
                <a:gd name="T22" fmla="*/ 5 w 647"/>
                <a:gd name="T23" fmla="*/ 21 h 1019"/>
                <a:gd name="T24" fmla="*/ 5 w 647"/>
                <a:gd name="T25" fmla="*/ 22 h 1019"/>
                <a:gd name="T26" fmla="*/ 5 w 647"/>
                <a:gd name="T27" fmla="*/ 23 h 1019"/>
                <a:gd name="T28" fmla="*/ 5 w 647"/>
                <a:gd name="T29" fmla="*/ 25 h 1019"/>
                <a:gd name="T30" fmla="*/ 5 w 647"/>
                <a:gd name="T31" fmla="*/ 28 h 1019"/>
                <a:gd name="T32" fmla="*/ 5 w 647"/>
                <a:gd name="T33" fmla="*/ 30 h 1019"/>
                <a:gd name="T34" fmla="*/ 6 w 647"/>
                <a:gd name="T35" fmla="*/ 31 h 1019"/>
                <a:gd name="T36" fmla="*/ 7 w 647"/>
                <a:gd name="T37" fmla="*/ 32 h 1019"/>
                <a:gd name="T38" fmla="*/ 8 w 647"/>
                <a:gd name="T39" fmla="*/ 32 h 1019"/>
                <a:gd name="T40" fmla="*/ 9 w 647"/>
                <a:gd name="T41" fmla="*/ 32 h 1019"/>
                <a:gd name="T42" fmla="*/ 11 w 647"/>
                <a:gd name="T43" fmla="*/ 32 h 1019"/>
                <a:gd name="T44" fmla="*/ 11 w 647"/>
                <a:gd name="T45" fmla="*/ 32 h 1019"/>
                <a:gd name="T46" fmla="*/ 12 w 647"/>
                <a:gd name="T47" fmla="*/ 32 h 1019"/>
                <a:gd name="T48" fmla="*/ 12 w 647"/>
                <a:gd name="T49" fmla="*/ 32 h 1019"/>
                <a:gd name="T50" fmla="*/ 12 w 647"/>
                <a:gd name="T51" fmla="*/ 31 h 1019"/>
                <a:gd name="T52" fmla="*/ 13 w 647"/>
                <a:gd name="T53" fmla="*/ 30 h 1019"/>
                <a:gd name="T54" fmla="*/ 13 w 647"/>
                <a:gd name="T55" fmla="*/ 27 h 1019"/>
                <a:gd name="T56" fmla="*/ 14 w 647"/>
                <a:gd name="T57" fmla="*/ 25 h 1019"/>
                <a:gd name="T58" fmla="*/ 14 w 647"/>
                <a:gd name="T59" fmla="*/ 24 h 1019"/>
                <a:gd name="T60" fmla="*/ 14 w 647"/>
                <a:gd name="T61" fmla="*/ 23 h 1019"/>
                <a:gd name="T62" fmla="*/ 15 w 647"/>
                <a:gd name="T63" fmla="*/ 23 h 1019"/>
                <a:gd name="T64" fmla="*/ 15 w 647"/>
                <a:gd name="T65" fmla="*/ 22 h 1019"/>
                <a:gd name="T66" fmla="*/ 16 w 647"/>
                <a:gd name="T67" fmla="*/ 22 h 1019"/>
                <a:gd name="T68" fmla="*/ 16 w 647"/>
                <a:gd name="T69" fmla="*/ 21 h 1019"/>
                <a:gd name="T70" fmla="*/ 18 w 647"/>
                <a:gd name="T71" fmla="*/ 18 h 1019"/>
                <a:gd name="T72" fmla="*/ 20 w 647"/>
                <a:gd name="T73" fmla="*/ 15 h 1019"/>
                <a:gd name="T74" fmla="*/ 21 w 647"/>
                <a:gd name="T75" fmla="*/ 11 h 1019"/>
                <a:gd name="T76" fmla="*/ 21 w 647"/>
                <a:gd name="T77" fmla="*/ 7 h 1019"/>
                <a:gd name="T78" fmla="*/ 20 w 647"/>
                <a:gd name="T79" fmla="*/ 6 h 1019"/>
                <a:gd name="T80" fmla="*/ 19 w 647"/>
                <a:gd name="T81" fmla="*/ 4 h 1019"/>
                <a:gd name="T82" fmla="*/ 17 w 647"/>
                <a:gd name="T83" fmla="*/ 3 h 1019"/>
                <a:gd name="T84" fmla="*/ 15 w 647"/>
                <a:gd name="T85" fmla="*/ 2 h 1019"/>
                <a:gd name="T86" fmla="*/ 13 w 647"/>
                <a:gd name="T87" fmla="*/ 1 h 1019"/>
                <a:gd name="T88" fmla="*/ 11 w 647"/>
                <a:gd name="T89" fmla="*/ 1 h 1019"/>
                <a:gd name="T90" fmla="*/ 9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FFD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0" name="Freeform 143">
              <a:extLst>
                <a:ext uri="{FF2B5EF4-FFF2-40B4-BE49-F238E27FC236}">
                  <a16:creationId xmlns:a16="http://schemas.microsoft.com/office/drawing/2014/main" id="{CF0931E0-82C5-490E-B329-D5ADE4BEF5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1" y="2231"/>
              <a:ext cx="300" cy="503"/>
            </a:xfrm>
            <a:custGeom>
              <a:avLst/>
              <a:gdLst>
                <a:gd name="T0" fmla="*/ 6 w 601"/>
                <a:gd name="T1" fmla="*/ 1 h 1006"/>
                <a:gd name="T2" fmla="*/ 3 w 601"/>
                <a:gd name="T3" fmla="*/ 2 h 1006"/>
                <a:gd name="T4" fmla="*/ 2 w 601"/>
                <a:gd name="T5" fmla="*/ 3 h 1006"/>
                <a:gd name="T6" fmla="*/ 0 w 601"/>
                <a:gd name="T7" fmla="*/ 5 h 1006"/>
                <a:gd name="T8" fmla="*/ 0 w 601"/>
                <a:gd name="T9" fmla="*/ 6 h 1006"/>
                <a:gd name="T10" fmla="*/ 0 w 601"/>
                <a:gd name="T11" fmla="*/ 9 h 1006"/>
                <a:gd name="T12" fmla="*/ 0 w 601"/>
                <a:gd name="T13" fmla="*/ 11 h 1006"/>
                <a:gd name="T14" fmla="*/ 1 w 601"/>
                <a:gd name="T15" fmla="*/ 13 h 1006"/>
                <a:gd name="T16" fmla="*/ 2 w 601"/>
                <a:gd name="T17" fmla="*/ 15 h 1006"/>
                <a:gd name="T18" fmla="*/ 3 w 601"/>
                <a:gd name="T19" fmla="*/ 17 h 1006"/>
                <a:gd name="T20" fmla="*/ 3 w 601"/>
                <a:gd name="T21" fmla="*/ 19 h 1006"/>
                <a:gd name="T22" fmla="*/ 3 w 601"/>
                <a:gd name="T23" fmla="*/ 21 h 1006"/>
                <a:gd name="T24" fmla="*/ 4 w 601"/>
                <a:gd name="T25" fmla="*/ 22 h 1006"/>
                <a:gd name="T26" fmla="*/ 4 w 601"/>
                <a:gd name="T27" fmla="*/ 23 h 1006"/>
                <a:gd name="T28" fmla="*/ 4 w 601"/>
                <a:gd name="T29" fmla="*/ 25 h 1006"/>
                <a:gd name="T30" fmla="*/ 4 w 601"/>
                <a:gd name="T31" fmla="*/ 28 h 1006"/>
                <a:gd name="T32" fmla="*/ 4 w 601"/>
                <a:gd name="T33" fmla="*/ 30 h 1006"/>
                <a:gd name="T34" fmla="*/ 4 w 601"/>
                <a:gd name="T35" fmla="*/ 31 h 1006"/>
                <a:gd name="T36" fmla="*/ 5 w 601"/>
                <a:gd name="T37" fmla="*/ 31 h 1006"/>
                <a:gd name="T38" fmla="*/ 6 w 601"/>
                <a:gd name="T39" fmla="*/ 32 h 1006"/>
                <a:gd name="T40" fmla="*/ 8 w 601"/>
                <a:gd name="T41" fmla="*/ 32 h 1006"/>
                <a:gd name="T42" fmla="*/ 9 w 601"/>
                <a:gd name="T43" fmla="*/ 32 h 1006"/>
                <a:gd name="T44" fmla="*/ 10 w 601"/>
                <a:gd name="T45" fmla="*/ 32 h 1006"/>
                <a:gd name="T46" fmla="*/ 10 w 601"/>
                <a:gd name="T47" fmla="*/ 31 h 1006"/>
                <a:gd name="T48" fmla="*/ 10 w 601"/>
                <a:gd name="T49" fmla="*/ 31 h 1006"/>
                <a:gd name="T50" fmla="*/ 10 w 601"/>
                <a:gd name="T51" fmla="*/ 31 h 1006"/>
                <a:gd name="T52" fmla="*/ 11 w 601"/>
                <a:gd name="T53" fmla="*/ 30 h 1006"/>
                <a:gd name="T54" fmla="*/ 11 w 601"/>
                <a:gd name="T55" fmla="*/ 27 h 1006"/>
                <a:gd name="T56" fmla="*/ 12 w 601"/>
                <a:gd name="T57" fmla="*/ 25 h 1006"/>
                <a:gd name="T58" fmla="*/ 12 w 601"/>
                <a:gd name="T59" fmla="*/ 24 h 1006"/>
                <a:gd name="T60" fmla="*/ 12 w 601"/>
                <a:gd name="T61" fmla="*/ 23 h 1006"/>
                <a:gd name="T62" fmla="*/ 13 w 601"/>
                <a:gd name="T63" fmla="*/ 23 h 1006"/>
                <a:gd name="T64" fmla="*/ 13 w 601"/>
                <a:gd name="T65" fmla="*/ 22 h 1006"/>
                <a:gd name="T66" fmla="*/ 13 w 601"/>
                <a:gd name="T67" fmla="*/ 21 h 1006"/>
                <a:gd name="T68" fmla="*/ 14 w 601"/>
                <a:gd name="T69" fmla="*/ 20 h 1006"/>
                <a:gd name="T70" fmla="*/ 16 w 601"/>
                <a:gd name="T71" fmla="*/ 18 h 1006"/>
                <a:gd name="T72" fmla="*/ 17 w 601"/>
                <a:gd name="T73" fmla="*/ 15 h 1006"/>
                <a:gd name="T74" fmla="*/ 18 w 601"/>
                <a:gd name="T75" fmla="*/ 11 h 1006"/>
                <a:gd name="T76" fmla="*/ 18 w 601"/>
                <a:gd name="T77" fmla="*/ 7 h 1006"/>
                <a:gd name="T78" fmla="*/ 18 w 601"/>
                <a:gd name="T79" fmla="*/ 5 h 1006"/>
                <a:gd name="T80" fmla="*/ 17 w 601"/>
                <a:gd name="T81" fmla="*/ 4 h 1006"/>
                <a:gd name="T82" fmla="*/ 15 w 601"/>
                <a:gd name="T83" fmla="*/ 3 h 1006"/>
                <a:gd name="T84" fmla="*/ 14 w 601"/>
                <a:gd name="T85" fmla="*/ 2 h 1006"/>
                <a:gd name="T86" fmla="*/ 12 w 601"/>
                <a:gd name="T87" fmla="*/ 1 h 1006"/>
                <a:gd name="T88" fmla="*/ 10 w 601"/>
                <a:gd name="T89" fmla="*/ 1 h 1006"/>
                <a:gd name="T90" fmla="*/ 8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D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1" name="Freeform 144">
              <a:extLst>
                <a:ext uri="{FF2B5EF4-FFF2-40B4-BE49-F238E27FC236}">
                  <a16:creationId xmlns:a16="http://schemas.microsoft.com/office/drawing/2014/main" id="{B72D2D8D-7C4F-4CCD-B50E-1B47618E1E7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2" y="2237"/>
              <a:ext cx="278" cy="496"/>
            </a:xfrm>
            <a:custGeom>
              <a:avLst/>
              <a:gdLst>
                <a:gd name="T0" fmla="*/ 6 w 556"/>
                <a:gd name="T1" fmla="*/ 1 h 992"/>
                <a:gd name="T2" fmla="*/ 4 w 556"/>
                <a:gd name="T3" fmla="*/ 2 h 992"/>
                <a:gd name="T4" fmla="*/ 3 w 556"/>
                <a:gd name="T5" fmla="*/ 3 h 992"/>
                <a:gd name="T6" fmla="*/ 1 w 556"/>
                <a:gd name="T7" fmla="*/ 4 h 992"/>
                <a:gd name="T8" fmla="*/ 1 w 556"/>
                <a:gd name="T9" fmla="*/ 6 h 992"/>
                <a:gd name="T10" fmla="*/ 1 w 556"/>
                <a:gd name="T11" fmla="*/ 8 h 992"/>
                <a:gd name="T12" fmla="*/ 1 w 556"/>
                <a:gd name="T13" fmla="*/ 10 h 992"/>
                <a:gd name="T14" fmla="*/ 2 w 556"/>
                <a:gd name="T15" fmla="*/ 12 h 992"/>
                <a:gd name="T16" fmla="*/ 3 w 556"/>
                <a:gd name="T17" fmla="*/ 14 h 992"/>
                <a:gd name="T18" fmla="*/ 3 w 556"/>
                <a:gd name="T19" fmla="*/ 16 h 992"/>
                <a:gd name="T20" fmla="*/ 4 w 556"/>
                <a:gd name="T21" fmla="*/ 18 h 992"/>
                <a:gd name="T22" fmla="*/ 4 w 556"/>
                <a:gd name="T23" fmla="*/ 20 h 992"/>
                <a:gd name="T24" fmla="*/ 4 w 556"/>
                <a:gd name="T25" fmla="*/ 22 h 992"/>
                <a:gd name="T26" fmla="*/ 4 w 556"/>
                <a:gd name="T27" fmla="*/ 23 h 992"/>
                <a:gd name="T28" fmla="*/ 4 w 556"/>
                <a:gd name="T29" fmla="*/ 25 h 992"/>
                <a:gd name="T30" fmla="*/ 4 w 556"/>
                <a:gd name="T31" fmla="*/ 28 h 992"/>
                <a:gd name="T32" fmla="*/ 4 w 556"/>
                <a:gd name="T33" fmla="*/ 30 h 992"/>
                <a:gd name="T34" fmla="*/ 5 w 556"/>
                <a:gd name="T35" fmla="*/ 31 h 992"/>
                <a:gd name="T36" fmla="*/ 6 w 556"/>
                <a:gd name="T37" fmla="*/ 31 h 992"/>
                <a:gd name="T38" fmla="*/ 7 w 556"/>
                <a:gd name="T39" fmla="*/ 31 h 992"/>
                <a:gd name="T40" fmla="*/ 8 w 556"/>
                <a:gd name="T41" fmla="*/ 31 h 992"/>
                <a:gd name="T42" fmla="*/ 9 w 556"/>
                <a:gd name="T43" fmla="*/ 31 h 992"/>
                <a:gd name="T44" fmla="*/ 10 w 556"/>
                <a:gd name="T45" fmla="*/ 31 h 992"/>
                <a:gd name="T46" fmla="*/ 10 w 556"/>
                <a:gd name="T47" fmla="*/ 31 h 992"/>
                <a:gd name="T48" fmla="*/ 11 w 556"/>
                <a:gd name="T49" fmla="*/ 29 h 992"/>
                <a:gd name="T50" fmla="*/ 11 w 556"/>
                <a:gd name="T51" fmla="*/ 27 h 992"/>
                <a:gd name="T52" fmla="*/ 11 w 556"/>
                <a:gd name="T53" fmla="*/ 25 h 992"/>
                <a:gd name="T54" fmla="*/ 12 w 556"/>
                <a:gd name="T55" fmla="*/ 24 h 992"/>
                <a:gd name="T56" fmla="*/ 12 w 556"/>
                <a:gd name="T57" fmla="*/ 23 h 992"/>
                <a:gd name="T58" fmla="*/ 13 w 556"/>
                <a:gd name="T59" fmla="*/ 22 h 992"/>
                <a:gd name="T60" fmla="*/ 13 w 556"/>
                <a:gd name="T61" fmla="*/ 22 h 992"/>
                <a:gd name="T62" fmla="*/ 13 w 556"/>
                <a:gd name="T63" fmla="*/ 21 h 992"/>
                <a:gd name="T64" fmla="*/ 14 w 556"/>
                <a:gd name="T65" fmla="*/ 20 h 992"/>
                <a:gd name="T66" fmla="*/ 15 w 556"/>
                <a:gd name="T67" fmla="*/ 17 h 992"/>
                <a:gd name="T68" fmla="*/ 17 w 556"/>
                <a:gd name="T69" fmla="*/ 14 h 992"/>
                <a:gd name="T70" fmla="*/ 18 w 556"/>
                <a:gd name="T71" fmla="*/ 10 h 992"/>
                <a:gd name="T72" fmla="*/ 18 w 556"/>
                <a:gd name="T73" fmla="*/ 7 h 992"/>
                <a:gd name="T74" fmla="*/ 18 w 556"/>
                <a:gd name="T75" fmla="*/ 5 h 992"/>
                <a:gd name="T76" fmla="*/ 17 w 556"/>
                <a:gd name="T77" fmla="*/ 4 h 992"/>
                <a:gd name="T78" fmla="*/ 15 w 556"/>
                <a:gd name="T79" fmla="*/ 3 h 992"/>
                <a:gd name="T80" fmla="*/ 14 w 556"/>
                <a:gd name="T81" fmla="*/ 2 h 992"/>
                <a:gd name="T82" fmla="*/ 12 w 556"/>
                <a:gd name="T83" fmla="*/ 1 h 992"/>
                <a:gd name="T84" fmla="*/ 10 w 556"/>
                <a:gd name="T85" fmla="*/ 1 h 992"/>
                <a:gd name="T86" fmla="*/ 9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FFE0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2" name="Freeform 145">
              <a:extLst>
                <a:ext uri="{FF2B5EF4-FFF2-40B4-BE49-F238E27FC236}">
                  <a16:creationId xmlns:a16="http://schemas.microsoft.com/office/drawing/2014/main" id="{D769E34C-81EA-4F01-90FC-8B5DDB1C50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3" y="2244"/>
              <a:ext cx="256" cy="488"/>
            </a:xfrm>
            <a:custGeom>
              <a:avLst/>
              <a:gdLst>
                <a:gd name="T0" fmla="*/ 6 w 512"/>
                <a:gd name="T1" fmla="*/ 0 h 977"/>
                <a:gd name="T2" fmla="*/ 4 w 512"/>
                <a:gd name="T3" fmla="*/ 1 h 977"/>
                <a:gd name="T4" fmla="*/ 2 w 512"/>
                <a:gd name="T5" fmla="*/ 2 h 977"/>
                <a:gd name="T6" fmla="*/ 1 w 512"/>
                <a:gd name="T7" fmla="*/ 3 h 977"/>
                <a:gd name="T8" fmla="*/ 1 w 512"/>
                <a:gd name="T9" fmla="*/ 5 h 977"/>
                <a:gd name="T10" fmla="*/ 1 w 512"/>
                <a:gd name="T11" fmla="*/ 7 h 977"/>
                <a:gd name="T12" fmla="*/ 1 w 512"/>
                <a:gd name="T13" fmla="*/ 8 h 977"/>
                <a:gd name="T14" fmla="*/ 2 w 512"/>
                <a:gd name="T15" fmla="*/ 10 h 977"/>
                <a:gd name="T16" fmla="*/ 3 w 512"/>
                <a:gd name="T17" fmla="*/ 13 h 977"/>
                <a:gd name="T18" fmla="*/ 4 w 512"/>
                <a:gd name="T19" fmla="*/ 18 h 977"/>
                <a:gd name="T20" fmla="*/ 4 w 512"/>
                <a:gd name="T21" fmla="*/ 20 h 977"/>
                <a:gd name="T22" fmla="*/ 4 w 512"/>
                <a:gd name="T23" fmla="*/ 21 h 977"/>
                <a:gd name="T24" fmla="*/ 4 w 512"/>
                <a:gd name="T25" fmla="*/ 23 h 977"/>
                <a:gd name="T26" fmla="*/ 4 w 512"/>
                <a:gd name="T27" fmla="*/ 26 h 977"/>
                <a:gd name="T28" fmla="*/ 4 w 512"/>
                <a:gd name="T29" fmla="*/ 28 h 977"/>
                <a:gd name="T30" fmla="*/ 4 w 512"/>
                <a:gd name="T31" fmla="*/ 29 h 977"/>
                <a:gd name="T32" fmla="*/ 5 w 512"/>
                <a:gd name="T33" fmla="*/ 30 h 977"/>
                <a:gd name="T34" fmla="*/ 6 w 512"/>
                <a:gd name="T35" fmla="*/ 30 h 977"/>
                <a:gd name="T36" fmla="*/ 7 w 512"/>
                <a:gd name="T37" fmla="*/ 30 h 977"/>
                <a:gd name="T38" fmla="*/ 8 w 512"/>
                <a:gd name="T39" fmla="*/ 30 h 977"/>
                <a:gd name="T40" fmla="*/ 9 w 512"/>
                <a:gd name="T41" fmla="*/ 30 h 977"/>
                <a:gd name="T42" fmla="*/ 9 w 512"/>
                <a:gd name="T43" fmla="*/ 29 h 977"/>
                <a:gd name="T44" fmla="*/ 10 w 512"/>
                <a:gd name="T45" fmla="*/ 28 h 977"/>
                <a:gd name="T46" fmla="*/ 10 w 512"/>
                <a:gd name="T47" fmla="*/ 25 h 977"/>
                <a:gd name="T48" fmla="*/ 10 w 512"/>
                <a:gd name="T49" fmla="*/ 23 h 977"/>
                <a:gd name="T50" fmla="*/ 11 w 512"/>
                <a:gd name="T51" fmla="*/ 22 h 977"/>
                <a:gd name="T52" fmla="*/ 11 w 512"/>
                <a:gd name="T53" fmla="*/ 21 h 977"/>
                <a:gd name="T54" fmla="*/ 11 w 512"/>
                <a:gd name="T55" fmla="*/ 21 h 977"/>
                <a:gd name="T56" fmla="*/ 12 w 512"/>
                <a:gd name="T57" fmla="*/ 20 h 977"/>
                <a:gd name="T58" fmla="*/ 12 w 512"/>
                <a:gd name="T59" fmla="*/ 20 h 977"/>
                <a:gd name="T60" fmla="*/ 13 w 512"/>
                <a:gd name="T61" fmla="*/ 18 h 977"/>
                <a:gd name="T62" fmla="*/ 14 w 512"/>
                <a:gd name="T63" fmla="*/ 16 h 977"/>
                <a:gd name="T64" fmla="*/ 15 w 512"/>
                <a:gd name="T65" fmla="*/ 13 h 977"/>
                <a:gd name="T66" fmla="*/ 16 w 512"/>
                <a:gd name="T67" fmla="*/ 9 h 977"/>
                <a:gd name="T68" fmla="*/ 16 w 512"/>
                <a:gd name="T69" fmla="*/ 6 h 977"/>
                <a:gd name="T70" fmla="*/ 16 w 512"/>
                <a:gd name="T71" fmla="*/ 4 h 977"/>
                <a:gd name="T72" fmla="*/ 16 w 512"/>
                <a:gd name="T73" fmla="*/ 3 h 977"/>
                <a:gd name="T74" fmla="*/ 15 w 512"/>
                <a:gd name="T75" fmla="*/ 2 h 977"/>
                <a:gd name="T76" fmla="*/ 13 w 512"/>
                <a:gd name="T77" fmla="*/ 1 h 977"/>
                <a:gd name="T78" fmla="*/ 12 w 512"/>
                <a:gd name="T79" fmla="*/ 0 h 977"/>
                <a:gd name="T80" fmla="*/ 10 w 512"/>
                <a:gd name="T81" fmla="*/ 0 h 977"/>
                <a:gd name="T82" fmla="*/ 8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FFE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3" name="Freeform 146">
              <a:extLst>
                <a:ext uri="{FF2B5EF4-FFF2-40B4-BE49-F238E27FC236}">
                  <a16:creationId xmlns:a16="http://schemas.microsoft.com/office/drawing/2014/main" id="{2352DDF0-9DA9-483A-ABFF-AC04942D61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4" y="2250"/>
              <a:ext cx="234" cy="482"/>
            </a:xfrm>
            <a:custGeom>
              <a:avLst/>
              <a:gdLst>
                <a:gd name="T0" fmla="*/ 5 w 469"/>
                <a:gd name="T1" fmla="*/ 1 h 964"/>
                <a:gd name="T2" fmla="*/ 3 w 469"/>
                <a:gd name="T3" fmla="*/ 2 h 964"/>
                <a:gd name="T4" fmla="*/ 1 w 469"/>
                <a:gd name="T5" fmla="*/ 3 h 964"/>
                <a:gd name="T6" fmla="*/ 0 w 469"/>
                <a:gd name="T7" fmla="*/ 4 h 964"/>
                <a:gd name="T8" fmla="*/ 0 w 469"/>
                <a:gd name="T9" fmla="*/ 6 h 964"/>
                <a:gd name="T10" fmla="*/ 0 w 469"/>
                <a:gd name="T11" fmla="*/ 7 h 964"/>
                <a:gd name="T12" fmla="*/ 0 w 469"/>
                <a:gd name="T13" fmla="*/ 9 h 964"/>
                <a:gd name="T14" fmla="*/ 1 w 469"/>
                <a:gd name="T15" fmla="*/ 10 h 964"/>
                <a:gd name="T16" fmla="*/ 2 w 469"/>
                <a:gd name="T17" fmla="*/ 14 h 964"/>
                <a:gd name="T18" fmla="*/ 3 w 469"/>
                <a:gd name="T19" fmla="*/ 18 h 964"/>
                <a:gd name="T20" fmla="*/ 3 w 469"/>
                <a:gd name="T21" fmla="*/ 21 h 964"/>
                <a:gd name="T22" fmla="*/ 3 w 469"/>
                <a:gd name="T23" fmla="*/ 22 h 964"/>
                <a:gd name="T24" fmla="*/ 3 w 469"/>
                <a:gd name="T25" fmla="*/ 24 h 964"/>
                <a:gd name="T26" fmla="*/ 3 w 469"/>
                <a:gd name="T27" fmla="*/ 27 h 964"/>
                <a:gd name="T28" fmla="*/ 3 w 469"/>
                <a:gd name="T29" fmla="*/ 29 h 964"/>
                <a:gd name="T30" fmla="*/ 3 w 469"/>
                <a:gd name="T31" fmla="*/ 30 h 964"/>
                <a:gd name="T32" fmla="*/ 4 w 469"/>
                <a:gd name="T33" fmla="*/ 30 h 964"/>
                <a:gd name="T34" fmla="*/ 4 w 469"/>
                <a:gd name="T35" fmla="*/ 30 h 964"/>
                <a:gd name="T36" fmla="*/ 5 w 469"/>
                <a:gd name="T37" fmla="*/ 30 h 964"/>
                <a:gd name="T38" fmla="*/ 6 w 469"/>
                <a:gd name="T39" fmla="*/ 31 h 964"/>
                <a:gd name="T40" fmla="*/ 7 w 469"/>
                <a:gd name="T41" fmla="*/ 30 h 964"/>
                <a:gd name="T42" fmla="*/ 7 w 469"/>
                <a:gd name="T43" fmla="*/ 30 h 964"/>
                <a:gd name="T44" fmla="*/ 8 w 469"/>
                <a:gd name="T45" fmla="*/ 28 h 964"/>
                <a:gd name="T46" fmla="*/ 8 w 469"/>
                <a:gd name="T47" fmla="*/ 26 h 964"/>
                <a:gd name="T48" fmla="*/ 8 w 469"/>
                <a:gd name="T49" fmla="*/ 24 h 964"/>
                <a:gd name="T50" fmla="*/ 9 w 469"/>
                <a:gd name="T51" fmla="*/ 23 h 964"/>
                <a:gd name="T52" fmla="*/ 9 w 469"/>
                <a:gd name="T53" fmla="*/ 22 h 964"/>
                <a:gd name="T54" fmla="*/ 9 w 469"/>
                <a:gd name="T55" fmla="*/ 21 h 964"/>
                <a:gd name="T56" fmla="*/ 10 w 469"/>
                <a:gd name="T57" fmla="*/ 21 h 964"/>
                <a:gd name="T58" fmla="*/ 10 w 469"/>
                <a:gd name="T59" fmla="*/ 20 h 964"/>
                <a:gd name="T60" fmla="*/ 11 w 469"/>
                <a:gd name="T61" fmla="*/ 19 h 964"/>
                <a:gd name="T62" fmla="*/ 12 w 469"/>
                <a:gd name="T63" fmla="*/ 17 h 964"/>
                <a:gd name="T64" fmla="*/ 13 w 469"/>
                <a:gd name="T65" fmla="*/ 14 h 964"/>
                <a:gd name="T66" fmla="*/ 14 w 469"/>
                <a:gd name="T67" fmla="*/ 10 h 964"/>
                <a:gd name="T68" fmla="*/ 14 w 469"/>
                <a:gd name="T69" fmla="*/ 7 h 964"/>
                <a:gd name="T70" fmla="*/ 14 w 469"/>
                <a:gd name="T71" fmla="*/ 5 h 964"/>
                <a:gd name="T72" fmla="*/ 14 w 469"/>
                <a:gd name="T73" fmla="*/ 4 h 964"/>
                <a:gd name="T74" fmla="*/ 13 w 469"/>
                <a:gd name="T75" fmla="*/ 3 h 964"/>
                <a:gd name="T76" fmla="*/ 12 w 469"/>
                <a:gd name="T77" fmla="*/ 2 h 964"/>
                <a:gd name="T78" fmla="*/ 10 w 469"/>
                <a:gd name="T79" fmla="*/ 1 h 964"/>
                <a:gd name="T80" fmla="*/ 8 w 469"/>
                <a:gd name="T81" fmla="*/ 1 h 964"/>
                <a:gd name="T82" fmla="*/ 7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E8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4" name="Freeform 147">
              <a:extLst>
                <a:ext uri="{FF2B5EF4-FFF2-40B4-BE49-F238E27FC236}">
                  <a16:creationId xmlns:a16="http://schemas.microsoft.com/office/drawing/2014/main" id="{47A4E09D-5CD6-49F3-8BEF-EC0ED79EE9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5" y="2256"/>
              <a:ext cx="214" cy="475"/>
            </a:xfrm>
            <a:custGeom>
              <a:avLst/>
              <a:gdLst>
                <a:gd name="T0" fmla="*/ 5 w 429"/>
                <a:gd name="T1" fmla="*/ 0 h 951"/>
                <a:gd name="T2" fmla="*/ 2 w 429"/>
                <a:gd name="T3" fmla="*/ 1 h 951"/>
                <a:gd name="T4" fmla="*/ 1 w 429"/>
                <a:gd name="T5" fmla="*/ 2 h 951"/>
                <a:gd name="T6" fmla="*/ 0 w 429"/>
                <a:gd name="T7" fmla="*/ 3 h 951"/>
                <a:gd name="T8" fmla="*/ 0 w 429"/>
                <a:gd name="T9" fmla="*/ 4 h 951"/>
                <a:gd name="T10" fmla="*/ 0 w 429"/>
                <a:gd name="T11" fmla="*/ 6 h 951"/>
                <a:gd name="T12" fmla="*/ 0 w 429"/>
                <a:gd name="T13" fmla="*/ 7 h 951"/>
                <a:gd name="T14" fmla="*/ 1 w 429"/>
                <a:gd name="T15" fmla="*/ 9 h 951"/>
                <a:gd name="T16" fmla="*/ 2 w 429"/>
                <a:gd name="T17" fmla="*/ 12 h 951"/>
                <a:gd name="T18" fmla="*/ 2 w 429"/>
                <a:gd name="T19" fmla="*/ 17 h 951"/>
                <a:gd name="T20" fmla="*/ 2 w 429"/>
                <a:gd name="T21" fmla="*/ 20 h 951"/>
                <a:gd name="T22" fmla="*/ 3 w 429"/>
                <a:gd name="T23" fmla="*/ 21 h 951"/>
                <a:gd name="T24" fmla="*/ 2 w 429"/>
                <a:gd name="T25" fmla="*/ 23 h 951"/>
                <a:gd name="T26" fmla="*/ 2 w 429"/>
                <a:gd name="T27" fmla="*/ 26 h 951"/>
                <a:gd name="T28" fmla="*/ 2 w 429"/>
                <a:gd name="T29" fmla="*/ 28 h 951"/>
                <a:gd name="T30" fmla="*/ 2 w 429"/>
                <a:gd name="T31" fmla="*/ 28 h 951"/>
                <a:gd name="T32" fmla="*/ 3 w 429"/>
                <a:gd name="T33" fmla="*/ 29 h 951"/>
                <a:gd name="T34" fmla="*/ 4 w 429"/>
                <a:gd name="T35" fmla="*/ 29 h 951"/>
                <a:gd name="T36" fmla="*/ 5 w 429"/>
                <a:gd name="T37" fmla="*/ 29 h 951"/>
                <a:gd name="T38" fmla="*/ 5 w 429"/>
                <a:gd name="T39" fmla="*/ 29 h 951"/>
                <a:gd name="T40" fmla="*/ 6 w 429"/>
                <a:gd name="T41" fmla="*/ 29 h 951"/>
                <a:gd name="T42" fmla="*/ 6 w 429"/>
                <a:gd name="T43" fmla="*/ 28 h 951"/>
                <a:gd name="T44" fmla="*/ 7 w 429"/>
                <a:gd name="T45" fmla="*/ 27 h 951"/>
                <a:gd name="T46" fmla="*/ 7 w 429"/>
                <a:gd name="T47" fmla="*/ 24 h 951"/>
                <a:gd name="T48" fmla="*/ 7 w 429"/>
                <a:gd name="T49" fmla="*/ 23 h 951"/>
                <a:gd name="T50" fmla="*/ 8 w 429"/>
                <a:gd name="T51" fmla="*/ 21 h 951"/>
                <a:gd name="T52" fmla="*/ 8 w 429"/>
                <a:gd name="T53" fmla="*/ 20 h 951"/>
                <a:gd name="T54" fmla="*/ 9 w 429"/>
                <a:gd name="T55" fmla="*/ 19 h 951"/>
                <a:gd name="T56" fmla="*/ 9 w 429"/>
                <a:gd name="T57" fmla="*/ 18 h 951"/>
                <a:gd name="T58" fmla="*/ 10 w 429"/>
                <a:gd name="T59" fmla="*/ 15 h 951"/>
                <a:gd name="T60" fmla="*/ 11 w 429"/>
                <a:gd name="T61" fmla="*/ 12 h 951"/>
                <a:gd name="T62" fmla="*/ 12 w 429"/>
                <a:gd name="T63" fmla="*/ 8 h 951"/>
                <a:gd name="T64" fmla="*/ 13 w 429"/>
                <a:gd name="T65" fmla="*/ 5 h 951"/>
                <a:gd name="T66" fmla="*/ 13 w 429"/>
                <a:gd name="T67" fmla="*/ 4 h 951"/>
                <a:gd name="T68" fmla="*/ 13 w 429"/>
                <a:gd name="T69" fmla="*/ 3 h 951"/>
                <a:gd name="T70" fmla="*/ 12 w 429"/>
                <a:gd name="T71" fmla="*/ 2 h 951"/>
                <a:gd name="T72" fmla="*/ 11 w 429"/>
                <a:gd name="T73" fmla="*/ 1 h 951"/>
                <a:gd name="T74" fmla="*/ 9 w 429"/>
                <a:gd name="T75" fmla="*/ 0 h 951"/>
                <a:gd name="T76" fmla="*/ 8 w 429"/>
                <a:gd name="T77" fmla="*/ 0 h 951"/>
                <a:gd name="T78" fmla="*/ 6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E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5" name="Freeform 148">
              <a:extLst>
                <a:ext uri="{FF2B5EF4-FFF2-40B4-BE49-F238E27FC236}">
                  <a16:creationId xmlns:a16="http://schemas.microsoft.com/office/drawing/2014/main" id="{4E596DA3-46CD-46D2-88B4-2DE779CA3F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6" y="2262"/>
              <a:ext cx="195" cy="469"/>
            </a:xfrm>
            <a:custGeom>
              <a:avLst/>
              <a:gdLst>
                <a:gd name="T0" fmla="*/ 5 w 389"/>
                <a:gd name="T1" fmla="*/ 1 h 936"/>
                <a:gd name="T2" fmla="*/ 3 w 389"/>
                <a:gd name="T3" fmla="*/ 1 h 936"/>
                <a:gd name="T4" fmla="*/ 2 w 389"/>
                <a:gd name="T5" fmla="*/ 2 h 936"/>
                <a:gd name="T6" fmla="*/ 1 w 389"/>
                <a:gd name="T7" fmla="*/ 4 h 936"/>
                <a:gd name="T8" fmla="*/ 0 w 389"/>
                <a:gd name="T9" fmla="*/ 5 h 936"/>
                <a:gd name="T10" fmla="*/ 1 w 389"/>
                <a:gd name="T11" fmla="*/ 6 h 936"/>
                <a:gd name="T12" fmla="*/ 1 w 389"/>
                <a:gd name="T13" fmla="*/ 7 h 936"/>
                <a:gd name="T14" fmla="*/ 2 w 389"/>
                <a:gd name="T15" fmla="*/ 9 h 936"/>
                <a:gd name="T16" fmla="*/ 3 w 389"/>
                <a:gd name="T17" fmla="*/ 12 h 936"/>
                <a:gd name="T18" fmla="*/ 3 w 389"/>
                <a:gd name="T19" fmla="*/ 17 h 936"/>
                <a:gd name="T20" fmla="*/ 3 w 389"/>
                <a:gd name="T21" fmla="*/ 21 h 936"/>
                <a:gd name="T22" fmla="*/ 3 w 389"/>
                <a:gd name="T23" fmla="*/ 22 h 936"/>
                <a:gd name="T24" fmla="*/ 3 w 389"/>
                <a:gd name="T25" fmla="*/ 24 h 936"/>
                <a:gd name="T26" fmla="*/ 3 w 389"/>
                <a:gd name="T27" fmla="*/ 26 h 936"/>
                <a:gd name="T28" fmla="*/ 3 w 389"/>
                <a:gd name="T29" fmla="*/ 28 h 936"/>
                <a:gd name="T30" fmla="*/ 3 w 389"/>
                <a:gd name="T31" fmla="*/ 29 h 936"/>
                <a:gd name="T32" fmla="*/ 3 w 389"/>
                <a:gd name="T33" fmla="*/ 29 h 936"/>
                <a:gd name="T34" fmla="*/ 4 w 389"/>
                <a:gd name="T35" fmla="*/ 30 h 936"/>
                <a:gd name="T36" fmla="*/ 5 w 389"/>
                <a:gd name="T37" fmla="*/ 30 h 936"/>
                <a:gd name="T38" fmla="*/ 5 w 389"/>
                <a:gd name="T39" fmla="*/ 30 h 936"/>
                <a:gd name="T40" fmla="*/ 6 w 389"/>
                <a:gd name="T41" fmla="*/ 29 h 936"/>
                <a:gd name="T42" fmla="*/ 6 w 389"/>
                <a:gd name="T43" fmla="*/ 29 h 936"/>
                <a:gd name="T44" fmla="*/ 7 w 389"/>
                <a:gd name="T45" fmla="*/ 27 h 936"/>
                <a:gd name="T46" fmla="*/ 7 w 389"/>
                <a:gd name="T47" fmla="*/ 25 h 936"/>
                <a:gd name="T48" fmla="*/ 7 w 389"/>
                <a:gd name="T49" fmla="*/ 23 h 936"/>
                <a:gd name="T50" fmla="*/ 8 w 389"/>
                <a:gd name="T51" fmla="*/ 22 h 936"/>
                <a:gd name="T52" fmla="*/ 8 w 389"/>
                <a:gd name="T53" fmla="*/ 21 h 936"/>
                <a:gd name="T54" fmla="*/ 9 w 389"/>
                <a:gd name="T55" fmla="*/ 20 h 936"/>
                <a:gd name="T56" fmla="*/ 9 w 389"/>
                <a:gd name="T57" fmla="*/ 18 h 936"/>
                <a:gd name="T58" fmla="*/ 10 w 389"/>
                <a:gd name="T59" fmla="*/ 16 h 936"/>
                <a:gd name="T60" fmla="*/ 11 w 389"/>
                <a:gd name="T61" fmla="*/ 13 h 936"/>
                <a:gd name="T62" fmla="*/ 12 w 389"/>
                <a:gd name="T63" fmla="*/ 9 h 936"/>
                <a:gd name="T64" fmla="*/ 12 w 389"/>
                <a:gd name="T65" fmla="*/ 6 h 936"/>
                <a:gd name="T66" fmla="*/ 13 w 389"/>
                <a:gd name="T67" fmla="*/ 5 h 936"/>
                <a:gd name="T68" fmla="*/ 12 w 389"/>
                <a:gd name="T69" fmla="*/ 4 h 936"/>
                <a:gd name="T70" fmla="*/ 12 w 389"/>
                <a:gd name="T71" fmla="*/ 3 h 936"/>
                <a:gd name="T72" fmla="*/ 11 w 389"/>
                <a:gd name="T73" fmla="*/ 2 h 936"/>
                <a:gd name="T74" fmla="*/ 10 w 389"/>
                <a:gd name="T75" fmla="*/ 1 h 936"/>
                <a:gd name="T76" fmla="*/ 9 w 389"/>
                <a:gd name="T77" fmla="*/ 1 h 936"/>
                <a:gd name="T78" fmla="*/ 7 w 389"/>
                <a:gd name="T79" fmla="*/ 1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F2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6" name="Freeform 149">
              <a:extLst>
                <a:ext uri="{FF2B5EF4-FFF2-40B4-BE49-F238E27FC236}">
                  <a16:creationId xmlns:a16="http://schemas.microsoft.com/office/drawing/2014/main" id="{D3F73AE7-D2FF-4FD0-8F0E-4043D2BE4A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6" y="2269"/>
              <a:ext cx="177" cy="461"/>
            </a:xfrm>
            <a:custGeom>
              <a:avLst/>
              <a:gdLst>
                <a:gd name="T0" fmla="*/ 5 w 352"/>
                <a:gd name="T1" fmla="*/ 0 h 923"/>
                <a:gd name="T2" fmla="*/ 3 w 352"/>
                <a:gd name="T3" fmla="*/ 0 h 923"/>
                <a:gd name="T4" fmla="*/ 2 w 352"/>
                <a:gd name="T5" fmla="*/ 1 h 923"/>
                <a:gd name="T6" fmla="*/ 1 w 352"/>
                <a:gd name="T7" fmla="*/ 2 h 923"/>
                <a:gd name="T8" fmla="*/ 0 w 352"/>
                <a:gd name="T9" fmla="*/ 4 h 923"/>
                <a:gd name="T10" fmla="*/ 1 w 352"/>
                <a:gd name="T11" fmla="*/ 5 h 923"/>
                <a:gd name="T12" fmla="*/ 1 w 352"/>
                <a:gd name="T13" fmla="*/ 6 h 923"/>
                <a:gd name="T14" fmla="*/ 3 w 352"/>
                <a:gd name="T15" fmla="*/ 7 h 923"/>
                <a:gd name="T16" fmla="*/ 3 w 352"/>
                <a:gd name="T17" fmla="*/ 10 h 923"/>
                <a:gd name="T18" fmla="*/ 3 w 352"/>
                <a:gd name="T19" fmla="*/ 16 h 923"/>
                <a:gd name="T20" fmla="*/ 3 w 352"/>
                <a:gd name="T21" fmla="*/ 19 h 923"/>
                <a:gd name="T22" fmla="*/ 3 w 352"/>
                <a:gd name="T23" fmla="*/ 20 h 923"/>
                <a:gd name="T24" fmla="*/ 3 w 352"/>
                <a:gd name="T25" fmla="*/ 22 h 923"/>
                <a:gd name="T26" fmla="*/ 2 w 352"/>
                <a:gd name="T27" fmla="*/ 25 h 923"/>
                <a:gd name="T28" fmla="*/ 2 w 352"/>
                <a:gd name="T29" fmla="*/ 27 h 923"/>
                <a:gd name="T30" fmla="*/ 3 w 352"/>
                <a:gd name="T31" fmla="*/ 28 h 923"/>
                <a:gd name="T32" fmla="*/ 3 w 352"/>
                <a:gd name="T33" fmla="*/ 28 h 923"/>
                <a:gd name="T34" fmla="*/ 3 w 352"/>
                <a:gd name="T35" fmla="*/ 28 h 923"/>
                <a:gd name="T36" fmla="*/ 4 w 352"/>
                <a:gd name="T37" fmla="*/ 28 h 923"/>
                <a:gd name="T38" fmla="*/ 5 w 352"/>
                <a:gd name="T39" fmla="*/ 28 h 923"/>
                <a:gd name="T40" fmla="*/ 5 w 352"/>
                <a:gd name="T41" fmla="*/ 28 h 923"/>
                <a:gd name="T42" fmla="*/ 5 w 352"/>
                <a:gd name="T43" fmla="*/ 28 h 923"/>
                <a:gd name="T44" fmla="*/ 6 w 352"/>
                <a:gd name="T45" fmla="*/ 26 h 923"/>
                <a:gd name="T46" fmla="*/ 6 w 352"/>
                <a:gd name="T47" fmla="*/ 24 h 923"/>
                <a:gd name="T48" fmla="*/ 6 w 352"/>
                <a:gd name="T49" fmla="*/ 22 h 923"/>
                <a:gd name="T50" fmla="*/ 7 w 352"/>
                <a:gd name="T51" fmla="*/ 21 h 923"/>
                <a:gd name="T52" fmla="*/ 7 w 352"/>
                <a:gd name="T53" fmla="*/ 20 h 923"/>
                <a:gd name="T54" fmla="*/ 7 w 352"/>
                <a:gd name="T55" fmla="*/ 19 h 923"/>
                <a:gd name="T56" fmla="*/ 8 w 352"/>
                <a:gd name="T57" fmla="*/ 17 h 923"/>
                <a:gd name="T58" fmla="*/ 9 w 352"/>
                <a:gd name="T59" fmla="*/ 15 h 923"/>
                <a:gd name="T60" fmla="*/ 9 w 352"/>
                <a:gd name="T61" fmla="*/ 12 h 923"/>
                <a:gd name="T62" fmla="*/ 10 w 352"/>
                <a:gd name="T63" fmla="*/ 8 h 923"/>
                <a:gd name="T64" fmla="*/ 11 w 352"/>
                <a:gd name="T65" fmla="*/ 5 h 923"/>
                <a:gd name="T66" fmla="*/ 12 w 352"/>
                <a:gd name="T67" fmla="*/ 4 h 923"/>
                <a:gd name="T68" fmla="*/ 12 w 352"/>
                <a:gd name="T69" fmla="*/ 3 h 923"/>
                <a:gd name="T70" fmla="*/ 11 w 352"/>
                <a:gd name="T71" fmla="*/ 2 h 923"/>
                <a:gd name="T72" fmla="*/ 10 w 352"/>
                <a:gd name="T73" fmla="*/ 1 h 923"/>
                <a:gd name="T74" fmla="*/ 9 w 352"/>
                <a:gd name="T75" fmla="*/ 0 h 923"/>
                <a:gd name="T76" fmla="*/ 8 w 352"/>
                <a:gd name="T77" fmla="*/ 0 h 923"/>
                <a:gd name="T78" fmla="*/ 7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7" name="Freeform 150">
              <a:extLst>
                <a:ext uri="{FF2B5EF4-FFF2-40B4-BE49-F238E27FC236}">
                  <a16:creationId xmlns:a16="http://schemas.microsoft.com/office/drawing/2014/main" id="{0198F74F-97C6-4B9A-92A1-3A878AEA4B2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7" y="2274"/>
              <a:ext cx="159" cy="456"/>
            </a:xfrm>
            <a:custGeom>
              <a:avLst/>
              <a:gdLst>
                <a:gd name="T0" fmla="*/ 4 w 319"/>
                <a:gd name="T1" fmla="*/ 1 h 910"/>
                <a:gd name="T2" fmla="*/ 2 w 319"/>
                <a:gd name="T3" fmla="*/ 1 h 910"/>
                <a:gd name="T4" fmla="*/ 0 w 319"/>
                <a:gd name="T5" fmla="*/ 2 h 910"/>
                <a:gd name="T6" fmla="*/ 0 w 319"/>
                <a:gd name="T7" fmla="*/ 3 h 910"/>
                <a:gd name="T8" fmla="*/ 0 w 319"/>
                <a:gd name="T9" fmla="*/ 4 h 910"/>
                <a:gd name="T10" fmla="*/ 0 w 319"/>
                <a:gd name="T11" fmla="*/ 5 h 910"/>
                <a:gd name="T12" fmla="*/ 1 w 319"/>
                <a:gd name="T13" fmla="*/ 6 h 910"/>
                <a:gd name="T14" fmla="*/ 2 w 319"/>
                <a:gd name="T15" fmla="*/ 7 h 910"/>
                <a:gd name="T16" fmla="*/ 2 w 319"/>
                <a:gd name="T17" fmla="*/ 10 h 910"/>
                <a:gd name="T18" fmla="*/ 2 w 319"/>
                <a:gd name="T19" fmla="*/ 16 h 910"/>
                <a:gd name="T20" fmla="*/ 2 w 319"/>
                <a:gd name="T21" fmla="*/ 20 h 910"/>
                <a:gd name="T22" fmla="*/ 2 w 319"/>
                <a:gd name="T23" fmla="*/ 21 h 910"/>
                <a:gd name="T24" fmla="*/ 1 w 319"/>
                <a:gd name="T25" fmla="*/ 23 h 910"/>
                <a:gd name="T26" fmla="*/ 1 w 319"/>
                <a:gd name="T27" fmla="*/ 26 h 910"/>
                <a:gd name="T28" fmla="*/ 1 w 319"/>
                <a:gd name="T29" fmla="*/ 28 h 910"/>
                <a:gd name="T30" fmla="*/ 1 w 319"/>
                <a:gd name="T31" fmla="*/ 28 h 910"/>
                <a:gd name="T32" fmla="*/ 1 w 319"/>
                <a:gd name="T33" fmla="*/ 29 h 910"/>
                <a:gd name="T34" fmla="*/ 2 w 319"/>
                <a:gd name="T35" fmla="*/ 29 h 910"/>
                <a:gd name="T36" fmla="*/ 2 w 319"/>
                <a:gd name="T37" fmla="*/ 29 h 910"/>
                <a:gd name="T38" fmla="*/ 3 w 319"/>
                <a:gd name="T39" fmla="*/ 29 h 910"/>
                <a:gd name="T40" fmla="*/ 3 w 319"/>
                <a:gd name="T41" fmla="*/ 29 h 910"/>
                <a:gd name="T42" fmla="*/ 3 w 319"/>
                <a:gd name="T43" fmla="*/ 28 h 910"/>
                <a:gd name="T44" fmla="*/ 4 w 319"/>
                <a:gd name="T45" fmla="*/ 27 h 910"/>
                <a:gd name="T46" fmla="*/ 4 w 319"/>
                <a:gd name="T47" fmla="*/ 24 h 910"/>
                <a:gd name="T48" fmla="*/ 4 w 319"/>
                <a:gd name="T49" fmla="*/ 22 h 910"/>
                <a:gd name="T50" fmla="*/ 5 w 319"/>
                <a:gd name="T51" fmla="*/ 21 h 910"/>
                <a:gd name="T52" fmla="*/ 5 w 319"/>
                <a:gd name="T53" fmla="*/ 20 h 910"/>
                <a:gd name="T54" fmla="*/ 5 w 319"/>
                <a:gd name="T55" fmla="*/ 19 h 910"/>
                <a:gd name="T56" fmla="*/ 6 w 319"/>
                <a:gd name="T57" fmla="*/ 18 h 910"/>
                <a:gd name="T58" fmla="*/ 6 w 319"/>
                <a:gd name="T59" fmla="*/ 15 h 910"/>
                <a:gd name="T60" fmla="*/ 7 w 319"/>
                <a:gd name="T61" fmla="*/ 12 h 910"/>
                <a:gd name="T62" fmla="*/ 8 w 319"/>
                <a:gd name="T63" fmla="*/ 9 h 910"/>
                <a:gd name="T64" fmla="*/ 9 w 319"/>
                <a:gd name="T65" fmla="*/ 6 h 910"/>
                <a:gd name="T66" fmla="*/ 9 w 319"/>
                <a:gd name="T67" fmla="*/ 5 h 910"/>
                <a:gd name="T68" fmla="*/ 9 w 319"/>
                <a:gd name="T69" fmla="*/ 4 h 910"/>
                <a:gd name="T70" fmla="*/ 9 w 319"/>
                <a:gd name="T71" fmla="*/ 3 h 910"/>
                <a:gd name="T72" fmla="*/ 9 w 319"/>
                <a:gd name="T73" fmla="*/ 2 h 910"/>
                <a:gd name="T74" fmla="*/ 8 w 319"/>
                <a:gd name="T75" fmla="*/ 1 h 910"/>
                <a:gd name="T76" fmla="*/ 7 w 319"/>
                <a:gd name="T77" fmla="*/ 1 h 910"/>
                <a:gd name="T78" fmla="*/ 6 w 319"/>
                <a:gd name="T79" fmla="*/ 1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8" name="Freeform 151">
              <a:extLst>
                <a:ext uri="{FF2B5EF4-FFF2-40B4-BE49-F238E27FC236}">
                  <a16:creationId xmlns:a16="http://schemas.microsoft.com/office/drawing/2014/main" id="{9845F996-689C-41A9-A044-DDCB8F17F0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7" y="2281"/>
              <a:ext cx="143" cy="448"/>
            </a:xfrm>
            <a:custGeom>
              <a:avLst/>
              <a:gdLst>
                <a:gd name="T0" fmla="*/ 6 w 286"/>
                <a:gd name="T1" fmla="*/ 0 h 896"/>
                <a:gd name="T2" fmla="*/ 4 w 286"/>
                <a:gd name="T3" fmla="*/ 1 h 896"/>
                <a:gd name="T4" fmla="*/ 3 w 286"/>
                <a:gd name="T5" fmla="*/ 1 h 896"/>
                <a:gd name="T6" fmla="*/ 3 w 286"/>
                <a:gd name="T7" fmla="*/ 1 h 896"/>
                <a:gd name="T8" fmla="*/ 2 w 286"/>
                <a:gd name="T9" fmla="*/ 2 h 896"/>
                <a:gd name="T10" fmla="*/ 1 w 286"/>
                <a:gd name="T11" fmla="*/ 2 h 896"/>
                <a:gd name="T12" fmla="*/ 1 w 286"/>
                <a:gd name="T13" fmla="*/ 2 h 896"/>
                <a:gd name="T14" fmla="*/ 1 w 286"/>
                <a:gd name="T15" fmla="*/ 3 h 896"/>
                <a:gd name="T16" fmla="*/ 0 w 286"/>
                <a:gd name="T17" fmla="*/ 3 h 896"/>
                <a:gd name="T18" fmla="*/ 0 w 286"/>
                <a:gd name="T19" fmla="*/ 4 h 896"/>
                <a:gd name="T20" fmla="*/ 1 w 286"/>
                <a:gd name="T21" fmla="*/ 4 h 896"/>
                <a:gd name="T22" fmla="*/ 1 w 286"/>
                <a:gd name="T23" fmla="*/ 5 h 896"/>
                <a:gd name="T24" fmla="*/ 1 w 286"/>
                <a:gd name="T25" fmla="*/ 5 h 896"/>
                <a:gd name="T26" fmla="*/ 2 w 286"/>
                <a:gd name="T27" fmla="*/ 6 h 896"/>
                <a:gd name="T28" fmla="*/ 2 w 286"/>
                <a:gd name="T29" fmla="*/ 6 h 896"/>
                <a:gd name="T30" fmla="*/ 3 w 286"/>
                <a:gd name="T31" fmla="*/ 6 h 896"/>
                <a:gd name="T32" fmla="*/ 3 w 286"/>
                <a:gd name="T33" fmla="*/ 6 h 896"/>
                <a:gd name="T34" fmla="*/ 2 w 286"/>
                <a:gd name="T35" fmla="*/ 19 h 896"/>
                <a:gd name="T36" fmla="*/ 2 w 286"/>
                <a:gd name="T37" fmla="*/ 21 h 896"/>
                <a:gd name="T38" fmla="*/ 2 w 286"/>
                <a:gd name="T39" fmla="*/ 27 h 896"/>
                <a:gd name="T40" fmla="*/ 2 w 286"/>
                <a:gd name="T41" fmla="*/ 28 h 896"/>
                <a:gd name="T42" fmla="*/ 3 w 286"/>
                <a:gd name="T43" fmla="*/ 28 h 896"/>
                <a:gd name="T44" fmla="*/ 4 w 286"/>
                <a:gd name="T45" fmla="*/ 27 h 896"/>
                <a:gd name="T46" fmla="*/ 4 w 286"/>
                <a:gd name="T47" fmla="*/ 23 h 896"/>
                <a:gd name="T48" fmla="*/ 5 w 286"/>
                <a:gd name="T49" fmla="*/ 20 h 896"/>
                <a:gd name="T50" fmla="*/ 5 w 286"/>
                <a:gd name="T51" fmla="*/ 18 h 896"/>
                <a:gd name="T52" fmla="*/ 6 w 286"/>
                <a:gd name="T53" fmla="*/ 17 h 896"/>
                <a:gd name="T54" fmla="*/ 6 w 286"/>
                <a:gd name="T55" fmla="*/ 16 h 896"/>
                <a:gd name="T56" fmla="*/ 6 w 286"/>
                <a:gd name="T57" fmla="*/ 15 h 896"/>
                <a:gd name="T58" fmla="*/ 6 w 286"/>
                <a:gd name="T59" fmla="*/ 14 h 896"/>
                <a:gd name="T60" fmla="*/ 6 w 286"/>
                <a:gd name="T61" fmla="*/ 12 h 896"/>
                <a:gd name="T62" fmla="*/ 7 w 286"/>
                <a:gd name="T63" fmla="*/ 10 h 896"/>
                <a:gd name="T64" fmla="*/ 7 w 286"/>
                <a:gd name="T65" fmla="*/ 8 h 896"/>
                <a:gd name="T66" fmla="*/ 8 w 286"/>
                <a:gd name="T67" fmla="*/ 6 h 896"/>
                <a:gd name="T68" fmla="*/ 9 w 286"/>
                <a:gd name="T69" fmla="*/ 5 h 896"/>
                <a:gd name="T70" fmla="*/ 9 w 286"/>
                <a:gd name="T71" fmla="*/ 4 h 896"/>
                <a:gd name="T72" fmla="*/ 9 w 286"/>
                <a:gd name="T73" fmla="*/ 4 h 896"/>
                <a:gd name="T74" fmla="*/ 9 w 286"/>
                <a:gd name="T75" fmla="*/ 3 h 896"/>
                <a:gd name="T76" fmla="*/ 9 w 286"/>
                <a:gd name="T77" fmla="*/ 2 h 896"/>
                <a:gd name="T78" fmla="*/ 8 w 286"/>
                <a:gd name="T79" fmla="*/ 1 h 896"/>
                <a:gd name="T80" fmla="*/ 7 w 286"/>
                <a:gd name="T81" fmla="*/ 1 h 896"/>
                <a:gd name="T82" fmla="*/ 6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9" name="Freeform 152">
              <a:extLst>
                <a:ext uri="{FF2B5EF4-FFF2-40B4-BE49-F238E27FC236}">
                  <a16:creationId xmlns:a16="http://schemas.microsoft.com/office/drawing/2014/main" id="{EF6502FA-4628-439C-BCA1-EF1F3953EAD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3" y="2195"/>
              <a:ext cx="173" cy="240"/>
            </a:xfrm>
            <a:custGeom>
              <a:avLst/>
              <a:gdLst>
                <a:gd name="T0" fmla="*/ 9 w 346"/>
                <a:gd name="T1" fmla="*/ 0 h 480"/>
                <a:gd name="T2" fmla="*/ 8 w 346"/>
                <a:gd name="T3" fmla="*/ 1 h 480"/>
                <a:gd name="T4" fmla="*/ 7 w 346"/>
                <a:gd name="T5" fmla="*/ 1 h 480"/>
                <a:gd name="T6" fmla="*/ 6 w 346"/>
                <a:gd name="T7" fmla="*/ 2 h 480"/>
                <a:gd name="T8" fmla="*/ 5 w 346"/>
                <a:gd name="T9" fmla="*/ 2 h 480"/>
                <a:gd name="T10" fmla="*/ 4 w 346"/>
                <a:gd name="T11" fmla="*/ 3 h 480"/>
                <a:gd name="T12" fmla="*/ 3 w 346"/>
                <a:gd name="T13" fmla="*/ 4 h 480"/>
                <a:gd name="T14" fmla="*/ 3 w 346"/>
                <a:gd name="T15" fmla="*/ 5 h 480"/>
                <a:gd name="T16" fmla="*/ 2 w 346"/>
                <a:gd name="T17" fmla="*/ 6 h 480"/>
                <a:gd name="T18" fmla="*/ 1 w 346"/>
                <a:gd name="T19" fmla="*/ 7 h 480"/>
                <a:gd name="T20" fmla="*/ 1 w 346"/>
                <a:gd name="T21" fmla="*/ 8 h 480"/>
                <a:gd name="T22" fmla="*/ 1 w 346"/>
                <a:gd name="T23" fmla="*/ 9 h 480"/>
                <a:gd name="T24" fmla="*/ 1 w 346"/>
                <a:gd name="T25" fmla="*/ 10 h 480"/>
                <a:gd name="T26" fmla="*/ 0 w 346"/>
                <a:gd name="T27" fmla="*/ 12 h 480"/>
                <a:gd name="T28" fmla="*/ 1 w 346"/>
                <a:gd name="T29" fmla="*/ 13 h 480"/>
                <a:gd name="T30" fmla="*/ 1 w 346"/>
                <a:gd name="T31" fmla="*/ 14 h 480"/>
                <a:gd name="T32" fmla="*/ 1 w 346"/>
                <a:gd name="T33" fmla="*/ 15 h 480"/>
                <a:gd name="T34" fmla="*/ 2 w 346"/>
                <a:gd name="T35" fmla="*/ 14 h 480"/>
                <a:gd name="T36" fmla="*/ 2 w 346"/>
                <a:gd name="T37" fmla="*/ 13 h 480"/>
                <a:gd name="T38" fmla="*/ 2 w 346"/>
                <a:gd name="T39" fmla="*/ 12 h 480"/>
                <a:gd name="T40" fmla="*/ 2 w 346"/>
                <a:gd name="T41" fmla="*/ 11 h 480"/>
                <a:gd name="T42" fmla="*/ 3 w 346"/>
                <a:gd name="T43" fmla="*/ 10 h 480"/>
                <a:gd name="T44" fmla="*/ 3 w 346"/>
                <a:gd name="T45" fmla="*/ 9 h 480"/>
                <a:gd name="T46" fmla="*/ 4 w 346"/>
                <a:gd name="T47" fmla="*/ 8 h 480"/>
                <a:gd name="T48" fmla="*/ 4 w 346"/>
                <a:gd name="T49" fmla="*/ 7 h 480"/>
                <a:gd name="T50" fmla="*/ 5 w 346"/>
                <a:gd name="T51" fmla="*/ 6 h 480"/>
                <a:gd name="T52" fmla="*/ 6 w 346"/>
                <a:gd name="T53" fmla="*/ 5 h 480"/>
                <a:gd name="T54" fmla="*/ 6 w 346"/>
                <a:gd name="T55" fmla="*/ 4 h 480"/>
                <a:gd name="T56" fmla="*/ 7 w 346"/>
                <a:gd name="T57" fmla="*/ 3 h 480"/>
                <a:gd name="T58" fmla="*/ 8 w 346"/>
                <a:gd name="T59" fmla="*/ 3 h 480"/>
                <a:gd name="T60" fmla="*/ 9 w 346"/>
                <a:gd name="T61" fmla="*/ 2 h 480"/>
                <a:gd name="T62" fmla="*/ 10 w 346"/>
                <a:gd name="T63" fmla="*/ 1 h 480"/>
                <a:gd name="T64" fmla="*/ 11 w 346"/>
                <a:gd name="T65" fmla="*/ 1 h 480"/>
                <a:gd name="T66" fmla="*/ 9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0" name="Freeform 153">
              <a:extLst>
                <a:ext uri="{FF2B5EF4-FFF2-40B4-BE49-F238E27FC236}">
                  <a16:creationId xmlns:a16="http://schemas.microsoft.com/office/drawing/2014/main" id="{F28B5BF8-5A48-4F39-A061-40339598157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5" y="2197"/>
              <a:ext cx="169" cy="235"/>
            </a:xfrm>
            <a:custGeom>
              <a:avLst/>
              <a:gdLst>
                <a:gd name="T0" fmla="*/ 9 w 337"/>
                <a:gd name="T1" fmla="*/ 0 h 469"/>
                <a:gd name="T2" fmla="*/ 8 w 337"/>
                <a:gd name="T3" fmla="*/ 1 h 469"/>
                <a:gd name="T4" fmla="*/ 7 w 337"/>
                <a:gd name="T5" fmla="*/ 1 h 469"/>
                <a:gd name="T6" fmla="*/ 6 w 337"/>
                <a:gd name="T7" fmla="*/ 2 h 469"/>
                <a:gd name="T8" fmla="*/ 5 w 337"/>
                <a:gd name="T9" fmla="*/ 2 h 469"/>
                <a:gd name="T10" fmla="*/ 4 w 337"/>
                <a:gd name="T11" fmla="*/ 3 h 469"/>
                <a:gd name="T12" fmla="*/ 3 w 337"/>
                <a:gd name="T13" fmla="*/ 4 h 469"/>
                <a:gd name="T14" fmla="*/ 3 w 337"/>
                <a:gd name="T15" fmla="*/ 5 h 469"/>
                <a:gd name="T16" fmla="*/ 2 w 337"/>
                <a:gd name="T17" fmla="*/ 6 h 469"/>
                <a:gd name="T18" fmla="*/ 1 w 337"/>
                <a:gd name="T19" fmla="*/ 7 h 469"/>
                <a:gd name="T20" fmla="*/ 1 w 337"/>
                <a:gd name="T21" fmla="*/ 8 h 469"/>
                <a:gd name="T22" fmla="*/ 1 w 337"/>
                <a:gd name="T23" fmla="*/ 9 h 469"/>
                <a:gd name="T24" fmla="*/ 1 w 337"/>
                <a:gd name="T25" fmla="*/ 10 h 469"/>
                <a:gd name="T26" fmla="*/ 0 w 337"/>
                <a:gd name="T27" fmla="*/ 11 h 469"/>
                <a:gd name="T28" fmla="*/ 1 w 337"/>
                <a:gd name="T29" fmla="*/ 13 h 469"/>
                <a:gd name="T30" fmla="*/ 1 w 337"/>
                <a:gd name="T31" fmla="*/ 14 h 469"/>
                <a:gd name="T32" fmla="*/ 1 w 337"/>
                <a:gd name="T33" fmla="*/ 15 h 469"/>
                <a:gd name="T34" fmla="*/ 2 w 337"/>
                <a:gd name="T35" fmla="*/ 14 h 469"/>
                <a:gd name="T36" fmla="*/ 2 w 337"/>
                <a:gd name="T37" fmla="*/ 13 h 469"/>
                <a:gd name="T38" fmla="*/ 2 w 337"/>
                <a:gd name="T39" fmla="*/ 12 h 469"/>
                <a:gd name="T40" fmla="*/ 2 w 337"/>
                <a:gd name="T41" fmla="*/ 11 h 469"/>
                <a:gd name="T42" fmla="*/ 3 w 337"/>
                <a:gd name="T43" fmla="*/ 10 h 469"/>
                <a:gd name="T44" fmla="*/ 3 w 337"/>
                <a:gd name="T45" fmla="*/ 9 h 469"/>
                <a:gd name="T46" fmla="*/ 4 w 337"/>
                <a:gd name="T47" fmla="*/ 8 h 469"/>
                <a:gd name="T48" fmla="*/ 4 w 337"/>
                <a:gd name="T49" fmla="*/ 7 h 469"/>
                <a:gd name="T50" fmla="*/ 5 w 337"/>
                <a:gd name="T51" fmla="*/ 6 h 469"/>
                <a:gd name="T52" fmla="*/ 6 w 337"/>
                <a:gd name="T53" fmla="*/ 5 h 469"/>
                <a:gd name="T54" fmla="*/ 6 w 337"/>
                <a:gd name="T55" fmla="*/ 4 h 469"/>
                <a:gd name="T56" fmla="*/ 7 w 337"/>
                <a:gd name="T57" fmla="*/ 3 h 469"/>
                <a:gd name="T58" fmla="*/ 8 w 337"/>
                <a:gd name="T59" fmla="*/ 2 h 469"/>
                <a:gd name="T60" fmla="*/ 9 w 337"/>
                <a:gd name="T61" fmla="*/ 2 h 469"/>
                <a:gd name="T62" fmla="*/ 10 w 337"/>
                <a:gd name="T63" fmla="*/ 1 h 469"/>
                <a:gd name="T64" fmla="*/ 11 w 337"/>
                <a:gd name="T65" fmla="*/ 1 h 469"/>
                <a:gd name="T66" fmla="*/ 11 w 337"/>
                <a:gd name="T67" fmla="*/ 1 h 469"/>
                <a:gd name="T68" fmla="*/ 10 w 337"/>
                <a:gd name="T69" fmla="*/ 1 h 469"/>
                <a:gd name="T70" fmla="*/ 10 w 337"/>
                <a:gd name="T71" fmla="*/ 1 h 469"/>
                <a:gd name="T72" fmla="*/ 10 w 337"/>
                <a:gd name="T73" fmla="*/ 1 h 469"/>
                <a:gd name="T74" fmla="*/ 10 w 337"/>
                <a:gd name="T75" fmla="*/ 1 h 469"/>
                <a:gd name="T76" fmla="*/ 9 w 337"/>
                <a:gd name="T77" fmla="*/ 1 h 469"/>
                <a:gd name="T78" fmla="*/ 9 w 337"/>
                <a:gd name="T79" fmla="*/ 0 h 469"/>
                <a:gd name="T80" fmla="*/ 9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C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1" name="Freeform 154">
              <a:extLst>
                <a:ext uri="{FF2B5EF4-FFF2-40B4-BE49-F238E27FC236}">
                  <a16:creationId xmlns:a16="http://schemas.microsoft.com/office/drawing/2014/main" id="{7052345E-A5A4-4229-9998-D38FAC78F8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6" y="2199"/>
              <a:ext cx="166" cy="229"/>
            </a:xfrm>
            <a:custGeom>
              <a:avLst/>
              <a:gdLst>
                <a:gd name="T0" fmla="*/ 8 w 332"/>
                <a:gd name="T1" fmla="*/ 0 h 458"/>
                <a:gd name="T2" fmla="*/ 7 w 332"/>
                <a:gd name="T3" fmla="*/ 1 h 458"/>
                <a:gd name="T4" fmla="*/ 7 w 332"/>
                <a:gd name="T5" fmla="*/ 1 h 458"/>
                <a:gd name="T6" fmla="*/ 6 w 332"/>
                <a:gd name="T7" fmla="*/ 2 h 458"/>
                <a:gd name="T8" fmla="*/ 5 w 332"/>
                <a:gd name="T9" fmla="*/ 2 h 458"/>
                <a:gd name="T10" fmla="*/ 4 w 332"/>
                <a:gd name="T11" fmla="*/ 3 h 458"/>
                <a:gd name="T12" fmla="*/ 3 w 332"/>
                <a:gd name="T13" fmla="*/ 4 h 458"/>
                <a:gd name="T14" fmla="*/ 3 w 332"/>
                <a:gd name="T15" fmla="*/ 5 h 458"/>
                <a:gd name="T16" fmla="*/ 2 w 332"/>
                <a:gd name="T17" fmla="*/ 6 h 458"/>
                <a:gd name="T18" fmla="*/ 1 w 332"/>
                <a:gd name="T19" fmla="*/ 7 h 458"/>
                <a:gd name="T20" fmla="*/ 1 w 332"/>
                <a:gd name="T21" fmla="*/ 8 h 458"/>
                <a:gd name="T22" fmla="*/ 1 w 332"/>
                <a:gd name="T23" fmla="*/ 9 h 458"/>
                <a:gd name="T24" fmla="*/ 1 w 332"/>
                <a:gd name="T25" fmla="*/ 10 h 458"/>
                <a:gd name="T26" fmla="*/ 0 w 332"/>
                <a:gd name="T27" fmla="*/ 11 h 458"/>
                <a:gd name="T28" fmla="*/ 1 w 332"/>
                <a:gd name="T29" fmla="*/ 12 h 458"/>
                <a:gd name="T30" fmla="*/ 1 w 332"/>
                <a:gd name="T31" fmla="*/ 13 h 458"/>
                <a:gd name="T32" fmla="*/ 1 w 332"/>
                <a:gd name="T33" fmla="*/ 15 h 458"/>
                <a:gd name="T34" fmla="*/ 1 w 332"/>
                <a:gd name="T35" fmla="*/ 14 h 458"/>
                <a:gd name="T36" fmla="*/ 2 w 332"/>
                <a:gd name="T37" fmla="*/ 13 h 458"/>
                <a:gd name="T38" fmla="*/ 2 w 332"/>
                <a:gd name="T39" fmla="*/ 11 h 458"/>
                <a:gd name="T40" fmla="*/ 2 w 332"/>
                <a:gd name="T41" fmla="*/ 10 h 458"/>
                <a:gd name="T42" fmla="*/ 3 w 332"/>
                <a:gd name="T43" fmla="*/ 9 h 458"/>
                <a:gd name="T44" fmla="*/ 3 w 332"/>
                <a:gd name="T45" fmla="*/ 8 h 458"/>
                <a:gd name="T46" fmla="*/ 4 w 332"/>
                <a:gd name="T47" fmla="*/ 7 h 458"/>
                <a:gd name="T48" fmla="*/ 4 w 332"/>
                <a:gd name="T49" fmla="*/ 6 h 458"/>
                <a:gd name="T50" fmla="*/ 5 w 332"/>
                <a:gd name="T51" fmla="*/ 5 h 458"/>
                <a:gd name="T52" fmla="*/ 5 w 332"/>
                <a:gd name="T53" fmla="*/ 5 h 458"/>
                <a:gd name="T54" fmla="*/ 6 w 332"/>
                <a:gd name="T55" fmla="*/ 4 h 458"/>
                <a:gd name="T56" fmla="*/ 7 w 332"/>
                <a:gd name="T57" fmla="*/ 3 h 458"/>
                <a:gd name="T58" fmla="*/ 8 w 332"/>
                <a:gd name="T59" fmla="*/ 2 h 458"/>
                <a:gd name="T60" fmla="*/ 9 w 332"/>
                <a:gd name="T61" fmla="*/ 2 h 458"/>
                <a:gd name="T62" fmla="*/ 10 w 332"/>
                <a:gd name="T63" fmla="*/ 1 h 458"/>
                <a:gd name="T64" fmla="*/ 11 w 332"/>
                <a:gd name="T65" fmla="*/ 1 h 458"/>
                <a:gd name="T66" fmla="*/ 11 w 332"/>
                <a:gd name="T67" fmla="*/ 1 h 458"/>
                <a:gd name="T68" fmla="*/ 10 w 332"/>
                <a:gd name="T69" fmla="*/ 1 h 458"/>
                <a:gd name="T70" fmla="*/ 10 w 332"/>
                <a:gd name="T71" fmla="*/ 1 h 458"/>
                <a:gd name="T72" fmla="*/ 10 w 332"/>
                <a:gd name="T73" fmla="*/ 1 h 458"/>
                <a:gd name="T74" fmla="*/ 9 w 332"/>
                <a:gd name="T75" fmla="*/ 1 h 458"/>
                <a:gd name="T76" fmla="*/ 9 w 332"/>
                <a:gd name="T77" fmla="*/ 1 h 458"/>
                <a:gd name="T78" fmla="*/ 9 w 332"/>
                <a:gd name="T79" fmla="*/ 0 h 458"/>
                <a:gd name="T80" fmla="*/ 8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D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2" name="Freeform 155">
              <a:extLst>
                <a:ext uri="{FF2B5EF4-FFF2-40B4-BE49-F238E27FC236}">
                  <a16:creationId xmlns:a16="http://schemas.microsoft.com/office/drawing/2014/main" id="{B46796AC-1DAD-43D3-86F8-87120169FA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" y="2200"/>
              <a:ext cx="161" cy="225"/>
            </a:xfrm>
            <a:custGeom>
              <a:avLst/>
              <a:gdLst>
                <a:gd name="T0" fmla="*/ 7 w 324"/>
                <a:gd name="T1" fmla="*/ 0 h 451"/>
                <a:gd name="T2" fmla="*/ 6 w 324"/>
                <a:gd name="T3" fmla="*/ 0 h 451"/>
                <a:gd name="T4" fmla="*/ 5 w 324"/>
                <a:gd name="T5" fmla="*/ 0 h 451"/>
                <a:gd name="T6" fmla="*/ 5 w 324"/>
                <a:gd name="T7" fmla="*/ 1 h 451"/>
                <a:gd name="T8" fmla="*/ 4 w 324"/>
                <a:gd name="T9" fmla="*/ 2 h 451"/>
                <a:gd name="T10" fmla="*/ 3 w 324"/>
                <a:gd name="T11" fmla="*/ 2 h 451"/>
                <a:gd name="T12" fmla="*/ 2 w 324"/>
                <a:gd name="T13" fmla="*/ 3 h 451"/>
                <a:gd name="T14" fmla="*/ 2 w 324"/>
                <a:gd name="T15" fmla="*/ 4 h 451"/>
                <a:gd name="T16" fmla="*/ 1 w 324"/>
                <a:gd name="T17" fmla="*/ 5 h 451"/>
                <a:gd name="T18" fmla="*/ 0 w 324"/>
                <a:gd name="T19" fmla="*/ 6 h 451"/>
                <a:gd name="T20" fmla="*/ 0 w 324"/>
                <a:gd name="T21" fmla="*/ 7 h 451"/>
                <a:gd name="T22" fmla="*/ 0 w 324"/>
                <a:gd name="T23" fmla="*/ 8 h 451"/>
                <a:gd name="T24" fmla="*/ 0 w 324"/>
                <a:gd name="T25" fmla="*/ 9 h 451"/>
                <a:gd name="T26" fmla="*/ 0 w 324"/>
                <a:gd name="T27" fmla="*/ 10 h 451"/>
                <a:gd name="T28" fmla="*/ 0 w 324"/>
                <a:gd name="T29" fmla="*/ 11 h 451"/>
                <a:gd name="T30" fmla="*/ 0 w 324"/>
                <a:gd name="T31" fmla="*/ 12 h 451"/>
                <a:gd name="T32" fmla="*/ 0 w 324"/>
                <a:gd name="T33" fmla="*/ 14 h 451"/>
                <a:gd name="T34" fmla="*/ 0 w 324"/>
                <a:gd name="T35" fmla="*/ 12 h 451"/>
                <a:gd name="T36" fmla="*/ 1 w 324"/>
                <a:gd name="T37" fmla="*/ 11 h 451"/>
                <a:gd name="T38" fmla="*/ 1 w 324"/>
                <a:gd name="T39" fmla="*/ 10 h 451"/>
                <a:gd name="T40" fmla="*/ 1 w 324"/>
                <a:gd name="T41" fmla="*/ 9 h 451"/>
                <a:gd name="T42" fmla="*/ 2 w 324"/>
                <a:gd name="T43" fmla="*/ 8 h 451"/>
                <a:gd name="T44" fmla="*/ 2 w 324"/>
                <a:gd name="T45" fmla="*/ 7 h 451"/>
                <a:gd name="T46" fmla="*/ 2 w 324"/>
                <a:gd name="T47" fmla="*/ 6 h 451"/>
                <a:gd name="T48" fmla="*/ 3 w 324"/>
                <a:gd name="T49" fmla="*/ 5 h 451"/>
                <a:gd name="T50" fmla="*/ 4 w 324"/>
                <a:gd name="T51" fmla="*/ 4 h 451"/>
                <a:gd name="T52" fmla="*/ 4 w 324"/>
                <a:gd name="T53" fmla="*/ 3 h 451"/>
                <a:gd name="T54" fmla="*/ 5 w 324"/>
                <a:gd name="T55" fmla="*/ 3 h 451"/>
                <a:gd name="T56" fmla="*/ 6 w 324"/>
                <a:gd name="T57" fmla="*/ 2 h 451"/>
                <a:gd name="T58" fmla="*/ 7 w 324"/>
                <a:gd name="T59" fmla="*/ 1 h 451"/>
                <a:gd name="T60" fmla="*/ 8 w 324"/>
                <a:gd name="T61" fmla="*/ 1 h 451"/>
                <a:gd name="T62" fmla="*/ 9 w 324"/>
                <a:gd name="T63" fmla="*/ 0 h 451"/>
                <a:gd name="T64" fmla="*/ 10 w 324"/>
                <a:gd name="T65" fmla="*/ 0 h 451"/>
                <a:gd name="T66" fmla="*/ 9 w 324"/>
                <a:gd name="T67" fmla="*/ 0 h 451"/>
                <a:gd name="T68" fmla="*/ 9 w 324"/>
                <a:gd name="T69" fmla="*/ 0 h 451"/>
                <a:gd name="T70" fmla="*/ 9 w 324"/>
                <a:gd name="T71" fmla="*/ 0 h 451"/>
                <a:gd name="T72" fmla="*/ 8 w 324"/>
                <a:gd name="T73" fmla="*/ 0 h 451"/>
                <a:gd name="T74" fmla="*/ 8 w 324"/>
                <a:gd name="T75" fmla="*/ 0 h 451"/>
                <a:gd name="T76" fmla="*/ 8 w 324"/>
                <a:gd name="T77" fmla="*/ 0 h 451"/>
                <a:gd name="T78" fmla="*/ 7 w 324"/>
                <a:gd name="T79" fmla="*/ 0 h 451"/>
                <a:gd name="T80" fmla="*/ 7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FD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3" name="Freeform 156">
              <a:extLst>
                <a:ext uri="{FF2B5EF4-FFF2-40B4-BE49-F238E27FC236}">
                  <a16:creationId xmlns:a16="http://schemas.microsoft.com/office/drawing/2014/main" id="{BB210F88-9687-4044-9A75-2F34976F20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" y="2202"/>
              <a:ext cx="158" cy="220"/>
            </a:xfrm>
            <a:custGeom>
              <a:avLst/>
              <a:gdLst>
                <a:gd name="T0" fmla="*/ 8 w 316"/>
                <a:gd name="T1" fmla="*/ 0 h 440"/>
                <a:gd name="T2" fmla="*/ 7 w 316"/>
                <a:gd name="T3" fmla="*/ 1 h 440"/>
                <a:gd name="T4" fmla="*/ 6 w 316"/>
                <a:gd name="T5" fmla="*/ 1 h 440"/>
                <a:gd name="T6" fmla="*/ 5 w 316"/>
                <a:gd name="T7" fmla="*/ 2 h 440"/>
                <a:gd name="T8" fmla="*/ 5 w 316"/>
                <a:gd name="T9" fmla="*/ 2 h 440"/>
                <a:gd name="T10" fmla="*/ 4 w 316"/>
                <a:gd name="T11" fmla="*/ 3 h 440"/>
                <a:gd name="T12" fmla="*/ 3 w 316"/>
                <a:gd name="T13" fmla="*/ 4 h 440"/>
                <a:gd name="T14" fmla="*/ 3 w 316"/>
                <a:gd name="T15" fmla="*/ 5 h 440"/>
                <a:gd name="T16" fmla="*/ 2 w 316"/>
                <a:gd name="T17" fmla="*/ 5 h 440"/>
                <a:gd name="T18" fmla="*/ 1 w 316"/>
                <a:gd name="T19" fmla="*/ 6 h 440"/>
                <a:gd name="T20" fmla="*/ 1 w 316"/>
                <a:gd name="T21" fmla="*/ 7 h 440"/>
                <a:gd name="T22" fmla="*/ 1 w 316"/>
                <a:gd name="T23" fmla="*/ 8 h 440"/>
                <a:gd name="T24" fmla="*/ 1 w 316"/>
                <a:gd name="T25" fmla="*/ 9 h 440"/>
                <a:gd name="T26" fmla="*/ 0 w 316"/>
                <a:gd name="T27" fmla="*/ 11 h 440"/>
                <a:gd name="T28" fmla="*/ 1 w 316"/>
                <a:gd name="T29" fmla="*/ 12 h 440"/>
                <a:gd name="T30" fmla="*/ 1 w 316"/>
                <a:gd name="T31" fmla="*/ 13 h 440"/>
                <a:gd name="T32" fmla="*/ 1 w 316"/>
                <a:gd name="T33" fmla="*/ 14 h 440"/>
                <a:gd name="T34" fmla="*/ 1 w 316"/>
                <a:gd name="T35" fmla="*/ 13 h 440"/>
                <a:gd name="T36" fmla="*/ 2 w 316"/>
                <a:gd name="T37" fmla="*/ 12 h 440"/>
                <a:gd name="T38" fmla="*/ 2 w 316"/>
                <a:gd name="T39" fmla="*/ 11 h 440"/>
                <a:gd name="T40" fmla="*/ 2 w 316"/>
                <a:gd name="T41" fmla="*/ 10 h 440"/>
                <a:gd name="T42" fmla="*/ 2 w 316"/>
                <a:gd name="T43" fmla="*/ 9 h 440"/>
                <a:gd name="T44" fmla="*/ 3 w 316"/>
                <a:gd name="T45" fmla="*/ 8 h 440"/>
                <a:gd name="T46" fmla="*/ 3 w 316"/>
                <a:gd name="T47" fmla="*/ 7 h 440"/>
                <a:gd name="T48" fmla="*/ 4 w 316"/>
                <a:gd name="T49" fmla="*/ 6 h 440"/>
                <a:gd name="T50" fmla="*/ 4 w 316"/>
                <a:gd name="T51" fmla="*/ 5 h 440"/>
                <a:gd name="T52" fmla="*/ 5 w 316"/>
                <a:gd name="T53" fmla="*/ 4 h 440"/>
                <a:gd name="T54" fmla="*/ 6 w 316"/>
                <a:gd name="T55" fmla="*/ 3 h 440"/>
                <a:gd name="T56" fmla="*/ 7 w 316"/>
                <a:gd name="T57" fmla="*/ 3 h 440"/>
                <a:gd name="T58" fmla="*/ 7 w 316"/>
                <a:gd name="T59" fmla="*/ 2 h 440"/>
                <a:gd name="T60" fmla="*/ 8 w 316"/>
                <a:gd name="T61" fmla="*/ 2 h 440"/>
                <a:gd name="T62" fmla="*/ 9 w 316"/>
                <a:gd name="T63" fmla="*/ 1 h 440"/>
                <a:gd name="T64" fmla="*/ 10 w 316"/>
                <a:gd name="T65" fmla="*/ 0 h 440"/>
                <a:gd name="T66" fmla="*/ 10 w 316"/>
                <a:gd name="T67" fmla="*/ 0 h 440"/>
                <a:gd name="T68" fmla="*/ 10 w 316"/>
                <a:gd name="T69" fmla="*/ 0 h 440"/>
                <a:gd name="T70" fmla="*/ 9 w 316"/>
                <a:gd name="T71" fmla="*/ 0 h 440"/>
                <a:gd name="T72" fmla="*/ 9 w 316"/>
                <a:gd name="T73" fmla="*/ 0 h 440"/>
                <a:gd name="T74" fmla="*/ 9 w 316"/>
                <a:gd name="T75" fmla="*/ 0 h 440"/>
                <a:gd name="T76" fmla="*/ 9 w 316"/>
                <a:gd name="T77" fmla="*/ 0 h 440"/>
                <a:gd name="T78" fmla="*/ 8 w 316"/>
                <a:gd name="T79" fmla="*/ 0 h 440"/>
                <a:gd name="T80" fmla="*/ 8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D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4" name="Freeform 157">
              <a:extLst>
                <a:ext uri="{FF2B5EF4-FFF2-40B4-BE49-F238E27FC236}">
                  <a16:creationId xmlns:a16="http://schemas.microsoft.com/office/drawing/2014/main" id="{D8C329F0-AB6D-47D2-BC4C-0A67FF552B5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0" y="2203"/>
              <a:ext cx="155" cy="215"/>
            </a:xfrm>
            <a:custGeom>
              <a:avLst/>
              <a:gdLst>
                <a:gd name="T0" fmla="*/ 8 w 310"/>
                <a:gd name="T1" fmla="*/ 0 h 431"/>
                <a:gd name="T2" fmla="*/ 7 w 310"/>
                <a:gd name="T3" fmla="*/ 0 h 431"/>
                <a:gd name="T4" fmla="*/ 6 w 310"/>
                <a:gd name="T5" fmla="*/ 0 h 431"/>
                <a:gd name="T6" fmla="*/ 5 w 310"/>
                <a:gd name="T7" fmla="*/ 1 h 431"/>
                <a:gd name="T8" fmla="*/ 5 w 310"/>
                <a:gd name="T9" fmla="*/ 2 h 431"/>
                <a:gd name="T10" fmla="*/ 4 w 310"/>
                <a:gd name="T11" fmla="*/ 2 h 431"/>
                <a:gd name="T12" fmla="*/ 3 w 310"/>
                <a:gd name="T13" fmla="*/ 3 h 431"/>
                <a:gd name="T14" fmla="*/ 3 w 310"/>
                <a:gd name="T15" fmla="*/ 4 h 431"/>
                <a:gd name="T16" fmla="*/ 2 w 310"/>
                <a:gd name="T17" fmla="*/ 4 h 431"/>
                <a:gd name="T18" fmla="*/ 1 w 310"/>
                <a:gd name="T19" fmla="*/ 5 h 431"/>
                <a:gd name="T20" fmla="*/ 1 w 310"/>
                <a:gd name="T21" fmla="*/ 6 h 431"/>
                <a:gd name="T22" fmla="*/ 1 w 310"/>
                <a:gd name="T23" fmla="*/ 7 h 431"/>
                <a:gd name="T24" fmla="*/ 1 w 310"/>
                <a:gd name="T25" fmla="*/ 8 h 431"/>
                <a:gd name="T26" fmla="*/ 0 w 310"/>
                <a:gd name="T27" fmla="*/ 9 h 431"/>
                <a:gd name="T28" fmla="*/ 1 w 310"/>
                <a:gd name="T29" fmla="*/ 10 h 431"/>
                <a:gd name="T30" fmla="*/ 1 w 310"/>
                <a:gd name="T31" fmla="*/ 12 h 431"/>
                <a:gd name="T32" fmla="*/ 1 w 310"/>
                <a:gd name="T33" fmla="*/ 13 h 431"/>
                <a:gd name="T34" fmla="*/ 1 w 310"/>
                <a:gd name="T35" fmla="*/ 12 h 431"/>
                <a:gd name="T36" fmla="*/ 1 w 310"/>
                <a:gd name="T37" fmla="*/ 11 h 431"/>
                <a:gd name="T38" fmla="*/ 2 w 310"/>
                <a:gd name="T39" fmla="*/ 10 h 431"/>
                <a:gd name="T40" fmla="*/ 2 w 310"/>
                <a:gd name="T41" fmla="*/ 9 h 431"/>
                <a:gd name="T42" fmla="*/ 2 w 310"/>
                <a:gd name="T43" fmla="*/ 8 h 431"/>
                <a:gd name="T44" fmla="*/ 3 w 310"/>
                <a:gd name="T45" fmla="*/ 7 h 431"/>
                <a:gd name="T46" fmla="*/ 3 w 310"/>
                <a:gd name="T47" fmla="*/ 6 h 431"/>
                <a:gd name="T48" fmla="*/ 4 w 310"/>
                <a:gd name="T49" fmla="*/ 5 h 431"/>
                <a:gd name="T50" fmla="*/ 4 w 310"/>
                <a:gd name="T51" fmla="*/ 4 h 431"/>
                <a:gd name="T52" fmla="*/ 5 w 310"/>
                <a:gd name="T53" fmla="*/ 3 h 431"/>
                <a:gd name="T54" fmla="*/ 6 w 310"/>
                <a:gd name="T55" fmla="*/ 2 h 431"/>
                <a:gd name="T56" fmla="*/ 6 w 310"/>
                <a:gd name="T57" fmla="*/ 2 h 431"/>
                <a:gd name="T58" fmla="*/ 7 w 310"/>
                <a:gd name="T59" fmla="*/ 1 h 431"/>
                <a:gd name="T60" fmla="*/ 8 w 310"/>
                <a:gd name="T61" fmla="*/ 0 h 431"/>
                <a:gd name="T62" fmla="*/ 9 w 310"/>
                <a:gd name="T63" fmla="*/ 0 h 431"/>
                <a:gd name="T64" fmla="*/ 10 w 310"/>
                <a:gd name="T65" fmla="*/ 0 h 431"/>
                <a:gd name="T66" fmla="*/ 10 w 310"/>
                <a:gd name="T67" fmla="*/ 0 h 431"/>
                <a:gd name="T68" fmla="*/ 10 w 310"/>
                <a:gd name="T69" fmla="*/ 0 h 431"/>
                <a:gd name="T70" fmla="*/ 9 w 310"/>
                <a:gd name="T71" fmla="*/ 0 h 431"/>
                <a:gd name="T72" fmla="*/ 9 w 310"/>
                <a:gd name="T73" fmla="*/ 0 h 431"/>
                <a:gd name="T74" fmla="*/ 9 w 310"/>
                <a:gd name="T75" fmla="*/ 0 h 431"/>
                <a:gd name="T76" fmla="*/ 8 w 310"/>
                <a:gd name="T77" fmla="*/ 0 h 431"/>
                <a:gd name="T78" fmla="*/ 8 w 310"/>
                <a:gd name="T79" fmla="*/ 0 h 431"/>
                <a:gd name="T80" fmla="*/ 8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D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5" name="Freeform 158">
              <a:extLst>
                <a:ext uri="{FF2B5EF4-FFF2-40B4-BE49-F238E27FC236}">
                  <a16:creationId xmlns:a16="http://schemas.microsoft.com/office/drawing/2014/main" id="{880EB142-0677-4F72-940E-8D040DABFA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2" y="2204"/>
              <a:ext cx="151" cy="211"/>
            </a:xfrm>
            <a:custGeom>
              <a:avLst/>
              <a:gdLst>
                <a:gd name="T0" fmla="*/ 8 w 302"/>
                <a:gd name="T1" fmla="*/ 0 h 423"/>
                <a:gd name="T2" fmla="*/ 7 w 302"/>
                <a:gd name="T3" fmla="*/ 0 h 423"/>
                <a:gd name="T4" fmla="*/ 6 w 302"/>
                <a:gd name="T5" fmla="*/ 0 h 423"/>
                <a:gd name="T6" fmla="*/ 5 w 302"/>
                <a:gd name="T7" fmla="*/ 1 h 423"/>
                <a:gd name="T8" fmla="*/ 5 w 302"/>
                <a:gd name="T9" fmla="*/ 2 h 423"/>
                <a:gd name="T10" fmla="*/ 4 w 302"/>
                <a:gd name="T11" fmla="*/ 2 h 423"/>
                <a:gd name="T12" fmla="*/ 3 w 302"/>
                <a:gd name="T13" fmla="*/ 3 h 423"/>
                <a:gd name="T14" fmla="*/ 3 w 302"/>
                <a:gd name="T15" fmla="*/ 4 h 423"/>
                <a:gd name="T16" fmla="*/ 2 w 302"/>
                <a:gd name="T17" fmla="*/ 4 h 423"/>
                <a:gd name="T18" fmla="*/ 1 w 302"/>
                <a:gd name="T19" fmla="*/ 5 h 423"/>
                <a:gd name="T20" fmla="*/ 1 w 302"/>
                <a:gd name="T21" fmla="*/ 6 h 423"/>
                <a:gd name="T22" fmla="*/ 1 w 302"/>
                <a:gd name="T23" fmla="*/ 7 h 423"/>
                <a:gd name="T24" fmla="*/ 1 w 302"/>
                <a:gd name="T25" fmla="*/ 8 h 423"/>
                <a:gd name="T26" fmla="*/ 0 w 302"/>
                <a:gd name="T27" fmla="*/ 9 h 423"/>
                <a:gd name="T28" fmla="*/ 1 w 302"/>
                <a:gd name="T29" fmla="*/ 10 h 423"/>
                <a:gd name="T30" fmla="*/ 1 w 302"/>
                <a:gd name="T31" fmla="*/ 11 h 423"/>
                <a:gd name="T32" fmla="*/ 1 w 302"/>
                <a:gd name="T33" fmla="*/ 13 h 423"/>
                <a:gd name="T34" fmla="*/ 1 w 302"/>
                <a:gd name="T35" fmla="*/ 12 h 423"/>
                <a:gd name="T36" fmla="*/ 1 w 302"/>
                <a:gd name="T37" fmla="*/ 10 h 423"/>
                <a:gd name="T38" fmla="*/ 2 w 302"/>
                <a:gd name="T39" fmla="*/ 9 h 423"/>
                <a:gd name="T40" fmla="*/ 2 w 302"/>
                <a:gd name="T41" fmla="*/ 8 h 423"/>
                <a:gd name="T42" fmla="*/ 2 w 302"/>
                <a:gd name="T43" fmla="*/ 7 h 423"/>
                <a:gd name="T44" fmla="*/ 3 w 302"/>
                <a:gd name="T45" fmla="*/ 6 h 423"/>
                <a:gd name="T46" fmla="*/ 3 w 302"/>
                <a:gd name="T47" fmla="*/ 5 h 423"/>
                <a:gd name="T48" fmla="*/ 4 w 302"/>
                <a:gd name="T49" fmla="*/ 5 h 423"/>
                <a:gd name="T50" fmla="*/ 4 w 302"/>
                <a:gd name="T51" fmla="*/ 4 h 423"/>
                <a:gd name="T52" fmla="*/ 5 w 302"/>
                <a:gd name="T53" fmla="*/ 3 h 423"/>
                <a:gd name="T54" fmla="*/ 5 w 302"/>
                <a:gd name="T55" fmla="*/ 2 h 423"/>
                <a:gd name="T56" fmla="*/ 6 w 302"/>
                <a:gd name="T57" fmla="*/ 2 h 423"/>
                <a:gd name="T58" fmla="*/ 7 w 302"/>
                <a:gd name="T59" fmla="*/ 1 h 423"/>
                <a:gd name="T60" fmla="*/ 8 w 302"/>
                <a:gd name="T61" fmla="*/ 0 h 423"/>
                <a:gd name="T62" fmla="*/ 9 w 302"/>
                <a:gd name="T63" fmla="*/ 0 h 423"/>
                <a:gd name="T64" fmla="*/ 10 w 302"/>
                <a:gd name="T65" fmla="*/ 0 h 423"/>
                <a:gd name="T66" fmla="*/ 10 w 302"/>
                <a:gd name="T67" fmla="*/ 0 h 423"/>
                <a:gd name="T68" fmla="*/ 9 w 302"/>
                <a:gd name="T69" fmla="*/ 0 h 423"/>
                <a:gd name="T70" fmla="*/ 9 w 302"/>
                <a:gd name="T71" fmla="*/ 0 h 423"/>
                <a:gd name="T72" fmla="*/ 9 w 302"/>
                <a:gd name="T73" fmla="*/ 0 h 423"/>
                <a:gd name="T74" fmla="*/ 8 w 302"/>
                <a:gd name="T75" fmla="*/ 0 h 423"/>
                <a:gd name="T76" fmla="*/ 8 w 302"/>
                <a:gd name="T77" fmla="*/ 0 h 423"/>
                <a:gd name="T78" fmla="*/ 8 w 302"/>
                <a:gd name="T79" fmla="*/ 0 h 423"/>
                <a:gd name="T80" fmla="*/ 8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rgbClr val="FFE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6" name="Freeform 159">
              <a:extLst>
                <a:ext uri="{FF2B5EF4-FFF2-40B4-BE49-F238E27FC236}">
                  <a16:creationId xmlns:a16="http://schemas.microsoft.com/office/drawing/2014/main" id="{A40C1AC3-D90C-452F-BDEC-E5FF6E6529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3" y="2204"/>
              <a:ext cx="147" cy="207"/>
            </a:xfrm>
            <a:custGeom>
              <a:avLst/>
              <a:gdLst>
                <a:gd name="T0" fmla="*/ 6 w 295"/>
                <a:gd name="T1" fmla="*/ 1 h 414"/>
                <a:gd name="T2" fmla="*/ 6 w 295"/>
                <a:gd name="T3" fmla="*/ 1 h 414"/>
                <a:gd name="T4" fmla="*/ 5 w 295"/>
                <a:gd name="T5" fmla="*/ 2 h 414"/>
                <a:gd name="T6" fmla="*/ 4 w 295"/>
                <a:gd name="T7" fmla="*/ 2 h 414"/>
                <a:gd name="T8" fmla="*/ 3 w 295"/>
                <a:gd name="T9" fmla="*/ 3 h 414"/>
                <a:gd name="T10" fmla="*/ 3 w 295"/>
                <a:gd name="T11" fmla="*/ 3 h 414"/>
                <a:gd name="T12" fmla="*/ 2 w 295"/>
                <a:gd name="T13" fmla="*/ 4 h 414"/>
                <a:gd name="T14" fmla="*/ 2 w 295"/>
                <a:gd name="T15" fmla="*/ 5 h 414"/>
                <a:gd name="T16" fmla="*/ 1 w 295"/>
                <a:gd name="T17" fmla="*/ 5 h 414"/>
                <a:gd name="T18" fmla="*/ 1 w 295"/>
                <a:gd name="T19" fmla="*/ 6 h 414"/>
                <a:gd name="T20" fmla="*/ 0 w 295"/>
                <a:gd name="T21" fmla="*/ 7 h 414"/>
                <a:gd name="T22" fmla="*/ 0 w 295"/>
                <a:gd name="T23" fmla="*/ 8 h 414"/>
                <a:gd name="T24" fmla="*/ 0 w 295"/>
                <a:gd name="T25" fmla="*/ 9 h 414"/>
                <a:gd name="T26" fmla="*/ 0 w 295"/>
                <a:gd name="T27" fmla="*/ 10 h 414"/>
                <a:gd name="T28" fmla="*/ 0 w 295"/>
                <a:gd name="T29" fmla="*/ 11 h 414"/>
                <a:gd name="T30" fmla="*/ 0 w 295"/>
                <a:gd name="T31" fmla="*/ 12 h 414"/>
                <a:gd name="T32" fmla="*/ 0 w 295"/>
                <a:gd name="T33" fmla="*/ 13 h 414"/>
                <a:gd name="T34" fmla="*/ 0 w 295"/>
                <a:gd name="T35" fmla="*/ 12 h 414"/>
                <a:gd name="T36" fmla="*/ 0 w 295"/>
                <a:gd name="T37" fmla="*/ 11 h 414"/>
                <a:gd name="T38" fmla="*/ 1 w 295"/>
                <a:gd name="T39" fmla="*/ 10 h 414"/>
                <a:gd name="T40" fmla="*/ 1 w 295"/>
                <a:gd name="T41" fmla="*/ 9 h 414"/>
                <a:gd name="T42" fmla="*/ 1 w 295"/>
                <a:gd name="T43" fmla="*/ 8 h 414"/>
                <a:gd name="T44" fmla="*/ 2 w 295"/>
                <a:gd name="T45" fmla="*/ 7 h 414"/>
                <a:gd name="T46" fmla="*/ 2 w 295"/>
                <a:gd name="T47" fmla="*/ 6 h 414"/>
                <a:gd name="T48" fmla="*/ 2 w 295"/>
                <a:gd name="T49" fmla="*/ 5 h 414"/>
                <a:gd name="T50" fmla="*/ 3 w 295"/>
                <a:gd name="T51" fmla="*/ 5 h 414"/>
                <a:gd name="T52" fmla="*/ 4 w 295"/>
                <a:gd name="T53" fmla="*/ 4 h 414"/>
                <a:gd name="T54" fmla="*/ 4 w 295"/>
                <a:gd name="T55" fmla="*/ 3 h 414"/>
                <a:gd name="T56" fmla="*/ 5 w 295"/>
                <a:gd name="T57" fmla="*/ 3 h 414"/>
                <a:gd name="T58" fmla="*/ 6 w 295"/>
                <a:gd name="T59" fmla="*/ 2 h 414"/>
                <a:gd name="T60" fmla="*/ 7 w 295"/>
                <a:gd name="T61" fmla="*/ 1 h 414"/>
                <a:gd name="T62" fmla="*/ 8 w 295"/>
                <a:gd name="T63" fmla="*/ 1 h 414"/>
                <a:gd name="T64" fmla="*/ 9 w 295"/>
                <a:gd name="T65" fmla="*/ 0 h 414"/>
                <a:gd name="T66" fmla="*/ 8 w 295"/>
                <a:gd name="T67" fmla="*/ 0 h 414"/>
                <a:gd name="T68" fmla="*/ 8 w 295"/>
                <a:gd name="T69" fmla="*/ 1 h 414"/>
                <a:gd name="T70" fmla="*/ 8 w 295"/>
                <a:gd name="T71" fmla="*/ 1 h 414"/>
                <a:gd name="T72" fmla="*/ 8 w 295"/>
                <a:gd name="T73" fmla="*/ 1 h 414"/>
                <a:gd name="T74" fmla="*/ 7 w 295"/>
                <a:gd name="T75" fmla="*/ 1 h 414"/>
                <a:gd name="T76" fmla="*/ 7 w 295"/>
                <a:gd name="T77" fmla="*/ 1 h 414"/>
                <a:gd name="T78" fmla="*/ 7 w 295"/>
                <a:gd name="T79" fmla="*/ 1 h 414"/>
                <a:gd name="T80" fmla="*/ 6 w 295"/>
                <a:gd name="T81" fmla="*/ 1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rgbClr val="FFE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7" name="Freeform 160">
              <a:extLst>
                <a:ext uri="{FF2B5EF4-FFF2-40B4-BE49-F238E27FC236}">
                  <a16:creationId xmlns:a16="http://schemas.microsoft.com/office/drawing/2014/main" id="{51B03675-9967-4E71-8926-AF23510D823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4" y="2205"/>
              <a:ext cx="144" cy="203"/>
            </a:xfrm>
            <a:custGeom>
              <a:avLst/>
              <a:gdLst>
                <a:gd name="T0" fmla="*/ 7 w 288"/>
                <a:gd name="T1" fmla="*/ 1 h 405"/>
                <a:gd name="T2" fmla="*/ 6 w 288"/>
                <a:gd name="T3" fmla="*/ 1 h 405"/>
                <a:gd name="T4" fmla="*/ 6 w 288"/>
                <a:gd name="T5" fmla="*/ 2 h 405"/>
                <a:gd name="T6" fmla="*/ 5 w 288"/>
                <a:gd name="T7" fmla="*/ 2 h 405"/>
                <a:gd name="T8" fmla="*/ 4 w 288"/>
                <a:gd name="T9" fmla="*/ 3 h 405"/>
                <a:gd name="T10" fmla="*/ 4 w 288"/>
                <a:gd name="T11" fmla="*/ 3 h 405"/>
                <a:gd name="T12" fmla="*/ 3 w 288"/>
                <a:gd name="T13" fmla="*/ 4 h 405"/>
                <a:gd name="T14" fmla="*/ 2 w 288"/>
                <a:gd name="T15" fmla="*/ 5 h 405"/>
                <a:gd name="T16" fmla="*/ 2 w 288"/>
                <a:gd name="T17" fmla="*/ 5 h 405"/>
                <a:gd name="T18" fmla="*/ 1 w 288"/>
                <a:gd name="T19" fmla="*/ 6 h 405"/>
                <a:gd name="T20" fmla="*/ 1 w 288"/>
                <a:gd name="T21" fmla="*/ 7 h 405"/>
                <a:gd name="T22" fmla="*/ 1 w 288"/>
                <a:gd name="T23" fmla="*/ 8 h 405"/>
                <a:gd name="T24" fmla="*/ 1 w 288"/>
                <a:gd name="T25" fmla="*/ 9 h 405"/>
                <a:gd name="T26" fmla="*/ 0 w 288"/>
                <a:gd name="T27" fmla="*/ 10 h 405"/>
                <a:gd name="T28" fmla="*/ 1 w 288"/>
                <a:gd name="T29" fmla="*/ 11 h 405"/>
                <a:gd name="T30" fmla="*/ 1 w 288"/>
                <a:gd name="T31" fmla="*/ 12 h 405"/>
                <a:gd name="T32" fmla="*/ 1 w 288"/>
                <a:gd name="T33" fmla="*/ 13 h 405"/>
                <a:gd name="T34" fmla="*/ 1 w 288"/>
                <a:gd name="T35" fmla="*/ 12 h 405"/>
                <a:gd name="T36" fmla="*/ 1 w 288"/>
                <a:gd name="T37" fmla="*/ 11 h 405"/>
                <a:gd name="T38" fmla="*/ 2 w 288"/>
                <a:gd name="T39" fmla="*/ 10 h 405"/>
                <a:gd name="T40" fmla="*/ 2 w 288"/>
                <a:gd name="T41" fmla="*/ 9 h 405"/>
                <a:gd name="T42" fmla="*/ 2 w 288"/>
                <a:gd name="T43" fmla="*/ 8 h 405"/>
                <a:gd name="T44" fmla="*/ 2 w 288"/>
                <a:gd name="T45" fmla="*/ 7 h 405"/>
                <a:gd name="T46" fmla="*/ 3 w 288"/>
                <a:gd name="T47" fmla="*/ 6 h 405"/>
                <a:gd name="T48" fmla="*/ 3 w 288"/>
                <a:gd name="T49" fmla="*/ 5 h 405"/>
                <a:gd name="T50" fmla="*/ 4 w 288"/>
                <a:gd name="T51" fmla="*/ 4 h 405"/>
                <a:gd name="T52" fmla="*/ 4 w 288"/>
                <a:gd name="T53" fmla="*/ 4 h 405"/>
                <a:gd name="T54" fmla="*/ 5 w 288"/>
                <a:gd name="T55" fmla="*/ 3 h 405"/>
                <a:gd name="T56" fmla="*/ 6 w 288"/>
                <a:gd name="T57" fmla="*/ 2 h 405"/>
                <a:gd name="T58" fmla="*/ 7 w 288"/>
                <a:gd name="T59" fmla="*/ 2 h 405"/>
                <a:gd name="T60" fmla="*/ 7 w 288"/>
                <a:gd name="T61" fmla="*/ 1 h 405"/>
                <a:gd name="T62" fmla="*/ 8 w 288"/>
                <a:gd name="T63" fmla="*/ 1 h 405"/>
                <a:gd name="T64" fmla="*/ 9 w 288"/>
                <a:gd name="T65" fmla="*/ 0 h 405"/>
                <a:gd name="T66" fmla="*/ 9 w 288"/>
                <a:gd name="T67" fmla="*/ 0 h 405"/>
                <a:gd name="T68" fmla="*/ 9 w 288"/>
                <a:gd name="T69" fmla="*/ 1 h 405"/>
                <a:gd name="T70" fmla="*/ 9 w 288"/>
                <a:gd name="T71" fmla="*/ 1 h 405"/>
                <a:gd name="T72" fmla="*/ 8 w 288"/>
                <a:gd name="T73" fmla="*/ 1 h 405"/>
                <a:gd name="T74" fmla="*/ 8 w 288"/>
                <a:gd name="T75" fmla="*/ 1 h 405"/>
                <a:gd name="T76" fmla="*/ 8 w 288"/>
                <a:gd name="T77" fmla="*/ 1 h 405"/>
                <a:gd name="T78" fmla="*/ 8 w 288"/>
                <a:gd name="T79" fmla="*/ 1 h 405"/>
                <a:gd name="T80" fmla="*/ 7 w 288"/>
                <a:gd name="T81" fmla="*/ 1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rgbClr val="FFE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8" name="Freeform 161">
              <a:extLst>
                <a:ext uri="{FF2B5EF4-FFF2-40B4-BE49-F238E27FC236}">
                  <a16:creationId xmlns:a16="http://schemas.microsoft.com/office/drawing/2014/main" id="{CF82B72B-E9F2-4E7E-8219-7A751FA29DD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6" y="2206"/>
              <a:ext cx="140" cy="199"/>
            </a:xfrm>
            <a:custGeom>
              <a:avLst/>
              <a:gdLst>
                <a:gd name="T0" fmla="*/ 7 w 280"/>
                <a:gd name="T1" fmla="*/ 1 h 397"/>
                <a:gd name="T2" fmla="*/ 6 w 280"/>
                <a:gd name="T3" fmla="*/ 1 h 397"/>
                <a:gd name="T4" fmla="*/ 6 w 280"/>
                <a:gd name="T5" fmla="*/ 2 h 397"/>
                <a:gd name="T6" fmla="*/ 5 w 280"/>
                <a:gd name="T7" fmla="*/ 2 h 397"/>
                <a:gd name="T8" fmla="*/ 4 w 280"/>
                <a:gd name="T9" fmla="*/ 3 h 397"/>
                <a:gd name="T10" fmla="*/ 4 w 280"/>
                <a:gd name="T11" fmla="*/ 3 h 397"/>
                <a:gd name="T12" fmla="*/ 3 w 280"/>
                <a:gd name="T13" fmla="*/ 4 h 397"/>
                <a:gd name="T14" fmla="*/ 2 w 280"/>
                <a:gd name="T15" fmla="*/ 5 h 397"/>
                <a:gd name="T16" fmla="*/ 2 w 280"/>
                <a:gd name="T17" fmla="*/ 5 h 397"/>
                <a:gd name="T18" fmla="*/ 1 w 280"/>
                <a:gd name="T19" fmla="*/ 6 h 397"/>
                <a:gd name="T20" fmla="*/ 1 w 280"/>
                <a:gd name="T21" fmla="*/ 7 h 397"/>
                <a:gd name="T22" fmla="*/ 1 w 280"/>
                <a:gd name="T23" fmla="*/ 8 h 397"/>
                <a:gd name="T24" fmla="*/ 1 w 280"/>
                <a:gd name="T25" fmla="*/ 8 h 397"/>
                <a:gd name="T26" fmla="*/ 0 w 280"/>
                <a:gd name="T27" fmla="*/ 9 h 397"/>
                <a:gd name="T28" fmla="*/ 0 w 280"/>
                <a:gd name="T29" fmla="*/ 11 h 397"/>
                <a:gd name="T30" fmla="*/ 1 w 280"/>
                <a:gd name="T31" fmla="*/ 12 h 397"/>
                <a:gd name="T32" fmla="*/ 1 w 280"/>
                <a:gd name="T33" fmla="*/ 13 h 397"/>
                <a:gd name="T34" fmla="*/ 1 w 280"/>
                <a:gd name="T35" fmla="*/ 12 h 397"/>
                <a:gd name="T36" fmla="*/ 1 w 280"/>
                <a:gd name="T37" fmla="*/ 11 h 397"/>
                <a:gd name="T38" fmla="*/ 1 w 280"/>
                <a:gd name="T39" fmla="*/ 10 h 397"/>
                <a:gd name="T40" fmla="*/ 2 w 280"/>
                <a:gd name="T41" fmla="*/ 9 h 397"/>
                <a:gd name="T42" fmla="*/ 2 w 280"/>
                <a:gd name="T43" fmla="*/ 8 h 397"/>
                <a:gd name="T44" fmla="*/ 2 w 280"/>
                <a:gd name="T45" fmla="*/ 7 h 397"/>
                <a:gd name="T46" fmla="*/ 3 w 280"/>
                <a:gd name="T47" fmla="*/ 6 h 397"/>
                <a:gd name="T48" fmla="*/ 3 w 280"/>
                <a:gd name="T49" fmla="*/ 5 h 397"/>
                <a:gd name="T50" fmla="*/ 4 w 280"/>
                <a:gd name="T51" fmla="*/ 4 h 397"/>
                <a:gd name="T52" fmla="*/ 4 w 280"/>
                <a:gd name="T53" fmla="*/ 4 h 397"/>
                <a:gd name="T54" fmla="*/ 5 w 280"/>
                <a:gd name="T55" fmla="*/ 3 h 397"/>
                <a:gd name="T56" fmla="*/ 6 w 280"/>
                <a:gd name="T57" fmla="*/ 2 h 397"/>
                <a:gd name="T58" fmla="*/ 6 w 280"/>
                <a:gd name="T59" fmla="*/ 2 h 397"/>
                <a:gd name="T60" fmla="*/ 7 w 280"/>
                <a:gd name="T61" fmla="*/ 1 h 397"/>
                <a:gd name="T62" fmla="*/ 8 w 280"/>
                <a:gd name="T63" fmla="*/ 1 h 397"/>
                <a:gd name="T64" fmla="*/ 9 w 280"/>
                <a:gd name="T65" fmla="*/ 0 h 397"/>
                <a:gd name="T66" fmla="*/ 9 w 280"/>
                <a:gd name="T67" fmla="*/ 1 h 397"/>
                <a:gd name="T68" fmla="*/ 9 w 280"/>
                <a:gd name="T69" fmla="*/ 1 h 397"/>
                <a:gd name="T70" fmla="*/ 8 w 280"/>
                <a:gd name="T71" fmla="*/ 1 h 397"/>
                <a:gd name="T72" fmla="*/ 8 w 280"/>
                <a:gd name="T73" fmla="*/ 1 h 397"/>
                <a:gd name="T74" fmla="*/ 8 w 280"/>
                <a:gd name="T75" fmla="*/ 1 h 397"/>
                <a:gd name="T76" fmla="*/ 8 w 280"/>
                <a:gd name="T77" fmla="*/ 1 h 397"/>
                <a:gd name="T78" fmla="*/ 7 w 280"/>
                <a:gd name="T79" fmla="*/ 1 h 397"/>
                <a:gd name="T80" fmla="*/ 7 w 280"/>
                <a:gd name="T81" fmla="*/ 1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rgbClr val="FFF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9" name="Freeform 162">
              <a:extLst>
                <a:ext uri="{FF2B5EF4-FFF2-40B4-BE49-F238E27FC236}">
                  <a16:creationId xmlns:a16="http://schemas.microsoft.com/office/drawing/2014/main" id="{B09AAB60-16F1-46B1-887A-A6EA718A930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7" y="2206"/>
              <a:ext cx="136" cy="195"/>
            </a:xfrm>
            <a:custGeom>
              <a:avLst/>
              <a:gdLst>
                <a:gd name="T0" fmla="*/ 6 w 273"/>
                <a:gd name="T1" fmla="*/ 1 h 389"/>
                <a:gd name="T2" fmla="*/ 5 w 273"/>
                <a:gd name="T3" fmla="*/ 1 h 389"/>
                <a:gd name="T4" fmla="*/ 5 w 273"/>
                <a:gd name="T5" fmla="*/ 2 h 389"/>
                <a:gd name="T6" fmla="*/ 4 w 273"/>
                <a:gd name="T7" fmla="*/ 2 h 389"/>
                <a:gd name="T8" fmla="*/ 3 w 273"/>
                <a:gd name="T9" fmla="*/ 3 h 389"/>
                <a:gd name="T10" fmla="*/ 3 w 273"/>
                <a:gd name="T11" fmla="*/ 3 h 389"/>
                <a:gd name="T12" fmla="*/ 2 w 273"/>
                <a:gd name="T13" fmla="*/ 4 h 389"/>
                <a:gd name="T14" fmla="*/ 1 w 273"/>
                <a:gd name="T15" fmla="*/ 5 h 389"/>
                <a:gd name="T16" fmla="*/ 1 w 273"/>
                <a:gd name="T17" fmla="*/ 5 h 389"/>
                <a:gd name="T18" fmla="*/ 1 w 273"/>
                <a:gd name="T19" fmla="*/ 6 h 389"/>
                <a:gd name="T20" fmla="*/ 0 w 273"/>
                <a:gd name="T21" fmla="*/ 7 h 389"/>
                <a:gd name="T22" fmla="*/ 0 w 273"/>
                <a:gd name="T23" fmla="*/ 7 h 389"/>
                <a:gd name="T24" fmla="*/ 0 w 273"/>
                <a:gd name="T25" fmla="*/ 8 h 389"/>
                <a:gd name="T26" fmla="*/ 0 w 273"/>
                <a:gd name="T27" fmla="*/ 9 h 389"/>
                <a:gd name="T28" fmla="*/ 0 w 273"/>
                <a:gd name="T29" fmla="*/ 10 h 389"/>
                <a:gd name="T30" fmla="*/ 0 w 273"/>
                <a:gd name="T31" fmla="*/ 11 h 389"/>
                <a:gd name="T32" fmla="*/ 0 w 273"/>
                <a:gd name="T33" fmla="*/ 13 h 389"/>
                <a:gd name="T34" fmla="*/ 0 w 273"/>
                <a:gd name="T35" fmla="*/ 11 h 389"/>
                <a:gd name="T36" fmla="*/ 0 w 273"/>
                <a:gd name="T37" fmla="*/ 10 h 389"/>
                <a:gd name="T38" fmla="*/ 0 w 273"/>
                <a:gd name="T39" fmla="*/ 9 h 389"/>
                <a:gd name="T40" fmla="*/ 1 w 273"/>
                <a:gd name="T41" fmla="*/ 8 h 389"/>
                <a:gd name="T42" fmla="*/ 1 w 273"/>
                <a:gd name="T43" fmla="*/ 7 h 389"/>
                <a:gd name="T44" fmla="*/ 1 w 273"/>
                <a:gd name="T45" fmla="*/ 6 h 389"/>
                <a:gd name="T46" fmla="*/ 2 w 273"/>
                <a:gd name="T47" fmla="*/ 6 h 389"/>
                <a:gd name="T48" fmla="*/ 2 w 273"/>
                <a:gd name="T49" fmla="*/ 5 h 389"/>
                <a:gd name="T50" fmla="*/ 2 w 273"/>
                <a:gd name="T51" fmla="*/ 4 h 389"/>
                <a:gd name="T52" fmla="*/ 3 w 273"/>
                <a:gd name="T53" fmla="*/ 3 h 389"/>
                <a:gd name="T54" fmla="*/ 4 w 273"/>
                <a:gd name="T55" fmla="*/ 3 h 389"/>
                <a:gd name="T56" fmla="*/ 4 w 273"/>
                <a:gd name="T57" fmla="*/ 2 h 389"/>
                <a:gd name="T58" fmla="*/ 5 w 273"/>
                <a:gd name="T59" fmla="*/ 2 h 389"/>
                <a:gd name="T60" fmla="*/ 6 w 273"/>
                <a:gd name="T61" fmla="*/ 1 h 389"/>
                <a:gd name="T62" fmla="*/ 7 w 273"/>
                <a:gd name="T63" fmla="*/ 1 h 389"/>
                <a:gd name="T64" fmla="*/ 8 w 273"/>
                <a:gd name="T65" fmla="*/ 0 h 389"/>
                <a:gd name="T66" fmla="*/ 8 w 273"/>
                <a:gd name="T67" fmla="*/ 1 h 389"/>
                <a:gd name="T68" fmla="*/ 7 w 273"/>
                <a:gd name="T69" fmla="*/ 1 h 389"/>
                <a:gd name="T70" fmla="*/ 7 w 273"/>
                <a:gd name="T71" fmla="*/ 1 h 389"/>
                <a:gd name="T72" fmla="*/ 7 w 273"/>
                <a:gd name="T73" fmla="*/ 1 h 389"/>
                <a:gd name="T74" fmla="*/ 7 w 273"/>
                <a:gd name="T75" fmla="*/ 1 h 389"/>
                <a:gd name="T76" fmla="*/ 6 w 273"/>
                <a:gd name="T77" fmla="*/ 1 h 389"/>
                <a:gd name="T78" fmla="*/ 6 w 273"/>
                <a:gd name="T79" fmla="*/ 1 h 389"/>
                <a:gd name="T80" fmla="*/ 6 w 273"/>
                <a:gd name="T81" fmla="*/ 1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rgbClr val="FFF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0" name="Freeform 163">
              <a:extLst>
                <a:ext uri="{FF2B5EF4-FFF2-40B4-BE49-F238E27FC236}">
                  <a16:creationId xmlns:a16="http://schemas.microsoft.com/office/drawing/2014/main" id="{296E1D2C-E4B7-4883-9A20-61F0749C94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8" y="2208"/>
              <a:ext cx="134" cy="190"/>
            </a:xfrm>
            <a:custGeom>
              <a:avLst/>
              <a:gdLst>
                <a:gd name="T0" fmla="*/ 7 w 267"/>
                <a:gd name="T1" fmla="*/ 1 h 380"/>
                <a:gd name="T2" fmla="*/ 6 w 267"/>
                <a:gd name="T3" fmla="*/ 1 h 380"/>
                <a:gd name="T4" fmla="*/ 5 w 267"/>
                <a:gd name="T5" fmla="*/ 2 h 380"/>
                <a:gd name="T6" fmla="*/ 5 w 267"/>
                <a:gd name="T7" fmla="*/ 2 h 380"/>
                <a:gd name="T8" fmla="*/ 4 w 267"/>
                <a:gd name="T9" fmla="*/ 3 h 380"/>
                <a:gd name="T10" fmla="*/ 4 w 267"/>
                <a:gd name="T11" fmla="*/ 3 h 380"/>
                <a:gd name="T12" fmla="*/ 3 w 267"/>
                <a:gd name="T13" fmla="*/ 4 h 380"/>
                <a:gd name="T14" fmla="*/ 2 w 267"/>
                <a:gd name="T15" fmla="*/ 4 h 380"/>
                <a:gd name="T16" fmla="*/ 2 w 267"/>
                <a:gd name="T17" fmla="*/ 5 h 380"/>
                <a:gd name="T18" fmla="*/ 1 w 267"/>
                <a:gd name="T19" fmla="*/ 6 h 380"/>
                <a:gd name="T20" fmla="*/ 1 w 267"/>
                <a:gd name="T21" fmla="*/ 7 h 380"/>
                <a:gd name="T22" fmla="*/ 1 w 267"/>
                <a:gd name="T23" fmla="*/ 7 h 380"/>
                <a:gd name="T24" fmla="*/ 1 w 267"/>
                <a:gd name="T25" fmla="*/ 8 h 380"/>
                <a:gd name="T26" fmla="*/ 1 w 267"/>
                <a:gd name="T27" fmla="*/ 9 h 380"/>
                <a:gd name="T28" fmla="*/ 0 w 267"/>
                <a:gd name="T29" fmla="*/ 10 h 380"/>
                <a:gd name="T30" fmla="*/ 1 w 267"/>
                <a:gd name="T31" fmla="*/ 11 h 380"/>
                <a:gd name="T32" fmla="*/ 1 w 267"/>
                <a:gd name="T33" fmla="*/ 12 h 380"/>
                <a:gd name="T34" fmla="*/ 1 w 267"/>
                <a:gd name="T35" fmla="*/ 11 h 380"/>
                <a:gd name="T36" fmla="*/ 1 w 267"/>
                <a:gd name="T37" fmla="*/ 10 h 380"/>
                <a:gd name="T38" fmla="*/ 1 w 267"/>
                <a:gd name="T39" fmla="*/ 9 h 380"/>
                <a:gd name="T40" fmla="*/ 2 w 267"/>
                <a:gd name="T41" fmla="*/ 8 h 380"/>
                <a:gd name="T42" fmla="*/ 2 w 267"/>
                <a:gd name="T43" fmla="*/ 7 h 380"/>
                <a:gd name="T44" fmla="*/ 2 w 267"/>
                <a:gd name="T45" fmla="*/ 6 h 380"/>
                <a:gd name="T46" fmla="*/ 2 w 267"/>
                <a:gd name="T47" fmla="*/ 5 h 380"/>
                <a:gd name="T48" fmla="*/ 3 w 267"/>
                <a:gd name="T49" fmla="*/ 5 h 380"/>
                <a:gd name="T50" fmla="*/ 3 w 267"/>
                <a:gd name="T51" fmla="*/ 4 h 380"/>
                <a:gd name="T52" fmla="*/ 4 w 267"/>
                <a:gd name="T53" fmla="*/ 3 h 380"/>
                <a:gd name="T54" fmla="*/ 4 w 267"/>
                <a:gd name="T55" fmla="*/ 3 h 380"/>
                <a:gd name="T56" fmla="*/ 5 w 267"/>
                <a:gd name="T57" fmla="*/ 2 h 380"/>
                <a:gd name="T58" fmla="*/ 6 w 267"/>
                <a:gd name="T59" fmla="*/ 2 h 380"/>
                <a:gd name="T60" fmla="*/ 7 w 267"/>
                <a:gd name="T61" fmla="*/ 1 h 380"/>
                <a:gd name="T62" fmla="*/ 8 w 267"/>
                <a:gd name="T63" fmla="*/ 1 h 380"/>
                <a:gd name="T64" fmla="*/ 9 w 267"/>
                <a:gd name="T65" fmla="*/ 0 h 380"/>
                <a:gd name="T66" fmla="*/ 9 w 267"/>
                <a:gd name="T67" fmla="*/ 1 h 380"/>
                <a:gd name="T68" fmla="*/ 8 w 267"/>
                <a:gd name="T69" fmla="*/ 1 h 380"/>
                <a:gd name="T70" fmla="*/ 8 w 267"/>
                <a:gd name="T71" fmla="*/ 1 h 380"/>
                <a:gd name="T72" fmla="*/ 8 w 267"/>
                <a:gd name="T73" fmla="*/ 1 h 380"/>
                <a:gd name="T74" fmla="*/ 7 w 267"/>
                <a:gd name="T75" fmla="*/ 1 h 380"/>
                <a:gd name="T76" fmla="*/ 7 w 267"/>
                <a:gd name="T77" fmla="*/ 1 h 380"/>
                <a:gd name="T78" fmla="*/ 7 w 267"/>
                <a:gd name="T79" fmla="*/ 1 h 380"/>
                <a:gd name="T80" fmla="*/ 7 w 267"/>
                <a:gd name="T81" fmla="*/ 1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rgbClr val="FFF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1" name="Freeform 164">
              <a:extLst>
                <a:ext uri="{FF2B5EF4-FFF2-40B4-BE49-F238E27FC236}">
                  <a16:creationId xmlns:a16="http://schemas.microsoft.com/office/drawing/2014/main" id="{D5312EE7-8F65-4343-96A3-F0BA276C56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9" y="2208"/>
              <a:ext cx="130" cy="186"/>
            </a:xfrm>
            <a:custGeom>
              <a:avLst/>
              <a:gdLst>
                <a:gd name="T0" fmla="*/ 6 w 261"/>
                <a:gd name="T1" fmla="*/ 0 h 373"/>
                <a:gd name="T2" fmla="*/ 5 w 261"/>
                <a:gd name="T3" fmla="*/ 0 h 373"/>
                <a:gd name="T4" fmla="*/ 4 w 261"/>
                <a:gd name="T5" fmla="*/ 1 h 373"/>
                <a:gd name="T6" fmla="*/ 4 w 261"/>
                <a:gd name="T7" fmla="*/ 1 h 373"/>
                <a:gd name="T8" fmla="*/ 3 w 261"/>
                <a:gd name="T9" fmla="*/ 2 h 373"/>
                <a:gd name="T10" fmla="*/ 3 w 261"/>
                <a:gd name="T11" fmla="*/ 2 h 373"/>
                <a:gd name="T12" fmla="*/ 2 w 261"/>
                <a:gd name="T13" fmla="*/ 3 h 373"/>
                <a:gd name="T14" fmla="*/ 1 w 261"/>
                <a:gd name="T15" fmla="*/ 3 h 373"/>
                <a:gd name="T16" fmla="*/ 1 w 261"/>
                <a:gd name="T17" fmla="*/ 4 h 373"/>
                <a:gd name="T18" fmla="*/ 1 w 261"/>
                <a:gd name="T19" fmla="*/ 5 h 373"/>
                <a:gd name="T20" fmla="*/ 0 w 261"/>
                <a:gd name="T21" fmla="*/ 5 h 373"/>
                <a:gd name="T22" fmla="*/ 0 w 261"/>
                <a:gd name="T23" fmla="*/ 6 h 373"/>
                <a:gd name="T24" fmla="*/ 0 w 261"/>
                <a:gd name="T25" fmla="*/ 7 h 373"/>
                <a:gd name="T26" fmla="*/ 0 w 261"/>
                <a:gd name="T27" fmla="*/ 8 h 373"/>
                <a:gd name="T28" fmla="*/ 0 w 261"/>
                <a:gd name="T29" fmla="*/ 9 h 373"/>
                <a:gd name="T30" fmla="*/ 0 w 261"/>
                <a:gd name="T31" fmla="*/ 10 h 373"/>
                <a:gd name="T32" fmla="*/ 0 w 261"/>
                <a:gd name="T33" fmla="*/ 11 h 373"/>
                <a:gd name="T34" fmla="*/ 0 w 261"/>
                <a:gd name="T35" fmla="*/ 10 h 373"/>
                <a:gd name="T36" fmla="*/ 0 w 261"/>
                <a:gd name="T37" fmla="*/ 9 h 373"/>
                <a:gd name="T38" fmla="*/ 0 w 261"/>
                <a:gd name="T39" fmla="*/ 8 h 373"/>
                <a:gd name="T40" fmla="*/ 0 w 261"/>
                <a:gd name="T41" fmla="*/ 7 h 373"/>
                <a:gd name="T42" fmla="*/ 1 w 261"/>
                <a:gd name="T43" fmla="*/ 6 h 373"/>
                <a:gd name="T44" fmla="*/ 1 w 261"/>
                <a:gd name="T45" fmla="*/ 5 h 373"/>
                <a:gd name="T46" fmla="*/ 1 w 261"/>
                <a:gd name="T47" fmla="*/ 4 h 373"/>
                <a:gd name="T48" fmla="*/ 2 w 261"/>
                <a:gd name="T49" fmla="*/ 4 h 373"/>
                <a:gd name="T50" fmla="*/ 2 w 261"/>
                <a:gd name="T51" fmla="*/ 3 h 373"/>
                <a:gd name="T52" fmla="*/ 3 w 261"/>
                <a:gd name="T53" fmla="*/ 2 h 373"/>
                <a:gd name="T54" fmla="*/ 3 w 261"/>
                <a:gd name="T55" fmla="*/ 2 h 373"/>
                <a:gd name="T56" fmla="*/ 4 w 261"/>
                <a:gd name="T57" fmla="*/ 1 h 373"/>
                <a:gd name="T58" fmla="*/ 5 w 261"/>
                <a:gd name="T59" fmla="*/ 1 h 373"/>
                <a:gd name="T60" fmla="*/ 6 w 261"/>
                <a:gd name="T61" fmla="*/ 0 h 373"/>
                <a:gd name="T62" fmla="*/ 7 w 261"/>
                <a:gd name="T63" fmla="*/ 0 h 373"/>
                <a:gd name="T64" fmla="*/ 8 w 261"/>
                <a:gd name="T65" fmla="*/ 0 h 373"/>
                <a:gd name="T66" fmla="*/ 6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2" name="Freeform 165">
              <a:extLst>
                <a:ext uri="{FF2B5EF4-FFF2-40B4-BE49-F238E27FC236}">
                  <a16:creationId xmlns:a16="http://schemas.microsoft.com/office/drawing/2014/main" id="{23EE693E-F0EA-46BB-99E3-EDDC851A6F4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99" y="2359"/>
              <a:ext cx="96" cy="206"/>
            </a:xfrm>
            <a:custGeom>
              <a:avLst/>
              <a:gdLst>
                <a:gd name="T0" fmla="*/ 6 w 194"/>
                <a:gd name="T1" fmla="*/ 2 h 413"/>
                <a:gd name="T2" fmla="*/ 6 w 194"/>
                <a:gd name="T3" fmla="*/ 2 h 413"/>
                <a:gd name="T4" fmla="*/ 6 w 194"/>
                <a:gd name="T5" fmla="*/ 3 h 413"/>
                <a:gd name="T6" fmla="*/ 6 w 194"/>
                <a:gd name="T7" fmla="*/ 4 h 413"/>
                <a:gd name="T8" fmla="*/ 5 w 194"/>
                <a:gd name="T9" fmla="*/ 4 h 413"/>
                <a:gd name="T10" fmla="*/ 5 w 194"/>
                <a:gd name="T11" fmla="*/ 5 h 413"/>
                <a:gd name="T12" fmla="*/ 5 w 194"/>
                <a:gd name="T13" fmla="*/ 5 h 413"/>
                <a:gd name="T14" fmla="*/ 5 w 194"/>
                <a:gd name="T15" fmla="*/ 6 h 413"/>
                <a:gd name="T16" fmla="*/ 5 w 194"/>
                <a:gd name="T17" fmla="*/ 7 h 413"/>
                <a:gd name="T18" fmla="*/ 4 w 194"/>
                <a:gd name="T19" fmla="*/ 7 h 413"/>
                <a:gd name="T20" fmla="*/ 4 w 194"/>
                <a:gd name="T21" fmla="*/ 8 h 413"/>
                <a:gd name="T22" fmla="*/ 4 w 194"/>
                <a:gd name="T23" fmla="*/ 9 h 413"/>
                <a:gd name="T24" fmla="*/ 3 w 194"/>
                <a:gd name="T25" fmla="*/ 10 h 413"/>
                <a:gd name="T26" fmla="*/ 2 w 194"/>
                <a:gd name="T27" fmla="*/ 10 h 413"/>
                <a:gd name="T28" fmla="*/ 1 w 194"/>
                <a:gd name="T29" fmla="*/ 11 h 413"/>
                <a:gd name="T30" fmla="*/ 1 w 194"/>
                <a:gd name="T31" fmla="*/ 12 h 413"/>
                <a:gd name="T32" fmla="*/ 0 w 194"/>
                <a:gd name="T33" fmla="*/ 12 h 413"/>
                <a:gd name="T34" fmla="*/ 0 w 194"/>
                <a:gd name="T35" fmla="*/ 11 h 413"/>
                <a:gd name="T36" fmla="*/ 1 w 194"/>
                <a:gd name="T37" fmla="*/ 9 h 413"/>
                <a:gd name="T38" fmla="*/ 2 w 194"/>
                <a:gd name="T39" fmla="*/ 8 h 413"/>
                <a:gd name="T40" fmla="*/ 3 w 194"/>
                <a:gd name="T41" fmla="*/ 6 h 413"/>
                <a:gd name="T42" fmla="*/ 3 w 194"/>
                <a:gd name="T43" fmla="*/ 4 h 413"/>
                <a:gd name="T44" fmla="*/ 4 w 194"/>
                <a:gd name="T45" fmla="*/ 3 h 413"/>
                <a:gd name="T46" fmla="*/ 5 w 194"/>
                <a:gd name="T47" fmla="*/ 1 h 413"/>
                <a:gd name="T48" fmla="*/ 5 w 194"/>
                <a:gd name="T49" fmla="*/ 0 h 413"/>
                <a:gd name="T50" fmla="*/ 6 w 194"/>
                <a:gd name="T51" fmla="*/ 2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3" name="Freeform 166">
              <a:extLst>
                <a:ext uri="{FF2B5EF4-FFF2-40B4-BE49-F238E27FC236}">
                  <a16:creationId xmlns:a16="http://schemas.microsoft.com/office/drawing/2014/main" id="{19105881-B80E-40F2-A22E-43F57CAD11D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2" y="2363"/>
              <a:ext cx="93" cy="199"/>
            </a:xfrm>
            <a:custGeom>
              <a:avLst/>
              <a:gdLst>
                <a:gd name="T0" fmla="*/ 5 w 187"/>
                <a:gd name="T1" fmla="*/ 3 h 398"/>
                <a:gd name="T2" fmla="*/ 5 w 187"/>
                <a:gd name="T3" fmla="*/ 3 h 398"/>
                <a:gd name="T4" fmla="*/ 5 w 187"/>
                <a:gd name="T5" fmla="*/ 4 h 398"/>
                <a:gd name="T6" fmla="*/ 5 w 187"/>
                <a:gd name="T7" fmla="*/ 4 h 398"/>
                <a:gd name="T8" fmla="*/ 5 w 187"/>
                <a:gd name="T9" fmla="*/ 5 h 398"/>
                <a:gd name="T10" fmla="*/ 5 w 187"/>
                <a:gd name="T11" fmla="*/ 6 h 398"/>
                <a:gd name="T12" fmla="*/ 5 w 187"/>
                <a:gd name="T13" fmla="*/ 6 h 398"/>
                <a:gd name="T14" fmla="*/ 5 w 187"/>
                <a:gd name="T15" fmla="*/ 7 h 398"/>
                <a:gd name="T16" fmla="*/ 5 w 187"/>
                <a:gd name="T17" fmla="*/ 7 h 398"/>
                <a:gd name="T18" fmla="*/ 4 w 187"/>
                <a:gd name="T19" fmla="*/ 8 h 398"/>
                <a:gd name="T20" fmla="*/ 4 w 187"/>
                <a:gd name="T21" fmla="*/ 9 h 398"/>
                <a:gd name="T22" fmla="*/ 3 w 187"/>
                <a:gd name="T23" fmla="*/ 9 h 398"/>
                <a:gd name="T24" fmla="*/ 3 w 187"/>
                <a:gd name="T25" fmla="*/ 10 h 398"/>
                <a:gd name="T26" fmla="*/ 2 w 187"/>
                <a:gd name="T27" fmla="*/ 11 h 398"/>
                <a:gd name="T28" fmla="*/ 1 w 187"/>
                <a:gd name="T29" fmla="*/ 12 h 398"/>
                <a:gd name="T30" fmla="*/ 0 w 187"/>
                <a:gd name="T31" fmla="*/ 12 h 398"/>
                <a:gd name="T32" fmla="*/ 0 w 187"/>
                <a:gd name="T33" fmla="*/ 13 h 398"/>
                <a:gd name="T34" fmla="*/ 0 w 187"/>
                <a:gd name="T35" fmla="*/ 12 h 398"/>
                <a:gd name="T36" fmla="*/ 1 w 187"/>
                <a:gd name="T37" fmla="*/ 10 h 398"/>
                <a:gd name="T38" fmla="*/ 2 w 187"/>
                <a:gd name="T39" fmla="*/ 8 h 398"/>
                <a:gd name="T40" fmla="*/ 3 w 187"/>
                <a:gd name="T41" fmla="*/ 7 h 398"/>
                <a:gd name="T42" fmla="*/ 3 w 187"/>
                <a:gd name="T43" fmla="*/ 5 h 398"/>
                <a:gd name="T44" fmla="*/ 4 w 187"/>
                <a:gd name="T45" fmla="*/ 3 h 398"/>
                <a:gd name="T46" fmla="*/ 4 w 187"/>
                <a:gd name="T47" fmla="*/ 2 h 398"/>
                <a:gd name="T48" fmla="*/ 5 w 187"/>
                <a:gd name="T49" fmla="*/ 0 h 398"/>
                <a:gd name="T50" fmla="*/ 5 w 187"/>
                <a:gd name="T51" fmla="*/ 1 h 398"/>
                <a:gd name="T52" fmla="*/ 5 w 187"/>
                <a:gd name="T53" fmla="*/ 2 h 398"/>
                <a:gd name="T54" fmla="*/ 5 w 187"/>
                <a:gd name="T55" fmla="*/ 2 h 398"/>
                <a:gd name="T56" fmla="*/ 5 w 187"/>
                <a:gd name="T57" fmla="*/ 3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rgbClr val="FFC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4" name="Freeform 167">
              <a:extLst>
                <a:ext uri="{FF2B5EF4-FFF2-40B4-BE49-F238E27FC236}">
                  <a16:creationId xmlns:a16="http://schemas.microsoft.com/office/drawing/2014/main" id="{E5197498-CD39-4668-B42D-951D692C45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5" y="2367"/>
              <a:ext cx="88" cy="191"/>
            </a:xfrm>
            <a:custGeom>
              <a:avLst/>
              <a:gdLst>
                <a:gd name="T0" fmla="*/ 6 w 176"/>
                <a:gd name="T1" fmla="*/ 1 h 383"/>
                <a:gd name="T2" fmla="*/ 6 w 176"/>
                <a:gd name="T3" fmla="*/ 3 h 383"/>
                <a:gd name="T4" fmla="*/ 6 w 176"/>
                <a:gd name="T5" fmla="*/ 4 h 383"/>
                <a:gd name="T6" fmla="*/ 6 w 176"/>
                <a:gd name="T7" fmla="*/ 5 h 383"/>
                <a:gd name="T8" fmla="*/ 5 w 176"/>
                <a:gd name="T9" fmla="*/ 6 h 383"/>
                <a:gd name="T10" fmla="*/ 5 w 176"/>
                <a:gd name="T11" fmla="*/ 8 h 383"/>
                <a:gd name="T12" fmla="*/ 4 w 176"/>
                <a:gd name="T13" fmla="*/ 9 h 383"/>
                <a:gd name="T14" fmla="*/ 2 w 176"/>
                <a:gd name="T15" fmla="*/ 10 h 383"/>
                <a:gd name="T16" fmla="*/ 0 w 176"/>
                <a:gd name="T17" fmla="*/ 11 h 383"/>
                <a:gd name="T18" fmla="*/ 1 w 176"/>
                <a:gd name="T19" fmla="*/ 10 h 383"/>
                <a:gd name="T20" fmla="*/ 2 w 176"/>
                <a:gd name="T21" fmla="*/ 9 h 383"/>
                <a:gd name="T22" fmla="*/ 3 w 176"/>
                <a:gd name="T23" fmla="*/ 7 h 383"/>
                <a:gd name="T24" fmla="*/ 3 w 176"/>
                <a:gd name="T25" fmla="*/ 6 h 383"/>
                <a:gd name="T26" fmla="*/ 4 w 176"/>
                <a:gd name="T27" fmla="*/ 4 h 383"/>
                <a:gd name="T28" fmla="*/ 5 w 176"/>
                <a:gd name="T29" fmla="*/ 2 h 383"/>
                <a:gd name="T30" fmla="*/ 5 w 176"/>
                <a:gd name="T31" fmla="*/ 1 h 383"/>
                <a:gd name="T32" fmla="*/ 6 w 176"/>
                <a:gd name="T33" fmla="*/ 0 h 383"/>
                <a:gd name="T34" fmla="*/ 6 w 176"/>
                <a:gd name="T35" fmla="*/ 0 h 383"/>
                <a:gd name="T36" fmla="*/ 6 w 176"/>
                <a:gd name="T37" fmla="*/ 0 h 383"/>
                <a:gd name="T38" fmla="*/ 6 w 176"/>
                <a:gd name="T39" fmla="*/ 1 h 383"/>
                <a:gd name="T40" fmla="*/ 6 w 176"/>
                <a:gd name="T41" fmla="*/ 1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rgbClr val="FFD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5" name="Freeform 168">
              <a:extLst>
                <a:ext uri="{FF2B5EF4-FFF2-40B4-BE49-F238E27FC236}">
                  <a16:creationId xmlns:a16="http://schemas.microsoft.com/office/drawing/2014/main" id="{22EF5FD4-4C79-4388-A7A9-FC82954ABD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8" y="2372"/>
              <a:ext cx="85" cy="182"/>
            </a:xfrm>
            <a:custGeom>
              <a:avLst/>
              <a:gdLst>
                <a:gd name="T0" fmla="*/ 6 w 169"/>
                <a:gd name="T1" fmla="*/ 1 h 365"/>
                <a:gd name="T2" fmla="*/ 6 w 169"/>
                <a:gd name="T3" fmla="*/ 2 h 365"/>
                <a:gd name="T4" fmla="*/ 6 w 169"/>
                <a:gd name="T5" fmla="*/ 4 h 365"/>
                <a:gd name="T6" fmla="*/ 5 w 169"/>
                <a:gd name="T7" fmla="*/ 5 h 365"/>
                <a:gd name="T8" fmla="*/ 5 w 169"/>
                <a:gd name="T9" fmla="*/ 6 h 365"/>
                <a:gd name="T10" fmla="*/ 4 w 169"/>
                <a:gd name="T11" fmla="*/ 7 h 365"/>
                <a:gd name="T12" fmla="*/ 3 w 169"/>
                <a:gd name="T13" fmla="*/ 8 h 365"/>
                <a:gd name="T14" fmla="*/ 2 w 169"/>
                <a:gd name="T15" fmla="*/ 10 h 365"/>
                <a:gd name="T16" fmla="*/ 0 w 169"/>
                <a:gd name="T17" fmla="*/ 11 h 365"/>
                <a:gd name="T18" fmla="*/ 1 w 169"/>
                <a:gd name="T19" fmla="*/ 10 h 365"/>
                <a:gd name="T20" fmla="*/ 2 w 169"/>
                <a:gd name="T21" fmla="*/ 8 h 365"/>
                <a:gd name="T22" fmla="*/ 3 w 169"/>
                <a:gd name="T23" fmla="*/ 7 h 365"/>
                <a:gd name="T24" fmla="*/ 3 w 169"/>
                <a:gd name="T25" fmla="*/ 5 h 365"/>
                <a:gd name="T26" fmla="*/ 4 w 169"/>
                <a:gd name="T27" fmla="*/ 4 h 365"/>
                <a:gd name="T28" fmla="*/ 4 w 169"/>
                <a:gd name="T29" fmla="*/ 2 h 365"/>
                <a:gd name="T30" fmla="*/ 5 w 169"/>
                <a:gd name="T31" fmla="*/ 1 h 365"/>
                <a:gd name="T32" fmla="*/ 5 w 169"/>
                <a:gd name="T33" fmla="*/ 0 h 365"/>
                <a:gd name="T34" fmla="*/ 5 w 169"/>
                <a:gd name="T35" fmla="*/ 0 h 365"/>
                <a:gd name="T36" fmla="*/ 6 w 169"/>
                <a:gd name="T37" fmla="*/ 0 h 365"/>
                <a:gd name="T38" fmla="*/ 6 w 169"/>
                <a:gd name="T39" fmla="*/ 1 h 365"/>
                <a:gd name="T40" fmla="*/ 6 w 169"/>
                <a:gd name="T41" fmla="*/ 1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rgbClr val="FFD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6" name="Freeform 169">
              <a:extLst>
                <a:ext uri="{FF2B5EF4-FFF2-40B4-BE49-F238E27FC236}">
                  <a16:creationId xmlns:a16="http://schemas.microsoft.com/office/drawing/2014/main" id="{540BE3F9-FA7E-464F-8FDE-221D86487B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1" y="2376"/>
              <a:ext cx="81" cy="176"/>
            </a:xfrm>
            <a:custGeom>
              <a:avLst/>
              <a:gdLst>
                <a:gd name="T0" fmla="*/ 6 w 162"/>
                <a:gd name="T1" fmla="*/ 2 h 351"/>
                <a:gd name="T2" fmla="*/ 6 w 162"/>
                <a:gd name="T3" fmla="*/ 3 h 351"/>
                <a:gd name="T4" fmla="*/ 5 w 162"/>
                <a:gd name="T5" fmla="*/ 4 h 351"/>
                <a:gd name="T6" fmla="*/ 5 w 162"/>
                <a:gd name="T7" fmla="*/ 5 h 351"/>
                <a:gd name="T8" fmla="*/ 5 w 162"/>
                <a:gd name="T9" fmla="*/ 7 h 351"/>
                <a:gd name="T10" fmla="*/ 4 w 162"/>
                <a:gd name="T11" fmla="*/ 8 h 351"/>
                <a:gd name="T12" fmla="*/ 3 w 162"/>
                <a:gd name="T13" fmla="*/ 9 h 351"/>
                <a:gd name="T14" fmla="*/ 2 w 162"/>
                <a:gd name="T15" fmla="*/ 10 h 351"/>
                <a:gd name="T16" fmla="*/ 0 w 162"/>
                <a:gd name="T17" fmla="*/ 11 h 351"/>
                <a:gd name="T18" fmla="*/ 1 w 162"/>
                <a:gd name="T19" fmla="*/ 10 h 351"/>
                <a:gd name="T20" fmla="*/ 2 w 162"/>
                <a:gd name="T21" fmla="*/ 9 h 351"/>
                <a:gd name="T22" fmla="*/ 3 w 162"/>
                <a:gd name="T23" fmla="*/ 8 h 351"/>
                <a:gd name="T24" fmla="*/ 3 w 162"/>
                <a:gd name="T25" fmla="*/ 6 h 351"/>
                <a:gd name="T26" fmla="*/ 4 w 162"/>
                <a:gd name="T27" fmla="*/ 5 h 351"/>
                <a:gd name="T28" fmla="*/ 4 w 162"/>
                <a:gd name="T29" fmla="*/ 3 h 351"/>
                <a:gd name="T30" fmla="*/ 5 w 162"/>
                <a:gd name="T31" fmla="*/ 2 h 351"/>
                <a:gd name="T32" fmla="*/ 5 w 162"/>
                <a:gd name="T33" fmla="*/ 0 h 351"/>
                <a:gd name="T34" fmla="*/ 5 w 162"/>
                <a:gd name="T35" fmla="*/ 1 h 351"/>
                <a:gd name="T36" fmla="*/ 5 w 162"/>
                <a:gd name="T37" fmla="*/ 1 h 351"/>
                <a:gd name="T38" fmla="*/ 5 w 162"/>
                <a:gd name="T39" fmla="*/ 2 h 351"/>
                <a:gd name="T40" fmla="*/ 6 w 162"/>
                <a:gd name="T41" fmla="*/ 2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rgbClr val="FFD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7" name="Freeform 170">
              <a:extLst>
                <a:ext uri="{FF2B5EF4-FFF2-40B4-BE49-F238E27FC236}">
                  <a16:creationId xmlns:a16="http://schemas.microsoft.com/office/drawing/2014/main" id="{8F01F998-4CC7-434B-9092-6CB963271D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4" y="2380"/>
              <a:ext cx="77" cy="169"/>
            </a:xfrm>
            <a:custGeom>
              <a:avLst/>
              <a:gdLst>
                <a:gd name="T0" fmla="*/ 4 w 156"/>
                <a:gd name="T1" fmla="*/ 2 h 336"/>
                <a:gd name="T2" fmla="*/ 4 w 156"/>
                <a:gd name="T3" fmla="*/ 3 h 336"/>
                <a:gd name="T4" fmla="*/ 4 w 156"/>
                <a:gd name="T5" fmla="*/ 4 h 336"/>
                <a:gd name="T6" fmla="*/ 4 w 156"/>
                <a:gd name="T7" fmla="*/ 5 h 336"/>
                <a:gd name="T8" fmla="*/ 3 w 156"/>
                <a:gd name="T9" fmla="*/ 6 h 336"/>
                <a:gd name="T10" fmla="*/ 3 w 156"/>
                <a:gd name="T11" fmla="*/ 8 h 336"/>
                <a:gd name="T12" fmla="*/ 2 w 156"/>
                <a:gd name="T13" fmla="*/ 9 h 336"/>
                <a:gd name="T14" fmla="*/ 1 w 156"/>
                <a:gd name="T15" fmla="*/ 10 h 336"/>
                <a:gd name="T16" fmla="*/ 0 w 156"/>
                <a:gd name="T17" fmla="*/ 11 h 336"/>
                <a:gd name="T18" fmla="*/ 0 w 156"/>
                <a:gd name="T19" fmla="*/ 10 h 336"/>
                <a:gd name="T20" fmla="*/ 1 w 156"/>
                <a:gd name="T21" fmla="*/ 9 h 336"/>
                <a:gd name="T22" fmla="*/ 1 w 156"/>
                <a:gd name="T23" fmla="*/ 7 h 336"/>
                <a:gd name="T24" fmla="*/ 2 w 156"/>
                <a:gd name="T25" fmla="*/ 6 h 336"/>
                <a:gd name="T26" fmla="*/ 3 w 156"/>
                <a:gd name="T27" fmla="*/ 4 h 336"/>
                <a:gd name="T28" fmla="*/ 3 w 156"/>
                <a:gd name="T29" fmla="*/ 3 h 336"/>
                <a:gd name="T30" fmla="*/ 4 w 156"/>
                <a:gd name="T31" fmla="*/ 2 h 336"/>
                <a:gd name="T32" fmla="*/ 4 w 156"/>
                <a:gd name="T33" fmla="*/ 0 h 336"/>
                <a:gd name="T34" fmla="*/ 4 w 156"/>
                <a:gd name="T35" fmla="*/ 1 h 336"/>
                <a:gd name="T36" fmla="*/ 4 w 156"/>
                <a:gd name="T37" fmla="*/ 1 h 336"/>
                <a:gd name="T38" fmla="*/ 4 w 156"/>
                <a:gd name="T39" fmla="*/ 2 h 336"/>
                <a:gd name="T40" fmla="*/ 4 w 156"/>
                <a:gd name="T41" fmla="*/ 2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rgbClr val="FFD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8" name="Freeform 171">
              <a:extLst>
                <a:ext uri="{FF2B5EF4-FFF2-40B4-BE49-F238E27FC236}">
                  <a16:creationId xmlns:a16="http://schemas.microsoft.com/office/drawing/2014/main" id="{E9358054-A37B-46B3-9F5E-CC24E82DBB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7" y="2384"/>
              <a:ext cx="74" cy="161"/>
            </a:xfrm>
            <a:custGeom>
              <a:avLst/>
              <a:gdLst>
                <a:gd name="T0" fmla="*/ 4 w 149"/>
                <a:gd name="T1" fmla="*/ 2 h 321"/>
                <a:gd name="T2" fmla="*/ 4 w 149"/>
                <a:gd name="T3" fmla="*/ 3 h 321"/>
                <a:gd name="T4" fmla="*/ 4 w 149"/>
                <a:gd name="T5" fmla="*/ 4 h 321"/>
                <a:gd name="T6" fmla="*/ 4 w 149"/>
                <a:gd name="T7" fmla="*/ 5 h 321"/>
                <a:gd name="T8" fmla="*/ 3 w 149"/>
                <a:gd name="T9" fmla="*/ 6 h 321"/>
                <a:gd name="T10" fmla="*/ 3 w 149"/>
                <a:gd name="T11" fmla="*/ 7 h 321"/>
                <a:gd name="T12" fmla="*/ 2 w 149"/>
                <a:gd name="T13" fmla="*/ 8 h 321"/>
                <a:gd name="T14" fmla="*/ 1 w 149"/>
                <a:gd name="T15" fmla="*/ 9 h 321"/>
                <a:gd name="T16" fmla="*/ 0 w 149"/>
                <a:gd name="T17" fmla="*/ 11 h 321"/>
                <a:gd name="T18" fmla="*/ 0 w 149"/>
                <a:gd name="T19" fmla="*/ 9 h 321"/>
                <a:gd name="T20" fmla="*/ 1 w 149"/>
                <a:gd name="T21" fmla="*/ 8 h 321"/>
                <a:gd name="T22" fmla="*/ 1 w 149"/>
                <a:gd name="T23" fmla="*/ 7 h 321"/>
                <a:gd name="T24" fmla="*/ 2 w 149"/>
                <a:gd name="T25" fmla="*/ 6 h 321"/>
                <a:gd name="T26" fmla="*/ 2 w 149"/>
                <a:gd name="T27" fmla="*/ 4 h 321"/>
                <a:gd name="T28" fmla="*/ 3 w 149"/>
                <a:gd name="T29" fmla="*/ 3 h 321"/>
                <a:gd name="T30" fmla="*/ 3 w 149"/>
                <a:gd name="T31" fmla="*/ 2 h 321"/>
                <a:gd name="T32" fmla="*/ 4 w 149"/>
                <a:gd name="T33" fmla="*/ 0 h 321"/>
                <a:gd name="T34" fmla="*/ 4 w 149"/>
                <a:gd name="T35" fmla="*/ 1 h 321"/>
                <a:gd name="T36" fmla="*/ 4 w 149"/>
                <a:gd name="T37" fmla="*/ 1 h 321"/>
                <a:gd name="T38" fmla="*/ 4 w 149"/>
                <a:gd name="T39" fmla="*/ 2 h 321"/>
                <a:gd name="T40" fmla="*/ 4 w 149"/>
                <a:gd name="T41" fmla="*/ 2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rgbClr val="FFE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9" name="Freeform 172">
              <a:extLst>
                <a:ext uri="{FF2B5EF4-FFF2-40B4-BE49-F238E27FC236}">
                  <a16:creationId xmlns:a16="http://schemas.microsoft.com/office/drawing/2014/main" id="{1892BEC2-9310-4A39-AEA7-648B42A66C7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9" y="2389"/>
              <a:ext cx="71" cy="153"/>
            </a:xfrm>
            <a:custGeom>
              <a:avLst/>
              <a:gdLst>
                <a:gd name="T0" fmla="*/ 5 w 140"/>
                <a:gd name="T1" fmla="*/ 2 h 305"/>
                <a:gd name="T2" fmla="*/ 5 w 140"/>
                <a:gd name="T3" fmla="*/ 3 h 305"/>
                <a:gd name="T4" fmla="*/ 5 w 140"/>
                <a:gd name="T5" fmla="*/ 4 h 305"/>
                <a:gd name="T6" fmla="*/ 4 w 140"/>
                <a:gd name="T7" fmla="*/ 5 h 305"/>
                <a:gd name="T8" fmla="*/ 4 w 140"/>
                <a:gd name="T9" fmla="*/ 6 h 305"/>
                <a:gd name="T10" fmla="*/ 3 w 140"/>
                <a:gd name="T11" fmla="*/ 7 h 305"/>
                <a:gd name="T12" fmla="*/ 3 w 140"/>
                <a:gd name="T13" fmla="*/ 8 h 305"/>
                <a:gd name="T14" fmla="*/ 2 w 140"/>
                <a:gd name="T15" fmla="*/ 9 h 305"/>
                <a:gd name="T16" fmla="*/ 0 w 140"/>
                <a:gd name="T17" fmla="*/ 10 h 305"/>
                <a:gd name="T18" fmla="*/ 1 w 140"/>
                <a:gd name="T19" fmla="*/ 9 h 305"/>
                <a:gd name="T20" fmla="*/ 2 w 140"/>
                <a:gd name="T21" fmla="*/ 8 h 305"/>
                <a:gd name="T22" fmla="*/ 2 w 140"/>
                <a:gd name="T23" fmla="*/ 7 h 305"/>
                <a:gd name="T24" fmla="*/ 3 w 140"/>
                <a:gd name="T25" fmla="*/ 5 h 305"/>
                <a:gd name="T26" fmla="*/ 3 w 140"/>
                <a:gd name="T27" fmla="*/ 4 h 305"/>
                <a:gd name="T28" fmla="*/ 4 w 140"/>
                <a:gd name="T29" fmla="*/ 3 h 305"/>
                <a:gd name="T30" fmla="*/ 4 w 140"/>
                <a:gd name="T31" fmla="*/ 2 h 305"/>
                <a:gd name="T32" fmla="*/ 5 w 140"/>
                <a:gd name="T33" fmla="*/ 0 h 305"/>
                <a:gd name="T34" fmla="*/ 5 w 140"/>
                <a:gd name="T35" fmla="*/ 1 h 305"/>
                <a:gd name="T36" fmla="*/ 5 w 140"/>
                <a:gd name="T37" fmla="*/ 1 h 305"/>
                <a:gd name="T38" fmla="*/ 5 w 140"/>
                <a:gd name="T39" fmla="*/ 1 h 305"/>
                <a:gd name="T40" fmla="*/ 5 w 140"/>
                <a:gd name="T41" fmla="*/ 2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rgbClr val="FFE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0" name="Freeform 173">
              <a:extLst>
                <a:ext uri="{FF2B5EF4-FFF2-40B4-BE49-F238E27FC236}">
                  <a16:creationId xmlns:a16="http://schemas.microsoft.com/office/drawing/2014/main" id="{AE1CDAE3-681D-4E08-9485-1DCF22BD8B0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2" y="2393"/>
              <a:ext cx="67" cy="145"/>
            </a:xfrm>
            <a:custGeom>
              <a:avLst/>
              <a:gdLst>
                <a:gd name="T0" fmla="*/ 5 w 133"/>
                <a:gd name="T1" fmla="*/ 1 h 291"/>
                <a:gd name="T2" fmla="*/ 5 w 133"/>
                <a:gd name="T3" fmla="*/ 2 h 291"/>
                <a:gd name="T4" fmla="*/ 4 w 133"/>
                <a:gd name="T5" fmla="*/ 3 h 291"/>
                <a:gd name="T6" fmla="*/ 4 w 133"/>
                <a:gd name="T7" fmla="*/ 4 h 291"/>
                <a:gd name="T8" fmla="*/ 4 w 133"/>
                <a:gd name="T9" fmla="*/ 5 h 291"/>
                <a:gd name="T10" fmla="*/ 3 w 133"/>
                <a:gd name="T11" fmla="*/ 6 h 291"/>
                <a:gd name="T12" fmla="*/ 3 w 133"/>
                <a:gd name="T13" fmla="*/ 7 h 291"/>
                <a:gd name="T14" fmla="*/ 2 w 133"/>
                <a:gd name="T15" fmla="*/ 8 h 291"/>
                <a:gd name="T16" fmla="*/ 0 w 133"/>
                <a:gd name="T17" fmla="*/ 9 h 291"/>
                <a:gd name="T18" fmla="*/ 1 w 133"/>
                <a:gd name="T19" fmla="*/ 8 h 291"/>
                <a:gd name="T20" fmla="*/ 2 w 133"/>
                <a:gd name="T21" fmla="*/ 6 h 291"/>
                <a:gd name="T22" fmla="*/ 2 w 133"/>
                <a:gd name="T23" fmla="*/ 5 h 291"/>
                <a:gd name="T24" fmla="*/ 3 w 133"/>
                <a:gd name="T25" fmla="*/ 4 h 291"/>
                <a:gd name="T26" fmla="*/ 3 w 133"/>
                <a:gd name="T27" fmla="*/ 3 h 291"/>
                <a:gd name="T28" fmla="*/ 4 w 133"/>
                <a:gd name="T29" fmla="*/ 2 h 291"/>
                <a:gd name="T30" fmla="*/ 4 w 133"/>
                <a:gd name="T31" fmla="*/ 1 h 291"/>
                <a:gd name="T32" fmla="*/ 4 w 133"/>
                <a:gd name="T33" fmla="*/ 0 h 291"/>
                <a:gd name="T34" fmla="*/ 4 w 133"/>
                <a:gd name="T35" fmla="*/ 0 h 291"/>
                <a:gd name="T36" fmla="*/ 4 w 133"/>
                <a:gd name="T37" fmla="*/ 0 h 291"/>
                <a:gd name="T38" fmla="*/ 5 w 133"/>
                <a:gd name="T39" fmla="*/ 0 h 291"/>
                <a:gd name="T40" fmla="*/ 5 w 133"/>
                <a:gd name="T41" fmla="*/ 1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rgbClr val="FFE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1" name="Freeform 174">
              <a:extLst>
                <a:ext uri="{FF2B5EF4-FFF2-40B4-BE49-F238E27FC236}">
                  <a16:creationId xmlns:a16="http://schemas.microsoft.com/office/drawing/2014/main" id="{0F1F7A2D-14B6-4078-90AA-B0C7B72B5B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5" y="2398"/>
              <a:ext cx="64" cy="137"/>
            </a:xfrm>
            <a:custGeom>
              <a:avLst/>
              <a:gdLst>
                <a:gd name="T0" fmla="*/ 4 w 127"/>
                <a:gd name="T1" fmla="*/ 1 h 276"/>
                <a:gd name="T2" fmla="*/ 4 w 127"/>
                <a:gd name="T3" fmla="*/ 2 h 276"/>
                <a:gd name="T4" fmla="*/ 4 w 127"/>
                <a:gd name="T5" fmla="*/ 2 h 276"/>
                <a:gd name="T6" fmla="*/ 4 w 127"/>
                <a:gd name="T7" fmla="*/ 3 h 276"/>
                <a:gd name="T8" fmla="*/ 4 w 127"/>
                <a:gd name="T9" fmla="*/ 4 h 276"/>
                <a:gd name="T10" fmla="*/ 3 w 127"/>
                <a:gd name="T11" fmla="*/ 5 h 276"/>
                <a:gd name="T12" fmla="*/ 2 w 127"/>
                <a:gd name="T13" fmla="*/ 6 h 276"/>
                <a:gd name="T14" fmla="*/ 2 w 127"/>
                <a:gd name="T15" fmla="*/ 7 h 276"/>
                <a:gd name="T16" fmla="*/ 0 w 127"/>
                <a:gd name="T17" fmla="*/ 8 h 276"/>
                <a:gd name="T18" fmla="*/ 1 w 127"/>
                <a:gd name="T19" fmla="*/ 7 h 276"/>
                <a:gd name="T20" fmla="*/ 2 w 127"/>
                <a:gd name="T21" fmla="*/ 6 h 276"/>
                <a:gd name="T22" fmla="*/ 2 w 127"/>
                <a:gd name="T23" fmla="*/ 5 h 276"/>
                <a:gd name="T24" fmla="*/ 3 w 127"/>
                <a:gd name="T25" fmla="*/ 4 h 276"/>
                <a:gd name="T26" fmla="*/ 3 w 127"/>
                <a:gd name="T27" fmla="*/ 3 h 276"/>
                <a:gd name="T28" fmla="*/ 3 w 127"/>
                <a:gd name="T29" fmla="*/ 2 h 276"/>
                <a:gd name="T30" fmla="*/ 4 w 127"/>
                <a:gd name="T31" fmla="*/ 1 h 276"/>
                <a:gd name="T32" fmla="*/ 4 w 127"/>
                <a:gd name="T33" fmla="*/ 0 h 276"/>
                <a:gd name="T34" fmla="*/ 4 w 127"/>
                <a:gd name="T35" fmla="*/ 0 h 276"/>
                <a:gd name="T36" fmla="*/ 4 w 127"/>
                <a:gd name="T37" fmla="*/ 0 h 276"/>
                <a:gd name="T38" fmla="*/ 4 w 127"/>
                <a:gd name="T39" fmla="*/ 0 h 276"/>
                <a:gd name="T40" fmla="*/ 4 w 127"/>
                <a:gd name="T41" fmla="*/ 1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rgbClr val="FFF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2" name="Freeform 175">
              <a:extLst>
                <a:ext uri="{FF2B5EF4-FFF2-40B4-BE49-F238E27FC236}">
                  <a16:creationId xmlns:a16="http://schemas.microsoft.com/office/drawing/2014/main" id="{70D5FEE3-053E-4B56-9DFA-56F0B25D59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8" y="2402"/>
              <a:ext cx="60" cy="130"/>
            </a:xfrm>
            <a:custGeom>
              <a:avLst/>
              <a:gdLst>
                <a:gd name="T0" fmla="*/ 4 w 120"/>
                <a:gd name="T1" fmla="*/ 1 h 261"/>
                <a:gd name="T2" fmla="*/ 4 w 120"/>
                <a:gd name="T3" fmla="*/ 1 h 261"/>
                <a:gd name="T4" fmla="*/ 4 w 120"/>
                <a:gd name="T5" fmla="*/ 2 h 261"/>
                <a:gd name="T6" fmla="*/ 4 w 120"/>
                <a:gd name="T7" fmla="*/ 3 h 261"/>
                <a:gd name="T8" fmla="*/ 3 w 120"/>
                <a:gd name="T9" fmla="*/ 4 h 261"/>
                <a:gd name="T10" fmla="*/ 3 w 120"/>
                <a:gd name="T11" fmla="*/ 5 h 261"/>
                <a:gd name="T12" fmla="*/ 2 w 120"/>
                <a:gd name="T13" fmla="*/ 6 h 261"/>
                <a:gd name="T14" fmla="*/ 1 w 120"/>
                <a:gd name="T15" fmla="*/ 7 h 261"/>
                <a:gd name="T16" fmla="*/ 0 w 120"/>
                <a:gd name="T17" fmla="*/ 8 h 261"/>
                <a:gd name="T18" fmla="*/ 1 w 120"/>
                <a:gd name="T19" fmla="*/ 7 h 261"/>
                <a:gd name="T20" fmla="*/ 1 w 120"/>
                <a:gd name="T21" fmla="*/ 6 h 261"/>
                <a:gd name="T22" fmla="*/ 2 w 120"/>
                <a:gd name="T23" fmla="*/ 5 h 261"/>
                <a:gd name="T24" fmla="*/ 2 w 120"/>
                <a:gd name="T25" fmla="*/ 4 h 261"/>
                <a:gd name="T26" fmla="*/ 3 w 120"/>
                <a:gd name="T27" fmla="*/ 3 h 261"/>
                <a:gd name="T28" fmla="*/ 3 w 120"/>
                <a:gd name="T29" fmla="*/ 2 h 261"/>
                <a:gd name="T30" fmla="*/ 4 w 120"/>
                <a:gd name="T31" fmla="*/ 1 h 261"/>
                <a:gd name="T32" fmla="*/ 4 w 120"/>
                <a:gd name="T33" fmla="*/ 0 h 261"/>
                <a:gd name="T34" fmla="*/ 4 w 120"/>
                <a:gd name="T35" fmla="*/ 0 h 261"/>
                <a:gd name="T36" fmla="*/ 4 w 120"/>
                <a:gd name="T37" fmla="*/ 0 h 261"/>
                <a:gd name="T38" fmla="*/ 4 w 120"/>
                <a:gd name="T39" fmla="*/ 0 h 261"/>
                <a:gd name="T40" fmla="*/ 4 w 120"/>
                <a:gd name="T41" fmla="*/ 1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rgbClr val="FFF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3" name="Freeform 176">
              <a:extLst>
                <a:ext uri="{FF2B5EF4-FFF2-40B4-BE49-F238E27FC236}">
                  <a16:creationId xmlns:a16="http://schemas.microsoft.com/office/drawing/2014/main" id="{0E4DA3A7-28A6-4458-B73D-66C572F569A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1" y="2406"/>
              <a:ext cx="56" cy="122"/>
            </a:xfrm>
            <a:custGeom>
              <a:avLst/>
              <a:gdLst>
                <a:gd name="T0" fmla="*/ 3 w 113"/>
                <a:gd name="T1" fmla="*/ 1 h 244"/>
                <a:gd name="T2" fmla="*/ 3 w 113"/>
                <a:gd name="T3" fmla="*/ 2 h 244"/>
                <a:gd name="T4" fmla="*/ 3 w 113"/>
                <a:gd name="T5" fmla="*/ 3 h 244"/>
                <a:gd name="T6" fmla="*/ 2 w 113"/>
                <a:gd name="T7" fmla="*/ 4 h 244"/>
                <a:gd name="T8" fmla="*/ 2 w 113"/>
                <a:gd name="T9" fmla="*/ 5 h 244"/>
                <a:gd name="T10" fmla="*/ 2 w 113"/>
                <a:gd name="T11" fmla="*/ 6 h 244"/>
                <a:gd name="T12" fmla="*/ 1 w 113"/>
                <a:gd name="T13" fmla="*/ 7 h 244"/>
                <a:gd name="T14" fmla="*/ 0 w 113"/>
                <a:gd name="T15" fmla="*/ 7 h 244"/>
                <a:gd name="T16" fmla="*/ 0 w 113"/>
                <a:gd name="T17" fmla="*/ 8 h 244"/>
                <a:gd name="T18" fmla="*/ 0 w 113"/>
                <a:gd name="T19" fmla="*/ 7 h 244"/>
                <a:gd name="T20" fmla="*/ 0 w 113"/>
                <a:gd name="T21" fmla="*/ 6 h 244"/>
                <a:gd name="T22" fmla="*/ 1 w 113"/>
                <a:gd name="T23" fmla="*/ 5 h 244"/>
                <a:gd name="T24" fmla="*/ 1 w 113"/>
                <a:gd name="T25" fmla="*/ 5 h 244"/>
                <a:gd name="T26" fmla="*/ 2 w 113"/>
                <a:gd name="T27" fmla="*/ 4 h 244"/>
                <a:gd name="T28" fmla="*/ 2 w 113"/>
                <a:gd name="T29" fmla="*/ 3 h 244"/>
                <a:gd name="T30" fmla="*/ 2 w 113"/>
                <a:gd name="T31" fmla="*/ 2 h 244"/>
                <a:gd name="T32" fmla="*/ 3 w 113"/>
                <a:gd name="T33" fmla="*/ 0 h 244"/>
                <a:gd name="T34" fmla="*/ 3 w 113"/>
                <a:gd name="T35" fmla="*/ 1 h 244"/>
                <a:gd name="T36" fmla="*/ 3 w 113"/>
                <a:gd name="T37" fmla="*/ 1 h 244"/>
                <a:gd name="T38" fmla="*/ 3 w 113"/>
                <a:gd name="T39" fmla="*/ 1 h 244"/>
                <a:gd name="T40" fmla="*/ 3 w 113"/>
                <a:gd name="T41" fmla="*/ 1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rgbClr val="FFF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4" name="Freeform 177">
              <a:extLst>
                <a:ext uri="{FF2B5EF4-FFF2-40B4-BE49-F238E27FC236}">
                  <a16:creationId xmlns:a16="http://schemas.microsoft.com/office/drawing/2014/main" id="{09EB2279-4E79-4604-91C3-B37151D899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4" y="2410"/>
              <a:ext cx="52" cy="115"/>
            </a:xfrm>
            <a:custGeom>
              <a:avLst/>
              <a:gdLst>
                <a:gd name="T0" fmla="*/ 4 w 104"/>
                <a:gd name="T1" fmla="*/ 1 h 229"/>
                <a:gd name="T2" fmla="*/ 4 w 104"/>
                <a:gd name="T3" fmla="*/ 2 h 229"/>
                <a:gd name="T4" fmla="*/ 3 w 104"/>
                <a:gd name="T5" fmla="*/ 3 h 229"/>
                <a:gd name="T6" fmla="*/ 3 w 104"/>
                <a:gd name="T7" fmla="*/ 4 h 229"/>
                <a:gd name="T8" fmla="*/ 3 w 104"/>
                <a:gd name="T9" fmla="*/ 5 h 229"/>
                <a:gd name="T10" fmla="*/ 2 w 104"/>
                <a:gd name="T11" fmla="*/ 5 h 229"/>
                <a:gd name="T12" fmla="*/ 2 w 104"/>
                <a:gd name="T13" fmla="*/ 6 h 229"/>
                <a:gd name="T14" fmla="*/ 1 w 104"/>
                <a:gd name="T15" fmla="*/ 7 h 229"/>
                <a:gd name="T16" fmla="*/ 0 w 104"/>
                <a:gd name="T17" fmla="*/ 8 h 229"/>
                <a:gd name="T18" fmla="*/ 1 w 104"/>
                <a:gd name="T19" fmla="*/ 7 h 229"/>
                <a:gd name="T20" fmla="*/ 1 w 104"/>
                <a:gd name="T21" fmla="*/ 6 h 229"/>
                <a:gd name="T22" fmla="*/ 2 w 104"/>
                <a:gd name="T23" fmla="*/ 5 h 229"/>
                <a:gd name="T24" fmla="*/ 2 w 104"/>
                <a:gd name="T25" fmla="*/ 4 h 229"/>
                <a:gd name="T26" fmla="*/ 3 w 104"/>
                <a:gd name="T27" fmla="*/ 3 h 229"/>
                <a:gd name="T28" fmla="*/ 3 w 104"/>
                <a:gd name="T29" fmla="*/ 3 h 229"/>
                <a:gd name="T30" fmla="*/ 3 w 104"/>
                <a:gd name="T31" fmla="*/ 2 h 229"/>
                <a:gd name="T32" fmla="*/ 3 w 104"/>
                <a:gd name="T33" fmla="*/ 0 h 229"/>
                <a:gd name="T34" fmla="*/ 4 w 104"/>
                <a:gd name="T35" fmla="*/ 1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5" name="Freeform 178">
              <a:extLst>
                <a:ext uri="{FF2B5EF4-FFF2-40B4-BE49-F238E27FC236}">
                  <a16:creationId xmlns:a16="http://schemas.microsoft.com/office/drawing/2014/main" id="{8A8899C9-8632-445F-AC6D-87EEDDC7EC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1" y="2419"/>
              <a:ext cx="84" cy="311"/>
            </a:xfrm>
            <a:custGeom>
              <a:avLst/>
              <a:gdLst>
                <a:gd name="T0" fmla="*/ 4 w 168"/>
                <a:gd name="T1" fmla="*/ 4 h 621"/>
                <a:gd name="T2" fmla="*/ 5 w 168"/>
                <a:gd name="T3" fmla="*/ 1 h 621"/>
                <a:gd name="T4" fmla="*/ 6 w 168"/>
                <a:gd name="T5" fmla="*/ 0 h 621"/>
                <a:gd name="T6" fmla="*/ 6 w 168"/>
                <a:gd name="T7" fmla="*/ 2 h 621"/>
                <a:gd name="T8" fmla="*/ 3 w 168"/>
                <a:gd name="T9" fmla="*/ 20 h 621"/>
                <a:gd name="T10" fmla="*/ 0 w 168"/>
                <a:gd name="T11" fmla="*/ 20 h 621"/>
                <a:gd name="T12" fmla="*/ 1 w 168"/>
                <a:gd name="T13" fmla="*/ 20 h 621"/>
                <a:gd name="T14" fmla="*/ 1 w 168"/>
                <a:gd name="T15" fmla="*/ 19 h 621"/>
                <a:gd name="T16" fmla="*/ 1 w 168"/>
                <a:gd name="T17" fmla="*/ 19 h 621"/>
                <a:gd name="T18" fmla="*/ 1 w 168"/>
                <a:gd name="T19" fmla="*/ 18 h 621"/>
                <a:gd name="T20" fmla="*/ 2 w 168"/>
                <a:gd name="T21" fmla="*/ 18 h 621"/>
                <a:gd name="T22" fmla="*/ 2 w 168"/>
                <a:gd name="T23" fmla="*/ 17 h 621"/>
                <a:gd name="T24" fmla="*/ 2 w 168"/>
                <a:gd name="T25" fmla="*/ 17 h 621"/>
                <a:gd name="T26" fmla="*/ 3 w 168"/>
                <a:gd name="T27" fmla="*/ 17 h 621"/>
                <a:gd name="T28" fmla="*/ 3 w 168"/>
                <a:gd name="T29" fmla="*/ 15 h 621"/>
                <a:gd name="T30" fmla="*/ 3 w 168"/>
                <a:gd name="T31" fmla="*/ 13 h 621"/>
                <a:gd name="T32" fmla="*/ 3 w 168"/>
                <a:gd name="T33" fmla="*/ 11 h 621"/>
                <a:gd name="T34" fmla="*/ 3 w 168"/>
                <a:gd name="T35" fmla="*/ 9 h 621"/>
                <a:gd name="T36" fmla="*/ 4 w 168"/>
                <a:gd name="T37" fmla="*/ 7 h 621"/>
                <a:gd name="T38" fmla="*/ 4 w 168"/>
                <a:gd name="T39" fmla="*/ 6 h 621"/>
                <a:gd name="T40" fmla="*/ 4 w 168"/>
                <a:gd name="T41" fmla="*/ 5 h 621"/>
                <a:gd name="T42" fmla="*/ 4 w 168"/>
                <a:gd name="T43" fmla="*/ 4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E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6" name="Freeform 179">
              <a:extLst>
                <a:ext uri="{FF2B5EF4-FFF2-40B4-BE49-F238E27FC236}">
                  <a16:creationId xmlns:a16="http://schemas.microsoft.com/office/drawing/2014/main" id="{332D36ED-435D-4798-BA91-65C549355E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68" y="2421"/>
              <a:ext cx="51" cy="313"/>
            </a:xfrm>
            <a:custGeom>
              <a:avLst/>
              <a:gdLst>
                <a:gd name="T0" fmla="*/ 3 w 101"/>
                <a:gd name="T1" fmla="*/ 4 h 626"/>
                <a:gd name="T2" fmla="*/ 3 w 101"/>
                <a:gd name="T3" fmla="*/ 1 h 626"/>
                <a:gd name="T4" fmla="*/ 4 w 101"/>
                <a:gd name="T5" fmla="*/ 0 h 626"/>
                <a:gd name="T6" fmla="*/ 3 w 101"/>
                <a:gd name="T7" fmla="*/ 2 h 626"/>
                <a:gd name="T8" fmla="*/ 2 w 101"/>
                <a:gd name="T9" fmla="*/ 18 h 626"/>
                <a:gd name="T10" fmla="*/ 2 w 101"/>
                <a:gd name="T11" fmla="*/ 20 h 626"/>
                <a:gd name="T12" fmla="*/ 0 w 101"/>
                <a:gd name="T13" fmla="*/ 20 h 626"/>
                <a:gd name="T14" fmla="*/ 1 w 101"/>
                <a:gd name="T15" fmla="*/ 19 h 626"/>
                <a:gd name="T16" fmla="*/ 1 w 101"/>
                <a:gd name="T17" fmla="*/ 17 h 626"/>
                <a:gd name="T18" fmla="*/ 1 w 101"/>
                <a:gd name="T19" fmla="*/ 15 h 626"/>
                <a:gd name="T20" fmla="*/ 1 w 101"/>
                <a:gd name="T21" fmla="*/ 12 h 626"/>
                <a:gd name="T22" fmla="*/ 2 w 101"/>
                <a:gd name="T23" fmla="*/ 9 h 626"/>
                <a:gd name="T24" fmla="*/ 2 w 101"/>
                <a:gd name="T25" fmla="*/ 7 h 626"/>
                <a:gd name="T26" fmla="*/ 2 w 101"/>
                <a:gd name="T27" fmla="*/ 5 h 626"/>
                <a:gd name="T28" fmla="*/ 3 w 101"/>
                <a:gd name="T29" fmla="*/ 4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E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7" name="Freeform 180">
              <a:extLst>
                <a:ext uri="{FF2B5EF4-FFF2-40B4-BE49-F238E27FC236}">
                  <a16:creationId xmlns:a16="http://schemas.microsoft.com/office/drawing/2014/main" id="{B7004FEE-F562-4871-A969-E1F266DFF8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7" y="2721"/>
              <a:ext cx="187" cy="132"/>
            </a:xfrm>
            <a:custGeom>
              <a:avLst/>
              <a:gdLst>
                <a:gd name="T0" fmla="*/ 1 w 374"/>
                <a:gd name="T1" fmla="*/ 0 h 264"/>
                <a:gd name="T2" fmla="*/ 12 w 374"/>
                <a:gd name="T3" fmla="*/ 2 h 264"/>
                <a:gd name="T4" fmla="*/ 12 w 374"/>
                <a:gd name="T5" fmla="*/ 2 h 264"/>
                <a:gd name="T6" fmla="*/ 12 w 374"/>
                <a:gd name="T7" fmla="*/ 3 h 264"/>
                <a:gd name="T8" fmla="*/ 11 w 374"/>
                <a:gd name="T9" fmla="*/ 4 h 264"/>
                <a:gd name="T10" fmla="*/ 11 w 374"/>
                <a:gd name="T11" fmla="*/ 4 h 264"/>
                <a:gd name="T12" fmla="*/ 11 w 374"/>
                <a:gd name="T13" fmla="*/ 4 h 264"/>
                <a:gd name="T14" fmla="*/ 11 w 374"/>
                <a:gd name="T15" fmla="*/ 5 h 264"/>
                <a:gd name="T16" fmla="*/ 11 w 374"/>
                <a:gd name="T17" fmla="*/ 5 h 264"/>
                <a:gd name="T18" fmla="*/ 11 w 374"/>
                <a:gd name="T19" fmla="*/ 5 h 264"/>
                <a:gd name="T20" fmla="*/ 11 w 374"/>
                <a:gd name="T21" fmla="*/ 6 h 264"/>
                <a:gd name="T22" fmla="*/ 11 w 374"/>
                <a:gd name="T23" fmla="*/ 6 h 264"/>
                <a:gd name="T24" fmla="*/ 11 w 374"/>
                <a:gd name="T25" fmla="*/ 7 h 264"/>
                <a:gd name="T26" fmla="*/ 11 w 374"/>
                <a:gd name="T27" fmla="*/ 7 h 264"/>
                <a:gd name="T28" fmla="*/ 11 w 374"/>
                <a:gd name="T29" fmla="*/ 8 h 264"/>
                <a:gd name="T30" fmla="*/ 10 w 374"/>
                <a:gd name="T31" fmla="*/ 8 h 264"/>
                <a:gd name="T32" fmla="*/ 10 w 374"/>
                <a:gd name="T33" fmla="*/ 9 h 264"/>
                <a:gd name="T34" fmla="*/ 10 w 374"/>
                <a:gd name="T35" fmla="*/ 9 h 264"/>
                <a:gd name="T36" fmla="*/ 9 w 374"/>
                <a:gd name="T37" fmla="*/ 9 h 264"/>
                <a:gd name="T38" fmla="*/ 9 w 374"/>
                <a:gd name="T39" fmla="*/ 9 h 264"/>
                <a:gd name="T40" fmla="*/ 8 w 374"/>
                <a:gd name="T41" fmla="*/ 9 h 264"/>
                <a:gd name="T42" fmla="*/ 7 w 374"/>
                <a:gd name="T43" fmla="*/ 9 h 264"/>
                <a:gd name="T44" fmla="*/ 7 w 374"/>
                <a:gd name="T45" fmla="*/ 9 h 264"/>
                <a:gd name="T46" fmla="*/ 6 w 374"/>
                <a:gd name="T47" fmla="*/ 9 h 264"/>
                <a:gd name="T48" fmla="*/ 6 w 374"/>
                <a:gd name="T49" fmla="*/ 9 h 264"/>
                <a:gd name="T50" fmla="*/ 5 w 374"/>
                <a:gd name="T51" fmla="*/ 8 h 264"/>
                <a:gd name="T52" fmla="*/ 4 w 374"/>
                <a:gd name="T53" fmla="*/ 8 h 264"/>
                <a:gd name="T54" fmla="*/ 4 w 374"/>
                <a:gd name="T55" fmla="*/ 8 h 264"/>
                <a:gd name="T56" fmla="*/ 3 w 374"/>
                <a:gd name="T57" fmla="*/ 8 h 264"/>
                <a:gd name="T58" fmla="*/ 3 w 374"/>
                <a:gd name="T59" fmla="*/ 8 h 264"/>
                <a:gd name="T60" fmla="*/ 2 w 374"/>
                <a:gd name="T61" fmla="*/ 8 h 264"/>
                <a:gd name="T62" fmla="*/ 2 w 374"/>
                <a:gd name="T63" fmla="*/ 8 h 264"/>
                <a:gd name="T64" fmla="*/ 1 w 374"/>
                <a:gd name="T65" fmla="*/ 7 h 264"/>
                <a:gd name="T66" fmla="*/ 1 w 374"/>
                <a:gd name="T67" fmla="*/ 7 h 264"/>
                <a:gd name="T68" fmla="*/ 1 w 374"/>
                <a:gd name="T69" fmla="*/ 7 h 264"/>
                <a:gd name="T70" fmla="*/ 1 w 374"/>
                <a:gd name="T71" fmla="*/ 6 h 264"/>
                <a:gd name="T72" fmla="*/ 1 w 374"/>
                <a:gd name="T73" fmla="*/ 6 h 264"/>
                <a:gd name="T74" fmla="*/ 1 w 374"/>
                <a:gd name="T75" fmla="*/ 6 h 264"/>
                <a:gd name="T76" fmla="*/ 1 w 374"/>
                <a:gd name="T77" fmla="*/ 5 h 264"/>
                <a:gd name="T78" fmla="*/ 1 w 374"/>
                <a:gd name="T79" fmla="*/ 5 h 264"/>
                <a:gd name="T80" fmla="*/ 0 w 374"/>
                <a:gd name="T81" fmla="*/ 5 h 264"/>
                <a:gd name="T82" fmla="*/ 1 w 374"/>
                <a:gd name="T83" fmla="*/ 4 h 264"/>
                <a:gd name="T84" fmla="*/ 1 w 374"/>
                <a:gd name="T85" fmla="*/ 4 h 264"/>
                <a:gd name="T86" fmla="*/ 1 w 374"/>
                <a:gd name="T87" fmla="*/ 4 h 264"/>
                <a:gd name="T88" fmla="*/ 1 w 374"/>
                <a:gd name="T89" fmla="*/ 3 h 264"/>
                <a:gd name="T90" fmla="*/ 1 w 374"/>
                <a:gd name="T91" fmla="*/ 3 h 264"/>
                <a:gd name="T92" fmla="*/ 1 w 374"/>
                <a:gd name="T93" fmla="*/ 2 h 264"/>
                <a:gd name="T94" fmla="*/ 1 w 374"/>
                <a:gd name="T95" fmla="*/ 2 h 264"/>
                <a:gd name="T96" fmla="*/ 1 w 374"/>
                <a:gd name="T97" fmla="*/ 1 h 264"/>
                <a:gd name="T98" fmla="*/ 1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8" name="Freeform 181">
              <a:extLst>
                <a:ext uri="{FF2B5EF4-FFF2-40B4-BE49-F238E27FC236}">
                  <a16:creationId xmlns:a16="http://schemas.microsoft.com/office/drawing/2014/main" id="{89B43FCF-4DBB-4BCC-A7D0-463536A707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2" y="2723"/>
              <a:ext cx="176" cy="129"/>
            </a:xfrm>
            <a:custGeom>
              <a:avLst/>
              <a:gdLst>
                <a:gd name="T0" fmla="*/ 2 w 352"/>
                <a:gd name="T1" fmla="*/ 0 h 259"/>
                <a:gd name="T2" fmla="*/ 4 w 352"/>
                <a:gd name="T3" fmla="*/ 0 h 259"/>
                <a:gd name="T4" fmla="*/ 6 w 352"/>
                <a:gd name="T5" fmla="*/ 0 h 259"/>
                <a:gd name="T6" fmla="*/ 8 w 352"/>
                <a:gd name="T7" fmla="*/ 0 h 259"/>
                <a:gd name="T8" fmla="*/ 10 w 352"/>
                <a:gd name="T9" fmla="*/ 1 h 259"/>
                <a:gd name="T10" fmla="*/ 11 w 352"/>
                <a:gd name="T11" fmla="*/ 1 h 259"/>
                <a:gd name="T12" fmla="*/ 11 w 352"/>
                <a:gd name="T13" fmla="*/ 1 h 259"/>
                <a:gd name="T14" fmla="*/ 11 w 352"/>
                <a:gd name="T15" fmla="*/ 2 h 259"/>
                <a:gd name="T16" fmla="*/ 11 w 352"/>
                <a:gd name="T17" fmla="*/ 2 h 259"/>
                <a:gd name="T18" fmla="*/ 10 w 352"/>
                <a:gd name="T19" fmla="*/ 3 h 259"/>
                <a:gd name="T20" fmla="*/ 10 w 352"/>
                <a:gd name="T21" fmla="*/ 3 h 259"/>
                <a:gd name="T22" fmla="*/ 11 w 352"/>
                <a:gd name="T23" fmla="*/ 3 h 259"/>
                <a:gd name="T24" fmla="*/ 11 w 352"/>
                <a:gd name="T25" fmla="*/ 3 h 259"/>
                <a:gd name="T26" fmla="*/ 11 w 352"/>
                <a:gd name="T27" fmla="*/ 4 h 259"/>
                <a:gd name="T28" fmla="*/ 10 w 352"/>
                <a:gd name="T29" fmla="*/ 4 h 259"/>
                <a:gd name="T30" fmla="*/ 10 w 352"/>
                <a:gd name="T31" fmla="*/ 4 h 259"/>
                <a:gd name="T32" fmla="*/ 11 w 352"/>
                <a:gd name="T33" fmla="*/ 5 h 259"/>
                <a:gd name="T34" fmla="*/ 10 w 352"/>
                <a:gd name="T35" fmla="*/ 5 h 259"/>
                <a:gd name="T36" fmla="*/ 10 w 352"/>
                <a:gd name="T37" fmla="*/ 5 h 259"/>
                <a:gd name="T38" fmla="*/ 10 w 352"/>
                <a:gd name="T39" fmla="*/ 6 h 259"/>
                <a:gd name="T40" fmla="*/ 10 w 352"/>
                <a:gd name="T41" fmla="*/ 6 h 259"/>
                <a:gd name="T42" fmla="*/ 10 w 352"/>
                <a:gd name="T43" fmla="*/ 6 h 259"/>
                <a:gd name="T44" fmla="*/ 10 w 352"/>
                <a:gd name="T45" fmla="*/ 6 h 259"/>
                <a:gd name="T46" fmla="*/ 10 w 352"/>
                <a:gd name="T47" fmla="*/ 7 h 259"/>
                <a:gd name="T48" fmla="*/ 10 w 352"/>
                <a:gd name="T49" fmla="*/ 7 h 259"/>
                <a:gd name="T50" fmla="*/ 9 w 352"/>
                <a:gd name="T51" fmla="*/ 8 h 259"/>
                <a:gd name="T52" fmla="*/ 8 w 352"/>
                <a:gd name="T53" fmla="*/ 8 h 259"/>
                <a:gd name="T54" fmla="*/ 6 w 352"/>
                <a:gd name="T55" fmla="*/ 8 h 259"/>
                <a:gd name="T56" fmla="*/ 4 w 352"/>
                <a:gd name="T57" fmla="*/ 7 h 259"/>
                <a:gd name="T58" fmla="*/ 2 w 352"/>
                <a:gd name="T59" fmla="*/ 7 h 259"/>
                <a:gd name="T60" fmla="*/ 1 w 352"/>
                <a:gd name="T61" fmla="*/ 6 h 259"/>
                <a:gd name="T62" fmla="*/ 1 w 352"/>
                <a:gd name="T63" fmla="*/ 5 h 259"/>
                <a:gd name="T64" fmla="*/ 1 w 352"/>
                <a:gd name="T65" fmla="*/ 5 h 259"/>
                <a:gd name="T66" fmla="*/ 1 w 352"/>
                <a:gd name="T67" fmla="*/ 5 h 259"/>
                <a:gd name="T68" fmla="*/ 1 w 352"/>
                <a:gd name="T69" fmla="*/ 4 h 259"/>
                <a:gd name="T70" fmla="*/ 1 w 352"/>
                <a:gd name="T71" fmla="*/ 4 h 259"/>
                <a:gd name="T72" fmla="*/ 1 w 352"/>
                <a:gd name="T73" fmla="*/ 4 h 259"/>
                <a:gd name="T74" fmla="*/ 1 w 352"/>
                <a:gd name="T75" fmla="*/ 4 h 259"/>
                <a:gd name="T76" fmla="*/ 1 w 352"/>
                <a:gd name="T77" fmla="*/ 3 h 259"/>
                <a:gd name="T78" fmla="*/ 1 w 352"/>
                <a:gd name="T79" fmla="*/ 3 h 259"/>
                <a:gd name="T80" fmla="*/ 1 w 352"/>
                <a:gd name="T81" fmla="*/ 3 h 259"/>
                <a:gd name="T82" fmla="*/ 1 w 352"/>
                <a:gd name="T83" fmla="*/ 2 h 259"/>
                <a:gd name="T84" fmla="*/ 1 w 352"/>
                <a:gd name="T85" fmla="*/ 2 h 259"/>
                <a:gd name="T86" fmla="*/ 1 w 352"/>
                <a:gd name="T87" fmla="*/ 2 h 259"/>
                <a:gd name="T88" fmla="*/ 1 w 352"/>
                <a:gd name="T89" fmla="*/ 2 h 259"/>
                <a:gd name="T90" fmla="*/ 1 w 352"/>
                <a:gd name="T91" fmla="*/ 1 h 259"/>
                <a:gd name="T92" fmla="*/ 1 w 352"/>
                <a:gd name="T93" fmla="*/ 1 h 259"/>
                <a:gd name="T94" fmla="*/ 1 w 352"/>
                <a:gd name="T95" fmla="*/ 0 h 259"/>
                <a:gd name="T96" fmla="*/ 1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9" name="Freeform 182">
              <a:extLst>
                <a:ext uri="{FF2B5EF4-FFF2-40B4-BE49-F238E27FC236}">
                  <a16:creationId xmlns:a16="http://schemas.microsoft.com/office/drawing/2014/main" id="{7F5EBF86-C4AD-49B9-84EE-7BE5E5A910D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8" y="2724"/>
              <a:ext cx="164" cy="128"/>
            </a:xfrm>
            <a:custGeom>
              <a:avLst/>
              <a:gdLst>
                <a:gd name="T0" fmla="*/ 1 w 329"/>
                <a:gd name="T1" fmla="*/ 1 h 256"/>
                <a:gd name="T2" fmla="*/ 3 w 329"/>
                <a:gd name="T3" fmla="*/ 1 h 256"/>
                <a:gd name="T4" fmla="*/ 5 w 329"/>
                <a:gd name="T5" fmla="*/ 1 h 256"/>
                <a:gd name="T6" fmla="*/ 7 w 329"/>
                <a:gd name="T7" fmla="*/ 1 h 256"/>
                <a:gd name="T8" fmla="*/ 9 w 329"/>
                <a:gd name="T9" fmla="*/ 2 h 256"/>
                <a:gd name="T10" fmla="*/ 10 w 329"/>
                <a:gd name="T11" fmla="*/ 2 h 256"/>
                <a:gd name="T12" fmla="*/ 9 w 329"/>
                <a:gd name="T13" fmla="*/ 2 h 256"/>
                <a:gd name="T14" fmla="*/ 9 w 329"/>
                <a:gd name="T15" fmla="*/ 3 h 256"/>
                <a:gd name="T16" fmla="*/ 9 w 329"/>
                <a:gd name="T17" fmla="*/ 3 h 256"/>
                <a:gd name="T18" fmla="*/ 9 w 329"/>
                <a:gd name="T19" fmla="*/ 4 h 256"/>
                <a:gd name="T20" fmla="*/ 9 w 329"/>
                <a:gd name="T21" fmla="*/ 4 h 256"/>
                <a:gd name="T22" fmla="*/ 9 w 329"/>
                <a:gd name="T23" fmla="*/ 4 h 256"/>
                <a:gd name="T24" fmla="*/ 9 w 329"/>
                <a:gd name="T25" fmla="*/ 4 h 256"/>
                <a:gd name="T26" fmla="*/ 9 w 329"/>
                <a:gd name="T27" fmla="*/ 5 h 256"/>
                <a:gd name="T28" fmla="*/ 9 w 329"/>
                <a:gd name="T29" fmla="*/ 5 h 256"/>
                <a:gd name="T30" fmla="*/ 9 w 329"/>
                <a:gd name="T31" fmla="*/ 5 h 256"/>
                <a:gd name="T32" fmla="*/ 9 w 329"/>
                <a:gd name="T33" fmla="*/ 6 h 256"/>
                <a:gd name="T34" fmla="*/ 9 w 329"/>
                <a:gd name="T35" fmla="*/ 6 h 256"/>
                <a:gd name="T36" fmla="*/ 8 w 329"/>
                <a:gd name="T37" fmla="*/ 6 h 256"/>
                <a:gd name="T38" fmla="*/ 9 w 329"/>
                <a:gd name="T39" fmla="*/ 6 h 256"/>
                <a:gd name="T40" fmla="*/ 9 w 329"/>
                <a:gd name="T41" fmla="*/ 7 h 256"/>
                <a:gd name="T42" fmla="*/ 9 w 329"/>
                <a:gd name="T43" fmla="*/ 7 h 256"/>
                <a:gd name="T44" fmla="*/ 8 w 329"/>
                <a:gd name="T45" fmla="*/ 7 h 256"/>
                <a:gd name="T46" fmla="*/ 8 w 329"/>
                <a:gd name="T47" fmla="*/ 8 h 256"/>
                <a:gd name="T48" fmla="*/ 8 w 329"/>
                <a:gd name="T49" fmla="*/ 8 h 256"/>
                <a:gd name="T50" fmla="*/ 7 w 329"/>
                <a:gd name="T51" fmla="*/ 8 h 256"/>
                <a:gd name="T52" fmla="*/ 6 w 329"/>
                <a:gd name="T53" fmla="*/ 8 h 256"/>
                <a:gd name="T54" fmla="*/ 4 w 329"/>
                <a:gd name="T55" fmla="*/ 8 h 256"/>
                <a:gd name="T56" fmla="*/ 3 w 329"/>
                <a:gd name="T57" fmla="*/ 8 h 256"/>
                <a:gd name="T58" fmla="*/ 1 w 329"/>
                <a:gd name="T59" fmla="*/ 8 h 256"/>
                <a:gd name="T60" fmla="*/ 0 w 329"/>
                <a:gd name="T61" fmla="*/ 7 h 256"/>
                <a:gd name="T62" fmla="*/ 0 w 329"/>
                <a:gd name="T63" fmla="*/ 6 h 256"/>
                <a:gd name="T64" fmla="*/ 0 w 329"/>
                <a:gd name="T65" fmla="*/ 6 h 256"/>
                <a:gd name="T66" fmla="*/ 0 w 329"/>
                <a:gd name="T67" fmla="*/ 6 h 256"/>
                <a:gd name="T68" fmla="*/ 0 w 329"/>
                <a:gd name="T69" fmla="*/ 5 h 256"/>
                <a:gd name="T70" fmla="*/ 0 w 329"/>
                <a:gd name="T71" fmla="*/ 5 h 256"/>
                <a:gd name="T72" fmla="*/ 0 w 329"/>
                <a:gd name="T73" fmla="*/ 5 h 256"/>
                <a:gd name="T74" fmla="*/ 0 w 329"/>
                <a:gd name="T75" fmla="*/ 5 h 256"/>
                <a:gd name="T76" fmla="*/ 0 w 329"/>
                <a:gd name="T77" fmla="*/ 4 h 256"/>
                <a:gd name="T78" fmla="*/ 0 w 329"/>
                <a:gd name="T79" fmla="*/ 4 h 256"/>
                <a:gd name="T80" fmla="*/ 0 w 329"/>
                <a:gd name="T81" fmla="*/ 4 h 256"/>
                <a:gd name="T82" fmla="*/ 0 w 329"/>
                <a:gd name="T83" fmla="*/ 3 h 256"/>
                <a:gd name="T84" fmla="*/ 0 w 329"/>
                <a:gd name="T85" fmla="*/ 3 h 256"/>
                <a:gd name="T86" fmla="*/ 0 w 329"/>
                <a:gd name="T87" fmla="*/ 3 h 256"/>
                <a:gd name="T88" fmla="*/ 0 w 329"/>
                <a:gd name="T89" fmla="*/ 3 h 256"/>
                <a:gd name="T90" fmla="*/ 0 w 329"/>
                <a:gd name="T91" fmla="*/ 2 h 256"/>
                <a:gd name="T92" fmla="*/ 0 w 329"/>
                <a:gd name="T93" fmla="*/ 2 h 256"/>
                <a:gd name="T94" fmla="*/ 0 w 329"/>
                <a:gd name="T95" fmla="*/ 1 h 256"/>
                <a:gd name="T96" fmla="*/ 0 w 329"/>
                <a:gd name="T97" fmla="*/ 1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0" name="Freeform 183">
              <a:extLst>
                <a:ext uri="{FF2B5EF4-FFF2-40B4-BE49-F238E27FC236}">
                  <a16:creationId xmlns:a16="http://schemas.microsoft.com/office/drawing/2014/main" id="{E4602ED4-663B-442C-9FC5-15F50C3F1A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3" y="2726"/>
              <a:ext cx="153" cy="126"/>
            </a:xfrm>
            <a:custGeom>
              <a:avLst/>
              <a:gdLst>
                <a:gd name="T0" fmla="*/ 2 w 306"/>
                <a:gd name="T1" fmla="*/ 1 h 252"/>
                <a:gd name="T2" fmla="*/ 4 w 306"/>
                <a:gd name="T3" fmla="*/ 1 h 252"/>
                <a:gd name="T4" fmla="*/ 5 w 306"/>
                <a:gd name="T5" fmla="*/ 1 h 252"/>
                <a:gd name="T6" fmla="*/ 7 w 306"/>
                <a:gd name="T7" fmla="*/ 1 h 252"/>
                <a:gd name="T8" fmla="*/ 9 w 306"/>
                <a:gd name="T9" fmla="*/ 2 h 252"/>
                <a:gd name="T10" fmla="*/ 10 w 306"/>
                <a:gd name="T11" fmla="*/ 2 h 252"/>
                <a:gd name="T12" fmla="*/ 10 w 306"/>
                <a:gd name="T13" fmla="*/ 2 h 252"/>
                <a:gd name="T14" fmla="*/ 10 w 306"/>
                <a:gd name="T15" fmla="*/ 3 h 252"/>
                <a:gd name="T16" fmla="*/ 9 w 306"/>
                <a:gd name="T17" fmla="*/ 3 h 252"/>
                <a:gd name="T18" fmla="*/ 9 w 306"/>
                <a:gd name="T19" fmla="*/ 3 h 252"/>
                <a:gd name="T20" fmla="*/ 9 w 306"/>
                <a:gd name="T21" fmla="*/ 4 h 252"/>
                <a:gd name="T22" fmla="*/ 9 w 306"/>
                <a:gd name="T23" fmla="*/ 4 h 252"/>
                <a:gd name="T24" fmla="*/ 9 w 306"/>
                <a:gd name="T25" fmla="*/ 4 h 252"/>
                <a:gd name="T26" fmla="*/ 9 w 306"/>
                <a:gd name="T27" fmla="*/ 5 h 252"/>
                <a:gd name="T28" fmla="*/ 9 w 306"/>
                <a:gd name="T29" fmla="*/ 5 h 252"/>
                <a:gd name="T30" fmla="*/ 9 w 306"/>
                <a:gd name="T31" fmla="*/ 5 h 252"/>
                <a:gd name="T32" fmla="*/ 9 w 306"/>
                <a:gd name="T33" fmla="*/ 5 h 252"/>
                <a:gd name="T34" fmla="*/ 9 w 306"/>
                <a:gd name="T35" fmla="*/ 6 h 252"/>
                <a:gd name="T36" fmla="*/ 9 w 306"/>
                <a:gd name="T37" fmla="*/ 6 h 252"/>
                <a:gd name="T38" fmla="*/ 9 w 306"/>
                <a:gd name="T39" fmla="*/ 6 h 252"/>
                <a:gd name="T40" fmla="*/ 9 w 306"/>
                <a:gd name="T41" fmla="*/ 7 h 252"/>
                <a:gd name="T42" fmla="*/ 9 w 306"/>
                <a:gd name="T43" fmla="*/ 7 h 252"/>
                <a:gd name="T44" fmla="*/ 9 w 306"/>
                <a:gd name="T45" fmla="*/ 7 h 252"/>
                <a:gd name="T46" fmla="*/ 9 w 306"/>
                <a:gd name="T47" fmla="*/ 8 h 252"/>
                <a:gd name="T48" fmla="*/ 8 w 306"/>
                <a:gd name="T49" fmla="*/ 8 h 252"/>
                <a:gd name="T50" fmla="*/ 8 w 306"/>
                <a:gd name="T51" fmla="*/ 8 h 252"/>
                <a:gd name="T52" fmla="*/ 7 w 306"/>
                <a:gd name="T53" fmla="*/ 8 h 252"/>
                <a:gd name="T54" fmla="*/ 5 w 306"/>
                <a:gd name="T55" fmla="*/ 8 h 252"/>
                <a:gd name="T56" fmla="*/ 3 w 306"/>
                <a:gd name="T57" fmla="*/ 8 h 252"/>
                <a:gd name="T58" fmla="*/ 2 w 306"/>
                <a:gd name="T59" fmla="*/ 8 h 252"/>
                <a:gd name="T60" fmla="*/ 1 w 306"/>
                <a:gd name="T61" fmla="*/ 7 h 252"/>
                <a:gd name="T62" fmla="*/ 1 w 306"/>
                <a:gd name="T63" fmla="*/ 6 h 252"/>
                <a:gd name="T64" fmla="*/ 1 w 306"/>
                <a:gd name="T65" fmla="*/ 6 h 252"/>
                <a:gd name="T66" fmla="*/ 1 w 306"/>
                <a:gd name="T67" fmla="*/ 6 h 252"/>
                <a:gd name="T68" fmla="*/ 1 w 306"/>
                <a:gd name="T69" fmla="*/ 5 h 252"/>
                <a:gd name="T70" fmla="*/ 1 w 306"/>
                <a:gd name="T71" fmla="*/ 5 h 252"/>
                <a:gd name="T72" fmla="*/ 1 w 306"/>
                <a:gd name="T73" fmla="*/ 5 h 252"/>
                <a:gd name="T74" fmla="*/ 1 w 306"/>
                <a:gd name="T75" fmla="*/ 5 h 252"/>
                <a:gd name="T76" fmla="*/ 1 w 306"/>
                <a:gd name="T77" fmla="*/ 4 h 252"/>
                <a:gd name="T78" fmla="*/ 1 w 306"/>
                <a:gd name="T79" fmla="*/ 4 h 252"/>
                <a:gd name="T80" fmla="*/ 1 w 306"/>
                <a:gd name="T81" fmla="*/ 4 h 252"/>
                <a:gd name="T82" fmla="*/ 1 w 306"/>
                <a:gd name="T83" fmla="*/ 3 h 252"/>
                <a:gd name="T84" fmla="*/ 1 w 306"/>
                <a:gd name="T85" fmla="*/ 3 h 252"/>
                <a:gd name="T86" fmla="*/ 1 w 306"/>
                <a:gd name="T87" fmla="*/ 3 h 252"/>
                <a:gd name="T88" fmla="*/ 1 w 306"/>
                <a:gd name="T89" fmla="*/ 3 h 252"/>
                <a:gd name="T90" fmla="*/ 1 w 306"/>
                <a:gd name="T91" fmla="*/ 2 h 252"/>
                <a:gd name="T92" fmla="*/ 1 w 306"/>
                <a:gd name="T93" fmla="*/ 2 h 252"/>
                <a:gd name="T94" fmla="*/ 1 w 306"/>
                <a:gd name="T95" fmla="*/ 1 h 252"/>
                <a:gd name="T96" fmla="*/ 1 w 306"/>
                <a:gd name="T97" fmla="*/ 1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1" name="Freeform 184">
              <a:extLst>
                <a:ext uri="{FF2B5EF4-FFF2-40B4-BE49-F238E27FC236}">
                  <a16:creationId xmlns:a16="http://schemas.microsoft.com/office/drawing/2014/main" id="{E4707465-86D2-45C4-9E06-DF3777FACD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9" y="2727"/>
              <a:ext cx="141" cy="125"/>
            </a:xfrm>
            <a:custGeom>
              <a:avLst/>
              <a:gdLst>
                <a:gd name="T0" fmla="*/ 1 w 283"/>
                <a:gd name="T1" fmla="*/ 1 h 250"/>
                <a:gd name="T2" fmla="*/ 2 w 283"/>
                <a:gd name="T3" fmla="*/ 1 h 250"/>
                <a:gd name="T4" fmla="*/ 4 w 283"/>
                <a:gd name="T5" fmla="*/ 1 h 250"/>
                <a:gd name="T6" fmla="*/ 6 w 283"/>
                <a:gd name="T7" fmla="*/ 1 h 250"/>
                <a:gd name="T8" fmla="*/ 7 w 283"/>
                <a:gd name="T9" fmla="*/ 1 h 250"/>
                <a:gd name="T10" fmla="*/ 8 w 283"/>
                <a:gd name="T11" fmla="*/ 2 h 250"/>
                <a:gd name="T12" fmla="*/ 8 w 283"/>
                <a:gd name="T13" fmla="*/ 2 h 250"/>
                <a:gd name="T14" fmla="*/ 8 w 283"/>
                <a:gd name="T15" fmla="*/ 3 h 250"/>
                <a:gd name="T16" fmla="*/ 8 w 283"/>
                <a:gd name="T17" fmla="*/ 3 h 250"/>
                <a:gd name="T18" fmla="*/ 7 w 283"/>
                <a:gd name="T19" fmla="*/ 3 h 250"/>
                <a:gd name="T20" fmla="*/ 7 w 283"/>
                <a:gd name="T21" fmla="*/ 4 h 250"/>
                <a:gd name="T22" fmla="*/ 8 w 283"/>
                <a:gd name="T23" fmla="*/ 4 h 250"/>
                <a:gd name="T24" fmla="*/ 8 w 283"/>
                <a:gd name="T25" fmla="*/ 4 h 250"/>
                <a:gd name="T26" fmla="*/ 8 w 283"/>
                <a:gd name="T27" fmla="*/ 5 h 250"/>
                <a:gd name="T28" fmla="*/ 7 w 283"/>
                <a:gd name="T29" fmla="*/ 5 h 250"/>
                <a:gd name="T30" fmla="*/ 7 w 283"/>
                <a:gd name="T31" fmla="*/ 5 h 250"/>
                <a:gd name="T32" fmla="*/ 8 w 283"/>
                <a:gd name="T33" fmla="*/ 5 h 250"/>
                <a:gd name="T34" fmla="*/ 7 w 283"/>
                <a:gd name="T35" fmla="*/ 6 h 250"/>
                <a:gd name="T36" fmla="*/ 7 w 283"/>
                <a:gd name="T37" fmla="*/ 6 h 250"/>
                <a:gd name="T38" fmla="*/ 7 w 283"/>
                <a:gd name="T39" fmla="*/ 6 h 250"/>
                <a:gd name="T40" fmla="*/ 7 w 283"/>
                <a:gd name="T41" fmla="*/ 6 h 250"/>
                <a:gd name="T42" fmla="*/ 7 w 283"/>
                <a:gd name="T43" fmla="*/ 7 h 250"/>
                <a:gd name="T44" fmla="*/ 7 w 283"/>
                <a:gd name="T45" fmla="*/ 7 h 250"/>
                <a:gd name="T46" fmla="*/ 7 w 283"/>
                <a:gd name="T47" fmla="*/ 8 h 250"/>
                <a:gd name="T48" fmla="*/ 7 w 283"/>
                <a:gd name="T49" fmla="*/ 8 h 250"/>
                <a:gd name="T50" fmla="*/ 6 w 283"/>
                <a:gd name="T51" fmla="*/ 8 h 250"/>
                <a:gd name="T52" fmla="*/ 5 w 283"/>
                <a:gd name="T53" fmla="*/ 8 h 250"/>
                <a:gd name="T54" fmla="*/ 4 w 283"/>
                <a:gd name="T55" fmla="*/ 8 h 250"/>
                <a:gd name="T56" fmla="*/ 2 w 283"/>
                <a:gd name="T57" fmla="*/ 8 h 250"/>
                <a:gd name="T58" fmla="*/ 1 w 283"/>
                <a:gd name="T59" fmla="*/ 8 h 250"/>
                <a:gd name="T60" fmla="*/ 0 w 283"/>
                <a:gd name="T61" fmla="*/ 7 h 250"/>
                <a:gd name="T62" fmla="*/ 0 w 283"/>
                <a:gd name="T63" fmla="*/ 6 h 250"/>
                <a:gd name="T64" fmla="*/ 0 w 283"/>
                <a:gd name="T65" fmla="*/ 6 h 250"/>
                <a:gd name="T66" fmla="*/ 0 w 283"/>
                <a:gd name="T67" fmla="*/ 6 h 250"/>
                <a:gd name="T68" fmla="*/ 0 w 283"/>
                <a:gd name="T69" fmla="*/ 5 h 250"/>
                <a:gd name="T70" fmla="*/ 0 w 283"/>
                <a:gd name="T71" fmla="*/ 5 h 250"/>
                <a:gd name="T72" fmla="*/ 0 w 283"/>
                <a:gd name="T73" fmla="*/ 5 h 250"/>
                <a:gd name="T74" fmla="*/ 0 w 283"/>
                <a:gd name="T75" fmla="*/ 5 h 250"/>
                <a:gd name="T76" fmla="*/ 0 w 283"/>
                <a:gd name="T77" fmla="*/ 4 h 250"/>
                <a:gd name="T78" fmla="*/ 0 w 283"/>
                <a:gd name="T79" fmla="*/ 4 h 250"/>
                <a:gd name="T80" fmla="*/ 0 w 283"/>
                <a:gd name="T81" fmla="*/ 4 h 250"/>
                <a:gd name="T82" fmla="*/ 0 w 283"/>
                <a:gd name="T83" fmla="*/ 3 h 250"/>
                <a:gd name="T84" fmla="*/ 0 w 283"/>
                <a:gd name="T85" fmla="*/ 3 h 250"/>
                <a:gd name="T86" fmla="*/ 0 w 283"/>
                <a:gd name="T87" fmla="*/ 3 h 250"/>
                <a:gd name="T88" fmla="*/ 0 w 283"/>
                <a:gd name="T89" fmla="*/ 3 h 250"/>
                <a:gd name="T90" fmla="*/ 0 w 283"/>
                <a:gd name="T91" fmla="*/ 2 h 250"/>
                <a:gd name="T92" fmla="*/ 0 w 283"/>
                <a:gd name="T93" fmla="*/ 2 h 250"/>
                <a:gd name="T94" fmla="*/ 0 w 283"/>
                <a:gd name="T95" fmla="*/ 1 h 250"/>
                <a:gd name="T96" fmla="*/ 0 w 283"/>
                <a:gd name="T97" fmla="*/ 1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2" name="Freeform 185">
              <a:extLst>
                <a:ext uri="{FF2B5EF4-FFF2-40B4-BE49-F238E27FC236}">
                  <a16:creationId xmlns:a16="http://schemas.microsoft.com/office/drawing/2014/main" id="{0D4FA039-94F0-4E7B-8340-43C819A3EC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4" y="2728"/>
              <a:ext cx="130" cy="124"/>
            </a:xfrm>
            <a:custGeom>
              <a:avLst/>
              <a:gdLst>
                <a:gd name="T0" fmla="*/ 2 w 260"/>
                <a:gd name="T1" fmla="*/ 1 h 246"/>
                <a:gd name="T2" fmla="*/ 3 w 260"/>
                <a:gd name="T3" fmla="*/ 1 h 246"/>
                <a:gd name="T4" fmla="*/ 5 w 260"/>
                <a:gd name="T5" fmla="*/ 1 h 246"/>
                <a:gd name="T6" fmla="*/ 6 w 260"/>
                <a:gd name="T7" fmla="*/ 1 h 246"/>
                <a:gd name="T8" fmla="*/ 8 w 260"/>
                <a:gd name="T9" fmla="*/ 1 h 246"/>
                <a:gd name="T10" fmla="*/ 9 w 260"/>
                <a:gd name="T11" fmla="*/ 2 h 246"/>
                <a:gd name="T12" fmla="*/ 8 w 260"/>
                <a:gd name="T13" fmla="*/ 2 h 246"/>
                <a:gd name="T14" fmla="*/ 8 w 260"/>
                <a:gd name="T15" fmla="*/ 3 h 246"/>
                <a:gd name="T16" fmla="*/ 8 w 260"/>
                <a:gd name="T17" fmla="*/ 3 h 246"/>
                <a:gd name="T18" fmla="*/ 8 w 260"/>
                <a:gd name="T19" fmla="*/ 3 h 246"/>
                <a:gd name="T20" fmla="*/ 8 w 260"/>
                <a:gd name="T21" fmla="*/ 4 h 246"/>
                <a:gd name="T22" fmla="*/ 8 w 260"/>
                <a:gd name="T23" fmla="*/ 4 h 246"/>
                <a:gd name="T24" fmla="*/ 8 w 260"/>
                <a:gd name="T25" fmla="*/ 4 h 246"/>
                <a:gd name="T26" fmla="*/ 8 w 260"/>
                <a:gd name="T27" fmla="*/ 4 h 246"/>
                <a:gd name="T28" fmla="*/ 8 w 260"/>
                <a:gd name="T29" fmla="*/ 4 h 246"/>
                <a:gd name="T30" fmla="*/ 8 w 260"/>
                <a:gd name="T31" fmla="*/ 5 h 246"/>
                <a:gd name="T32" fmla="*/ 8 w 260"/>
                <a:gd name="T33" fmla="*/ 5 h 246"/>
                <a:gd name="T34" fmla="*/ 8 w 260"/>
                <a:gd name="T35" fmla="*/ 6 h 246"/>
                <a:gd name="T36" fmla="*/ 7 w 260"/>
                <a:gd name="T37" fmla="*/ 6 h 246"/>
                <a:gd name="T38" fmla="*/ 8 w 260"/>
                <a:gd name="T39" fmla="*/ 6 h 246"/>
                <a:gd name="T40" fmla="*/ 8 w 260"/>
                <a:gd name="T41" fmla="*/ 6 h 246"/>
                <a:gd name="T42" fmla="*/ 8 w 260"/>
                <a:gd name="T43" fmla="*/ 7 h 246"/>
                <a:gd name="T44" fmla="*/ 7 w 260"/>
                <a:gd name="T45" fmla="*/ 7 h 246"/>
                <a:gd name="T46" fmla="*/ 7 w 260"/>
                <a:gd name="T47" fmla="*/ 7 h 246"/>
                <a:gd name="T48" fmla="*/ 7 w 260"/>
                <a:gd name="T49" fmla="*/ 8 h 246"/>
                <a:gd name="T50" fmla="*/ 7 w 260"/>
                <a:gd name="T51" fmla="*/ 8 h 246"/>
                <a:gd name="T52" fmla="*/ 6 w 260"/>
                <a:gd name="T53" fmla="*/ 8 h 246"/>
                <a:gd name="T54" fmla="*/ 4 w 260"/>
                <a:gd name="T55" fmla="*/ 8 h 246"/>
                <a:gd name="T56" fmla="*/ 3 w 260"/>
                <a:gd name="T57" fmla="*/ 8 h 246"/>
                <a:gd name="T58" fmla="*/ 2 w 260"/>
                <a:gd name="T59" fmla="*/ 8 h 246"/>
                <a:gd name="T60" fmla="*/ 1 w 260"/>
                <a:gd name="T61" fmla="*/ 7 h 246"/>
                <a:gd name="T62" fmla="*/ 1 w 260"/>
                <a:gd name="T63" fmla="*/ 6 h 246"/>
                <a:gd name="T64" fmla="*/ 1 w 260"/>
                <a:gd name="T65" fmla="*/ 6 h 246"/>
                <a:gd name="T66" fmla="*/ 1 w 260"/>
                <a:gd name="T67" fmla="*/ 6 h 246"/>
                <a:gd name="T68" fmla="*/ 1 w 260"/>
                <a:gd name="T69" fmla="*/ 5 h 246"/>
                <a:gd name="T70" fmla="*/ 1 w 260"/>
                <a:gd name="T71" fmla="*/ 5 h 246"/>
                <a:gd name="T72" fmla="*/ 1 w 260"/>
                <a:gd name="T73" fmla="*/ 5 h 246"/>
                <a:gd name="T74" fmla="*/ 1 w 260"/>
                <a:gd name="T75" fmla="*/ 5 h 246"/>
                <a:gd name="T76" fmla="*/ 1 w 260"/>
                <a:gd name="T77" fmla="*/ 4 h 246"/>
                <a:gd name="T78" fmla="*/ 1 w 260"/>
                <a:gd name="T79" fmla="*/ 4 h 246"/>
                <a:gd name="T80" fmla="*/ 1 w 260"/>
                <a:gd name="T81" fmla="*/ 4 h 246"/>
                <a:gd name="T82" fmla="*/ 1 w 260"/>
                <a:gd name="T83" fmla="*/ 3 h 246"/>
                <a:gd name="T84" fmla="*/ 1 w 260"/>
                <a:gd name="T85" fmla="*/ 3 h 246"/>
                <a:gd name="T86" fmla="*/ 1 w 260"/>
                <a:gd name="T87" fmla="*/ 3 h 246"/>
                <a:gd name="T88" fmla="*/ 1 w 260"/>
                <a:gd name="T89" fmla="*/ 3 h 246"/>
                <a:gd name="T90" fmla="*/ 1 w 260"/>
                <a:gd name="T91" fmla="*/ 2 h 246"/>
                <a:gd name="T92" fmla="*/ 1 w 260"/>
                <a:gd name="T93" fmla="*/ 2 h 246"/>
                <a:gd name="T94" fmla="*/ 1 w 260"/>
                <a:gd name="T95" fmla="*/ 1 h 246"/>
                <a:gd name="T96" fmla="*/ 1 w 260"/>
                <a:gd name="T97" fmla="*/ 1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3" name="Freeform 186">
              <a:extLst>
                <a:ext uri="{FF2B5EF4-FFF2-40B4-BE49-F238E27FC236}">
                  <a16:creationId xmlns:a16="http://schemas.microsoft.com/office/drawing/2014/main" id="{26A414ED-E066-40F6-BE5F-466A1B2A91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0" y="2730"/>
              <a:ext cx="118" cy="121"/>
            </a:xfrm>
            <a:custGeom>
              <a:avLst/>
              <a:gdLst>
                <a:gd name="T0" fmla="*/ 2 w 236"/>
                <a:gd name="T1" fmla="*/ 0 h 243"/>
                <a:gd name="T2" fmla="*/ 3 w 236"/>
                <a:gd name="T3" fmla="*/ 0 h 243"/>
                <a:gd name="T4" fmla="*/ 4 w 236"/>
                <a:gd name="T5" fmla="*/ 0 h 243"/>
                <a:gd name="T6" fmla="*/ 6 w 236"/>
                <a:gd name="T7" fmla="*/ 0 h 243"/>
                <a:gd name="T8" fmla="*/ 7 w 236"/>
                <a:gd name="T9" fmla="*/ 0 h 243"/>
                <a:gd name="T10" fmla="*/ 8 w 236"/>
                <a:gd name="T11" fmla="*/ 1 h 243"/>
                <a:gd name="T12" fmla="*/ 8 w 236"/>
                <a:gd name="T13" fmla="*/ 1 h 243"/>
                <a:gd name="T14" fmla="*/ 7 w 236"/>
                <a:gd name="T15" fmla="*/ 2 h 243"/>
                <a:gd name="T16" fmla="*/ 7 w 236"/>
                <a:gd name="T17" fmla="*/ 2 h 243"/>
                <a:gd name="T18" fmla="*/ 7 w 236"/>
                <a:gd name="T19" fmla="*/ 2 h 243"/>
                <a:gd name="T20" fmla="*/ 7 w 236"/>
                <a:gd name="T21" fmla="*/ 3 h 243"/>
                <a:gd name="T22" fmla="*/ 7 w 236"/>
                <a:gd name="T23" fmla="*/ 3 h 243"/>
                <a:gd name="T24" fmla="*/ 7 w 236"/>
                <a:gd name="T25" fmla="*/ 3 h 243"/>
                <a:gd name="T26" fmla="*/ 7 w 236"/>
                <a:gd name="T27" fmla="*/ 3 h 243"/>
                <a:gd name="T28" fmla="*/ 7 w 236"/>
                <a:gd name="T29" fmla="*/ 3 h 243"/>
                <a:gd name="T30" fmla="*/ 7 w 236"/>
                <a:gd name="T31" fmla="*/ 4 h 243"/>
                <a:gd name="T32" fmla="*/ 7 w 236"/>
                <a:gd name="T33" fmla="*/ 4 h 243"/>
                <a:gd name="T34" fmla="*/ 7 w 236"/>
                <a:gd name="T35" fmla="*/ 4 h 243"/>
                <a:gd name="T36" fmla="*/ 7 w 236"/>
                <a:gd name="T37" fmla="*/ 5 h 243"/>
                <a:gd name="T38" fmla="*/ 7 w 236"/>
                <a:gd name="T39" fmla="*/ 5 h 243"/>
                <a:gd name="T40" fmla="*/ 7 w 236"/>
                <a:gd name="T41" fmla="*/ 5 h 243"/>
                <a:gd name="T42" fmla="*/ 7 w 236"/>
                <a:gd name="T43" fmla="*/ 6 h 243"/>
                <a:gd name="T44" fmla="*/ 7 w 236"/>
                <a:gd name="T45" fmla="*/ 6 h 243"/>
                <a:gd name="T46" fmla="*/ 7 w 236"/>
                <a:gd name="T47" fmla="*/ 6 h 243"/>
                <a:gd name="T48" fmla="*/ 6 w 236"/>
                <a:gd name="T49" fmla="*/ 7 h 243"/>
                <a:gd name="T50" fmla="*/ 6 w 236"/>
                <a:gd name="T51" fmla="*/ 7 h 243"/>
                <a:gd name="T52" fmla="*/ 3 w 236"/>
                <a:gd name="T53" fmla="*/ 7 h 243"/>
                <a:gd name="T54" fmla="*/ 1 w 236"/>
                <a:gd name="T55" fmla="*/ 7 h 243"/>
                <a:gd name="T56" fmla="*/ 1 w 236"/>
                <a:gd name="T57" fmla="*/ 6 h 243"/>
                <a:gd name="T58" fmla="*/ 1 w 236"/>
                <a:gd name="T59" fmla="*/ 5 h 243"/>
                <a:gd name="T60" fmla="*/ 1 w 236"/>
                <a:gd name="T61" fmla="*/ 5 h 243"/>
                <a:gd name="T62" fmla="*/ 1 w 236"/>
                <a:gd name="T63" fmla="*/ 4 h 243"/>
                <a:gd name="T64" fmla="*/ 1 w 236"/>
                <a:gd name="T65" fmla="*/ 4 h 243"/>
                <a:gd name="T66" fmla="*/ 1 w 236"/>
                <a:gd name="T67" fmla="*/ 4 h 243"/>
                <a:gd name="T68" fmla="*/ 0 w 236"/>
                <a:gd name="T69" fmla="*/ 4 h 243"/>
                <a:gd name="T70" fmla="*/ 1 w 236"/>
                <a:gd name="T71" fmla="*/ 3 h 243"/>
                <a:gd name="T72" fmla="*/ 1 w 236"/>
                <a:gd name="T73" fmla="*/ 3 h 243"/>
                <a:gd name="T74" fmla="*/ 1 w 236"/>
                <a:gd name="T75" fmla="*/ 3 h 243"/>
                <a:gd name="T76" fmla="*/ 1 w 236"/>
                <a:gd name="T77" fmla="*/ 3 h 243"/>
                <a:gd name="T78" fmla="*/ 1 w 236"/>
                <a:gd name="T79" fmla="*/ 2 h 243"/>
                <a:gd name="T80" fmla="*/ 1 w 236"/>
                <a:gd name="T81" fmla="*/ 2 h 243"/>
                <a:gd name="T82" fmla="*/ 1 w 236"/>
                <a:gd name="T83" fmla="*/ 2 h 243"/>
                <a:gd name="T84" fmla="*/ 1 w 236"/>
                <a:gd name="T85" fmla="*/ 1 h 243"/>
                <a:gd name="T86" fmla="*/ 1 w 236"/>
                <a:gd name="T87" fmla="*/ 1 h 243"/>
                <a:gd name="T88" fmla="*/ 1 w 236"/>
                <a:gd name="T89" fmla="*/ 1 h 243"/>
                <a:gd name="T90" fmla="*/ 1 w 236"/>
                <a:gd name="T91" fmla="*/ 0 h 243"/>
                <a:gd name="T92" fmla="*/ 1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4" name="Freeform 187">
              <a:extLst>
                <a:ext uri="{FF2B5EF4-FFF2-40B4-BE49-F238E27FC236}">
                  <a16:creationId xmlns:a16="http://schemas.microsoft.com/office/drawing/2014/main" id="{FDA4BF95-BA0C-4738-A5CF-7B7C6E3AF4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5" y="2731"/>
              <a:ext cx="107" cy="120"/>
            </a:xfrm>
            <a:custGeom>
              <a:avLst/>
              <a:gdLst>
                <a:gd name="T0" fmla="*/ 2 w 214"/>
                <a:gd name="T1" fmla="*/ 1 h 239"/>
                <a:gd name="T2" fmla="*/ 3 w 214"/>
                <a:gd name="T3" fmla="*/ 1 h 239"/>
                <a:gd name="T4" fmla="*/ 4 w 214"/>
                <a:gd name="T5" fmla="*/ 1 h 239"/>
                <a:gd name="T6" fmla="*/ 5 w 214"/>
                <a:gd name="T7" fmla="*/ 1 h 239"/>
                <a:gd name="T8" fmla="*/ 6 w 214"/>
                <a:gd name="T9" fmla="*/ 1 h 239"/>
                <a:gd name="T10" fmla="*/ 7 w 214"/>
                <a:gd name="T11" fmla="*/ 1 h 239"/>
                <a:gd name="T12" fmla="*/ 7 w 214"/>
                <a:gd name="T13" fmla="*/ 2 h 239"/>
                <a:gd name="T14" fmla="*/ 7 w 214"/>
                <a:gd name="T15" fmla="*/ 2 h 239"/>
                <a:gd name="T16" fmla="*/ 7 w 214"/>
                <a:gd name="T17" fmla="*/ 3 h 239"/>
                <a:gd name="T18" fmla="*/ 6 w 214"/>
                <a:gd name="T19" fmla="*/ 3 h 239"/>
                <a:gd name="T20" fmla="*/ 6 w 214"/>
                <a:gd name="T21" fmla="*/ 3 h 239"/>
                <a:gd name="T22" fmla="*/ 7 w 214"/>
                <a:gd name="T23" fmla="*/ 3 h 239"/>
                <a:gd name="T24" fmla="*/ 7 w 214"/>
                <a:gd name="T25" fmla="*/ 4 h 239"/>
                <a:gd name="T26" fmla="*/ 6 w 214"/>
                <a:gd name="T27" fmla="*/ 4 h 239"/>
                <a:gd name="T28" fmla="*/ 6 w 214"/>
                <a:gd name="T29" fmla="*/ 4 h 239"/>
                <a:gd name="T30" fmla="*/ 6 w 214"/>
                <a:gd name="T31" fmla="*/ 5 h 239"/>
                <a:gd name="T32" fmla="*/ 6 w 214"/>
                <a:gd name="T33" fmla="*/ 5 h 239"/>
                <a:gd name="T34" fmla="*/ 6 w 214"/>
                <a:gd name="T35" fmla="*/ 5 h 239"/>
                <a:gd name="T36" fmla="*/ 6 w 214"/>
                <a:gd name="T37" fmla="*/ 5 h 239"/>
                <a:gd name="T38" fmla="*/ 6 w 214"/>
                <a:gd name="T39" fmla="*/ 6 h 239"/>
                <a:gd name="T40" fmla="*/ 6 w 214"/>
                <a:gd name="T41" fmla="*/ 6 h 239"/>
                <a:gd name="T42" fmla="*/ 6 w 214"/>
                <a:gd name="T43" fmla="*/ 6 h 239"/>
                <a:gd name="T44" fmla="*/ 6 w 214"/>
                <a:gd name="T45" fmla="*/ 7 h 239"/>
                <a:gd name="T46" fmla="*/ 6 w 214"/>
                <a:gd name="T47" fmla="*/ 7 h 239"/>
                <a:gd name="T48" fmla="*/ 6 w 214"/>
                <a:gd name="T49" fmla="*/ 7 h 239"/>
                <a:gd name="T50" fmla="*/ 5 w 214"/>
                <a:gd name="T51" fmla="*/ 8 h 239"/>
                <a:gd name="T52" fmla="*/ 3 w 214"/>
                <a:gd name="T53" fmla="*/ 8 h 239"/>
                <a:gd name="T54" fmla="*/ 1 w 214"/>
                <a:gd name="T55" fmla="*/ 7 h 239"/>
                <a:gd name="T56" fmla="*/ 1 w 214"/>
                <a:gd name="T57" fmla="*/ 6 h 239"/>
                <a:gd name="T58" fmla="*/ 1 w 214"/>
                <a:gd name="T59" fmla="*/ 6 h 239"/>
                <a:gd name="T60" fmla="*/ 1 w 214"/>
                <a:gd name="T61" fmla="*/ 6 h 239"/>
                <a:gd name="T62" fmla="*/ 1 w 214"/>
                <a:gd name="T63" fmla="*/ 5 h 239"/>
                <a:gd name="T64" fmla="*/ 1 w 214"/>
                <a:gd name="T65" fmla="*/ 5 h 239"/>
                <a:gd name="T66" fmla="*/ 1 w 214"/>
                <a:gd name="T67" fmla="*/ 5 h 239"/>
                <a:gd name="T68" fmla="*/ 0 w 214"/>
                <a:gd name="T69" fmla="*/ 5 h 239"/>
                <a:gd name="T70" fmla="*/ 1 w 214"/>
                <a:gd name="T71" fmla="*/ 4 h 239"/>
                <a:gd name="T72" fmla="*/ 1 w 214"/>
                <a:gd name="T73" fmla="*/ 4 h 239"/>
                <a:gd name="T74" fmla="*/ 1 w 214"/>
                <a:gd name="T75" fmla="*/ 4 h 239"/>
                <a:gd name="T76" fmla="*/ 1 w 214"/>
                <a:gd name="T77" fmla="*/ 3 h 239"/>
                <a:gd name="T78" fmla="*/ 1 w 214"/>
                <a:gd name="T79" fmla="*/ 3 h 239"/>
                <a:gd name="T80" fmla="*/ 1 w 214"/>
                <a:gd name="T81" fmla="*/ 3 h 239"/>
                <a:gd name="T82" fmla="*/ 1 w 214"/>
                <a:gd name="T83" fmla="*/ 3 h 239"/>
                <a:gd name="T84" fmla="*/ 1 w 214"/>
                <a:gd name="T85" fmla="*/ 2 h 239"/>
                <a:gd name="T86" fmla="*/ 1 w 214"/>
                <a:gd name="T87" fmla="*/ 2 h 239"/>
                <a:gd name="T88" fmla="*/ 1 w 214"/>
                <a:gd name="T89" fmla="*/ 2 h 239"/>
                <a:gd name="T90" fmla="*/ 1 w 214"/>
                <a:gd name="T91" fmla="*/ 1 h 239"/>
                <a:gd name="T92" fmla="*/ 1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5" name="Freeform 188">
              <a:extLst>
                <a:ext uri="{FF2B5EF4-FFF2-40B4-BE49-F238E27FC236}">
                  <a16:creationId xmlns:a16="http://schemas.microsoft.com/office/drawing/2014/main" id="{FD2B775B-30AC-47F2-8F70-6DF4881D8D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1" y="2732"/>
              <a:ext cx="95" cy="119"/>
            </a:xfrm>
            <a:custGeom>
              <a:avLst/>
              <a:gdLst>
                <a:gd name="T0" fmla="*/ 2 w 190"/>
                <a:gd name="T1" fmla="*/ 1 h 237"/>
                <a:gd name="T2" fmla="*/ 4 w 190"/>
                <a:gd name="T3" fmla="*/ 1 h 237"/>
                <a:gd name="T4" fmla="*/ 6 w 190"/>
                <a:gd name="T5" fmla="*/ 1 h 237"/>
                <a:gd name="T6" fmla="*/ 6 w 190"/>
                <a:gd name="T7" fmla="*/ 2 h 237"/>
                <a:gd name="T8" fmla="*/ 6 w 190"/>
                <a:gd name="T9" fmla="*/ 2 h 237"/>
                <a:gd name="T10" fmla="*/ 6 w 190"/>
                <a:gd name="T11" fmla="*/ 3 h 237"/>
                <a:gd name="T12" fmla="*/ 6 w 190"/>
                <a:gd name="T13" fmla="*/ 3 h 237"/>
                <a:gd name="T14" fmla="*/ 6 w 190"/>
                <a:gd name="T15" fmla="*/ 3 h 237"/>
                <a:gd name="T16" fmla="*/ 6 w 190"/>
                <a:gd name="T17" fmla="*/ 3 h 237"/>
                <a:gd name="T18" fmla="*/ 6 w 190"/>
                <a:gd name="T19" fmla="*/ 4 h 237"/>
                <a:gd name="T20" fmla="*/ 6 w 190"/>
                <a:gd name="T21" fmla="*/ 4 h 237"/>
                <a:gd name="T22" fmla="*/ 6 w 190"/>
                <a:gd name="T23" fmla="*/ 4 h 237"/>
                <a:gd name="T24" fmla="*/ 6 w 190"/>
                <a:gd name="T25" fmla="*/ 4 h 237"/>
                <a:gd name="T26" fmla="*/ 6 w 190"/>
                <a:gd name="T27" fmla="*/ 5 h 237"/>
                <a:gd name="T28" fmla="*/ 6 w 190"/>
                <a:gd name="T29" fmla="*/ 5 h 237"/>
                <a:gd name="T30" fmla="*/ 6 w 190"/>
                <a:gd name="T31" fmla="*/ 5 h 237"/>
                <a:gd name="T32" fmla="*/ 6 w 190"/>
                <a:gd name="T33" fmla="*/ 6 h 237"/>
                <a:gd name="T34" fmla="*/ 6 w 190"/>
                <a:gd name="T35" fmla="*/ 6 h 237"/>
                <a:gd name="T36" fmla="*/ 6 w 190"/>
                <a:gd name="T37" fmla="*/ 6 h 237"/>
                <a:gd name="T38" fmla="*/ 5 w 190"/>
                <a:gd name="T39" fmla="*/ 6 h 237"/>
                <a:gd name="T40" fmla="*/ 5 w 190"/>
                <a:gd name="T41" fmla="*/ 7 h 237"/>
                <a:gd name="T42" fmla="*/ 5 w 190"/>
                <a:gd name="T43" fmla="*/ 7 h 237"/>
                <a:gd name="T44" fmla="*/ 5 w 190"/>
                <a:gd name="T45" fmla="*/ 8 h 237"/>
                <a:gd name="T46" fmla="*/ 3 w 190"/>
                <a:gd name="T47" fmla="*/ 8 h 237"/>
                <a:gd name="T48" fmla="*/ 2 w 190"/>
                <a:gd name="T49" fmla="*/ 8 h 237"/>
                <a:gd name="T50" fmla="*/ 1 w 190"/>
                <a:gd name="T51" fmla="*/ 7 h 237"/>
                <a:gd name="T52" fmla="*/ 1 w 190"/>
                <a:gd name="T53" fmla="*/ 6 h 237"/>
                <a:gd name="T54" fmla="*/ 1 w 190"/>
                <a:gd name="T55" fmla="*/ 6 h 237"/>
                <a:gd name="T56" fmla="*/ 1 w 190"/>
                <a:gd name="T57" fmla="*/ 5 h 237"/>
                <a:gd name="T58" fmla="*/ 1 w 190"/>
                <a:gd name="T59" fmla="*/ 5 h 237"/>
                <a:gd name="T60" fmla="*/ 1 w 190"/>
                <a:gd name="T61" fmla="*/ 5 h 237"/>
                <a:gd name="T62" fmla="*/ 1 w 190"/>
                <a:gd name="T63" fmla="*/ 5 h 237"/>
                <a:gd name="T64" fmla="*/ 1 w 190"/>
                <a:gd name="T65" fmla="*/ 4 h 237"/>
                <a:gd name="T66" fmla="*/ 1 w 190"/>
                <a:gd name="T67" fmla="*/ 4 h 237"/>
                <a:gd name="T68" fmla="*/ 1 w 190"/>
                <a:gd name="T69" fmla="*/ 4 h 237"/>
                <a:gd name="T70" fmla="*/ 1 w 190"/>
                <a:gd name="T71" fmla="*/ 4 h 237"/>
                <a:gd name="T72" fmla="*/ 1 w 190"/>
                <a:gd name="T73" fmla="*/ 3 h 237"/>
                <a:gd name="T74" fmla="*/ 1 w 190"/>
                <a:gd name="T75" fmla="*/ 3 h 237"/>
                <a:gd name="T76" fmla="*/ 1 w 190"/>
                <a:gd name="T77" fmla="*/ 3 h 237"/>
                <a:gd name="T78" fmla="*/ 1 w 190"/>
                <a:gd name="T79" fmla="*/ 2 h 237"/>
                <a:gd name="T80" fmla="*/ 1 w 190"/>
                <a:gd name="T81" fmla="*/ 2 h 237"/>
                <a:gd name="T82" fmla="*/ 1 w 190"/>
                <a:gd name="T83" fmla="*/ 2 h 237"/>
                <a:gd name="T84" fmla="*/ 1 w 190"/>
                <a:gd name="T85" fmla="*/ 1 h 237"/>
                <a:gd name="T86" fmla="*/ 1 w 190"/>
                <a:gd name="T87" fmla="*/ 1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6" name="Freeform 189">
              <a:extLst>
                <a:ext uri="{FF2B5EF4-FFF2-40B4-BE49-F238E27FC236}">
                  <a16:creationId xmlns:a16="http://schemas.microsoft.com/office/drawing/2014/main" id="{CD992D7B-0A5D-4607-94B7-38B0F4AABD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6" y="2734"/>
              <a:ext cx="84" cy="117"/>
            </a:xfrm>
            <a:custGeom>
              <a:avLst/>
              <a:gdLst>
                <a:gd name="T0" fmla="*/ 2 w 167"/>
                <a:gd name="T1" fmla="*/ 1 h 234"/>
                <a:gd name="T2" fmla="*/ 4 w 167"/>
                <a:gd name="T3" fmla="*/ 1 h 234"/>
                <a:gd name="T4" fmla="*/ 6 w 167"/>
                <a:gd name="T5" fmla="*/ 1 h 234"/>
                <a:gd name="T6" fmla="*/ 6 w 167"/>
                <a:gd name="T7" fmla="*/ 1 h 234"/>
                <a:gd name="T8" fmla="*/ 5 w 167"/>
                <a:gd name="T9" fmla="*/ 2 h 234"/>
                <a:gd name="T10" fmla="*/ 5 w 167"/>
                <a:gd name="T11" fmla="*/ 3 h 234"/>
                <a:gd name="T12" fmla="*/ 5 w 167"/>
                <a:gd name="T13" fmla="*/ 3 h 234"/>
                <a:gd name="T14" fmla="*/ 5 w 167"/>
                <a:gd name="T15" fmla="*/ 3 h 234"/>
                <a:gd name="T16" fmla="*/ 5 w 167"/>
                <a:gd name="T17" fmla="*/ 3 h 234"/>
                <a:gd name="T18" fmla="*/ 5 w 167"/>
                <a:gd name="T19" fmla="*/ 3 h 234"/>
                <a:gd name="T20" fmla="*/ 5 w 167"/>
                <a:gd name="T21" fmla="*/ 4 h 234"/>
                <a:gd name="T22" fmla="*/ 5 w 167"/>
                <a:gd name="T23" fmla="*/ 4 h 234"/>
                <a:gd name="T24" fmla="*/ 5 w 167"/>
                <a:gd name="T25" fmla="*/ 4 h 234"/>
                <a:gd name="T26" fmla="*/ 5 w 167"/>
                <a:gd name="T27" fmla="*/ 5 h 234"/>
                <a:gd name="T28" fmla="*/ 5 w 167"/>
                <a:gd name="T29" fmla="*/ 5 h 234"/>
                <a:gd name="T30" fmla="*/ 5 w 167"/>
                <a:gd name="T31" fmla="*/ 5 h 234"/>
                <a:gd name="T32" fmla="*/ 5 w 167"/>
                <a:gd name="T33" fmla="*/ 5 h 234"/>
                <a:gd name="T34" fmla="*/ 5 w 167"/>
                <a:gd name="T35" fmla="*/ 6 h 234"/>
                <a:gd name="T36" fmla="*/ 5 w 167"/>
                <a:gd name="T37" fmla="*/ 6 h 234"/>
                <a:gd name="T38" fmla="*/ 5 w 167"/>
                <a:gd name="T39" fmla="*/ 6 h 234"/>
                <a:gd name="T40" fmla="*/ 5 w 167"/>
                <a:gd name="T41" fmla="*/ 7 h 234"/>
                <a:gd name="T42" fmla="*/ 5 w 167"/>
                <a:gd name="T43" fmla="*/ 7 h 234"/>
                <a:gd name="T44" fmla="*/ 4 w 167"/>
                <a:gd name="T45" fmla="*/ 8 h 234"/>
                <a:gd name="T46" fmla="*/ 3 w 167"/>
                <a:gd name="T47" fmla="*/ 8 h 234"/>
                <a:gd name="T48" fmla="*/ 1 w 167"/>
                <a:gd name="T49" fmla="*/ 8 h 234"/>
                <a:gd name="T50" fmla="*/ 1 w 167"/>
                <a:gd name="T51" fmla="*/ 7 h 234"/>
                <a:gd name="T52" fmla="*/ 1 w 167"/>
                <a:gd name="T53" fmla="*/ 6 h 234"/>
                <a:gd name="T54" fmla="*/ 1 w 167"/>
                <a:gd name="T55" fmla="*/ 6 h 234"/>
                <a:gd name="T56" fmla="*/ 0 w 167"/>
                <a:gd name="T57" fmla="*/ 5 h 234"/>
                <a:gd name="T58" fmla="*/ 1 w 167"/>
                <a:gd name="T59" fmla="*/ 5 h 234"/>
                <a:gd name="T60" fmla="*/ 1 w 167"/>
                <a:gd name="T61" fmla="*/ 5 h 234"/>
                <a:gd name="T62" fmla="*/ 1 w 167"/>
                <a:gd name="T63" fmla="*/ 5 h 234"/>
                <a:gd name="T64" fmla="*/ 1 w 167"/>
                <a:gd name="T65" fmla="*/ 4 h 234"/>
                <a:gd name="T66" fmla="*/ 1 w 167"/>
                <a:gd name="T67" fmla="*/ 4 h 234"/>
                <a:gd name="T68" fmla="*/ 1 w 167"/>
                <a:gd name="T69" fmla="*/ 4 h 234"/>
                <a:gd name="T70" fmla="*/ 1 w 167"/>
                <a:gd name="T71" fmla="*/ 3 h 234"/>
                <a:gd name="T72" fmla="*/ 1 w 167"/>
                <a:gd name="T73" fmla="*/ 3 h 234"/>
                <a:gd name="T74" fmla="*/ 1 w 167"/>
                <a:gd name="T75" fmla="*/ 3 h 234"/>
                <a:gd name="T76" fmla="*/ 1 w 167"/>
                <a:gd name="T77" fmla="*/ 3 h 234"/>
                <a:gd name="T78" fmla="*/ 1 w 167"/>
                <a:gd name="T79" fmla="*/ 2 h 234"/>
                <a:gd name="T80" fmla="*/ 1 w 167"/>
                <a:gd name="T81" fmla="*/ 2 h 234"/>
                <a:gd name="T82" fmla="*/ 1 w 167"/>
                <a:gd name="T83" fmla="*/ 2 h 234"/>
                <a:gd name="T84" fmla="*/ 1 w 167"/>
                <a:gd name="T85" fmla="*/ 1 h 234"/>
                <a:gd name="T86" fmla="*/ 1 w 167"/>
                <a:gd name="T87" fmla="*/ 1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7" name="Freeform 190">
              <a:extLst>
                <a:ext uri="{FF2B5EF4-FFF2-40B4-BE49-F238E27FC236}">
                  <a16:creationId xmlns:a16="http://schemas.microsoft.com/office/drawing/2014/main" id="{E88DB4BC-4814-417F-B692-137673E5FD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1" y="2735"/>
              <a:ext cx="72" cy="116"/>
            </a:xfrm>
            <a:custGeom>
              <a:avLst/>
              <a:gdLst>
                <a:gd name="T0" fmla="*/ 2 w 144"/>
                <a:gd name="T1" fmla="*/ 1 h 231"/>
                <a:gd name="T2" fmla="*/ 3 w 144"/>
                <a:gd name="T3" fmla="*/ 1 h 231"/>
                <a:gd name="T4" fmla="*/ 5 w 144"/>
                <a:gd name="T5" fmla="*/ 1 h 231"/>
                <a:gd name="T6" fmla="*/ 5 w 144"/>
                <a:gd name="T7" fmla="*/ 1 h 231"/>
                <a:gd name="T8" fmla="*/ 5 w 144"/>
                <a:gd name="T9" fmla="*/ 2 h 231"/>
                <a:gd name="T10" fmla="*/ 5 w 144"/>
                <a:gd name="T11" fmla="*/ 2 h 231"/>
                <a:gd name="T12" fmla="*/ 4 w 144"/>
                <a:gd name="T13" fmla="*/ 3 h 231"/>
                <a:gd name="T14" fmla="*/ 4 w 144"/>
                <a:gd name="T15" fmla="*/ 3 h 231"/>
                <a:gd name="T16" fmla="*/ 4 w 144"/>
                <a:gd name="T17" fmla="*/ 3 h 231"/>
                <a:gd name="T18" fmla="*/ 5 w 144"/>
                <a:gd name="T19" fmla="*/ 3 h 231"/>
                <a:gd name="T20" fmla="*/ 4 w 144"/>
                <a:gd name="T21" fmla="*/ 4 h 231"/>
                <a:gd name="T22" fmla="*/ 4 w 144"/>
                <a:gd name="T23" fmla="*/ 4 h 231"/>
                <a:gd name="T24" fmla="*/ 4 w 144"/>
                <a:gd name="T25" fmla="*/ 4 h 231"/>
                <a:gd name="T26" fmla="*/ 4 w 144"/>
                <a:gd name="T27" fmla="*/ 4 h 231"/>
                <a:gd name="T28" fmla="*/ 4 w 144"/>
                <a:gd name="T29" fmla="*/ 5 h 231"/>
                <a:gd name="T30" fmla="*/ 4 w 144"/>
                <a:gd name="T31" fmla="*/ 5 h 231"/>
                <a:gd name="T32" fmla="*/ 4 w 144"/>
                <a:gd name="T33" fmla="*/ 5 h 231"/>
                <a:gd name="T34" fmla="*/ 4 w 144"/>
                <a:gd name="T35" fmla="*/ 6 h 231"/>
                <a:gd name="T36" fmla="*/ 4 w 144"/>
                <a:gd name="T37" fmla="*/ 6 h 231"/>
                <a:gd name="T38" fmla="*/ 4 w 144"/>
                <a:gd name="T39" fmla="*/ 6 h 231"/>
                <a:gd name="T40" fmla="*/ 4 w 144"/>
                <a:gd name="T41" fmla="*/ 7 h 231"/>
                <a:gd name="T42" fmla="*/ 4 w 144"/>
                <a:gd name="T43" fmla="*/ 7 h 231"/>
                <a:gd name="T44" fmla="*/ 4 w 144"/>
                <a:gd name="T45" fmla="*/ 7 h 231"/>
                <a:gd name="T46" fmla="*/ 3 w 144"/>
                <a:gd name="T47" fmla="*/ 8 h 231"/>
                <a:gd name="T48" fmla="*/ 1 w 144"/>
                <a:gd name="T49" fmla="*/ 7 h 231"/>
                <a:gd name="T50" fmla="*/ 1 w 144"/>
                <a:gd name="T51" fmla="*/ 7 h 231"/>
                <a:gd name="T52" fmla="*/ 1 w 144"/>
                <a:gd name="T53" fmla="*/ 6 h 231"/>
                <a:gd name="T54" fmla="*/ 1 w 144"/>
                <a:gd name="T55" fmla="*/ 5 h 231"/>
                <a:gd name="T56" fmla="*/ 1 w 144"/>
                <a:gd name="T57" fmla="*/ 5 h 231"/>
                <a:gd name="T58" fmla="*/ 1 w 144"/>
                <a:gd name="T59" fmla="*/ 5 h 231"/>
                <a:gd name="T60" fmla="*/ 1 w 144"/>
                <a:gd name="T61" fmla="*/ 5 h 231"/>
                <a:gd name="T62" fmla="*/ 1 w 144"/>
                <a:gd name="T63" fmla="*/ 5 h 231"/>
                <a:gd name="T64" fmla="*/ 1 w 144"/>
                <a:gd name="T65" fmla="*/ 4 h 231"/>
                <a:gd name="T66" fmla="*/ 1 w 144"/>
                <a:gd name="T67" fmla="*/ 4 h 231"/>
                <a:gd name="T68" fmla="*/ 1 w 144"/>
                <a:gd name="T69" fmla="*/ 4 h 231"/>
                <a:gd name="T70" fmla="*/ 1 w 144"/>
                <a:gd name="T71" fmla="*/ 3 h 231"/>
                <a:gd name="T72" fmla="*/ 1 w 144"/>
                <a:gd name="T73" fmla="*/ 3 h 231"/>
                <a:gd name="T74" fmla="*/ 1 w 144"/>
                <a:gd name="T75" fmla="*/ 3 h 231"/>
                <a:gd name="T76" fmla="*/ 1 w 144"/>
                <a:gd name="T77" fmla="*/ 3 h 231"/>
                <a:gd name="T78" fmla="*/ 1 w 144"/>
                <a:gd name="T79" fmla="*/ 2 h 231"/>
                <a:gd name="T80" fmla="*/ 1 w 144"/>
                <a:gd name="T81" fmla="*/ 2 h 231"/>
                <a:gd name="T82" fmla="*/ 1 w 144"/>
                <a:gd name="T83" fmla="*/ 2 h 231"/>
                <a:gd name="T84" fmla="*/ 1 w 144"/>
                <a:gd name="T85" fmla="*/ 1 h 231"/>
                <a:gd name="T86" fmla="*/ 1 w 144"/>
                <a:gd name="T87" fmla="*/ 1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8" name="Freeform 191">
              <a:extLst>
                <a:ext uri="{FF2B5EF4-FFF2-40B4-BE49-F238E27FC236}">
                  <a16:creationId xmlns:a16="http://schemas.microsoft.com/office/drawing/2014/main" id="{8512ADC5-2809-499E-BAB6-236C2E6C93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6" y="2737"/>
              <a:ext cx="62" cy="114"/>
            </a:xfrm>
            <a:custGeom>
              <a:avLst/>
              <a:gdLst>
                <a:gd name="T0" fmla="*/ 2 w 123"/>
                <a:gd name="T1" fmla="*/ 1 h 228"/>
                <a:gd name="T2" fmla="*/ 3 w 123"/>
                <a:gd name="T3" fmla="*/ 1 h 228"/>
                <a:gd name="T4" fmla="*/ 4 w 123"/>
                <a:gd name="T5" fmla="*/ 1 h 228"/>
                <a:gd name="T6" fmla="*/ 4 w 123"/>
                <a:gd name="T7" fmla="*/ 1 h 228"/>
                <a:gd name="T8" fmla="*/ 4 w 123"/>
                <a:gd name="T9" fmla="*/ 2 h 228"/>
                <a:gd name="T10" fmla="*/ 4 w 123"/>
                <a:gd name="T11" fmla="*/ 2 h 228"/>
                <a:gd name="T12" fmla="*/ 4 w 123"/>
                <a:gd name="T13" fmla="*/ 3 h 228"/>
                <a:gd name="T14" fmla="*/ 4 w 123"/>
                <a:gd name="T15" fmla="*/ 3 h 228"/>
                <a:gd name="T16" fmla="*/ 4 w 123"/>
                <a:gd name="T17" fmla="*/ 3 h 228"/>
                <a:gd name="T18" fmla="*/ 4 w 123"/>
                <a:gd name="T19" fmla="*/ 3 h 228"/>
                <a:gd name="T20" fmla="*/ 4 w 123"/>
                <a:gd name="T21" fmla="*/ 4 h 228"/>
                <a:gd name="T22" fmla="*/ 4 w 123"/>
                <a:gd name="T23" fmla="*/ 4 h 228"/>
                <a:gd name="T24" fmla="*/ 4 w 123"/>
                <a:gd name="T25" fmla="*/ 4 h 228"/>
                <a:gd name="T26" fmla="*/ 4 w 123"/>
                <a:gd name="T27" fmla="*/ 4 h 228"/>
                <a:gd name="T28" fmla="*/ 4 w 123"/>
                <a:gd name="T29" fmla="*/ 5 h 228"/>
                <a:gd name="T30" fmla="*/ 4 w 123"/>
                <a:gd name="T31" fmla="*/ 5 h 228"/>
                <a:gd name="T32" fmla="*/ 4 w 123"/>
                <a:gd name="T33" fmla="*/ 5 h 228"/>
                <a:gd name="T34" fmla="*/ 4 w 123"/>
                <a:gd name="T35" fmla="*/ 5 h 228"/>
                <a:gd name="T36" fmla="*/ 4 w 123"/>
                <a:gd name="T37" fmla="*/ 6 h 228"/>
                <a:gd name="T38" fmla="*/ 3 w 123"/>
                <a:gd name="T39" fmla="*/ 6 h 228"/>
                <a:gd name="T40" fmla="*/ 3 w 123"/>
                <a:gd name="T41" fmla="*/ 7 h 228"/>
                <a:gd name="T42" fmla="*/ 3 w 123"/>
                <a:gd name="T43" fmla="*/ 7 h 228"/>
                <a:gd name="T44" fmla="*/ 3 w 123"/>
                <a:gd name="T45" fmla="*/ 7 h 228"/>
                <a:gd name="T46" fmla="*/ 2 w 123"/>
                <a:gd name="T47" fmla="*/ 8 h 228"/>
                <a:gd name="T48" fmla="*/ 1 w 123"/>
                <a:gd name="T49" fmla="*/ 7 h 228"/>
                <a:gd name="T50" fmla="*/ 1 w 123"/>
                <a:gd name="T51" fmla="*/ 7 h 228"/>
                <a:gd name="T52" fmla="*/ 1 w 123"/>
                <a:gd name="T53" fmla="*/ 6 h 228"/>
                <a:gd name="T54" fmla="*/ 1 w 123"/>
                <a:gd name="T55" fmla="*/ 5 h 228"/>
                <a:gd name="T56" fmla="*/ 1 w 123"/>
                <a:gd name="T57" fmla="*/ 5 h 228"/>
                <a:gd name="T58" fmla="*/ 1 w 123"/>
                <a:gd name="T59" fmla="*/ 5 h 228"/>
                <a:gd name="T60" fmla="*/ 1 w 123"/>
                <a:gd name="T61" fmla="*/ 5 h 228"/>
                <a:gd name="T62" fmla="*/ 1 w 123"/>
                <a:gd name="T63" fmla="*/ 5 h 228"/>
                <a:gd name="T64" fmla="*/ 1 w 123"/>
                <a:gd name="T65" fmla="*/ 4 h 228"/>
                <a:gd name="T66" fmla="*/ 1 w 123"/>
                <a:gd name="T67" fmla="*/ 4 h 228"/>
                <a:gd name="T68" fmla="*/ 1 w 123"/>
                <a:gd name="T69" fmla="*/ 4 h 228"/>
                <a:gd name="T70" fmla="*/ 1 w 123"/>
                <a:gd name="T71" fmla="*/ 3 h 228"/>
                <a:gd name="T72" fmla="*/ 1 w 123"/>
                <a:gd name="T73" fmla="*/ 3 h 228"/>
                <a:gd name="T74" fmla="*/ 1 w 123"/>
                <a:gd name="T75" fmla="*/ 3 h 228"/>
                <a:gd name="T76" fmla="*/ 1 w 123"/>
                <a:gd name="T77" fmla="*/ 3 h 228"/>
                <a:gd name="T78" fmla="*/ 1 w 123"/>
                <a:gd name="T79" fmla="*/ 2 h 228"/>
                <a:gd name="T80" fmla="*/ 1 w 123"/>
                <a:gd name="T81" fmla="*/ 2 h 228"/>
                <a:gd name="T82" fmla="*/ 1 w 123"/>
                <a:gd name="T83" fmla="*/ 2 h 228"/>
                <a:gd name="T84" fmla="*/ 1 w 123"/>
                <a:gd name="T85" fmla="*/ 1 h 228"/>
                <a:gd name="T86" fmla="*/ 1 w 123"/>
                <a:gd name="T87" fmla="*/ 1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9" name="Freeform 192">
              <a:extLst>
                <a:ext uri="{FF2B5EF4-FFF2-40B4-BE49-F238E27FC236}">
                  <a16:creationId xmlns:a16="http://schemas.microsoft.com/office/drawing/2014/main" id="{BBB76111-EFF0-409B-A9C2-B527EC50E55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1" y="2738"/>
              <a:ext cx="50" cy="113"/>
            </a:xfrm>
            <a:custGeom>
              <a:avLst/>
              <a:gdLst>
                <a:gd name="T0" fmla="*/ 0 w 102"/>
                <a:gd name="T1" fmla="*/ 0 h 226"/>
                <a:gd name="T2" fmla="*/ 3 w 102"/>
                <a:gd name="T3" fmla="*/ 1 h 226"/>
                <a:gd name="T4" fmla="*/ 3 w 102"/>
                <a:gd name="T5" fmla="*/ 1 h 226"/>
                <a:gd name="T6" fmla="*/ 2 w 102"/>
                <a:gd name="T7" fmla="*/ 2 h 226"/>
                <a:gd name="T8" fmla="*/ 2 w 102"/>
                <a:gd name="T9" fmla="*/ 3 h 226"/>
                <a:gd name="T10" fmla="*/ 2 w 102"/>
                <a:gd name="T11" fmla="*/ 3 h 226"/>
                <a:gd name="T12" fmla="*/ 2 w 102"/>
                <a:gd name="T13" fmla="*/ 3 h 226"/>
                <a:gd name="T14" fmla="*/ 2 w 102"/>
                <a:gd name="T15" fmla="*/ 4 h 226"/>
                <a:gd name="T16" fmla="*/ 2 w 102"/>
                <a:gd name="T17" fmla="*/ 4 h 226"/>
                <a:gd name="T18" fmla="*/ 2 w 102"/>
                <a:gd name="T19" fmla="*/ 4 h 226"/>
                <a:gd name="T20" fmla="*/ 2 w 102"/>
                <a:gd name="T21" fmla="*/ 5 h 226"/>
                <a:gd name="T22" fmla="*/ 2 w 102"/>
                <a:gd name="T23" fmla="*/ 5 h 226"/>
                <a:gd name="T24" fmla="*/ 2 w 102"/>
                <a:gd name="T25" fmla="*/ 5 h 226"/>
                <a:gd name="T26" fmla="*/ 2 w 102"/>
                <a:gd name="T27" fmla="*/ 6 h 226"/>
                <a:gd name="T28" fmla="*/ 2 w 102"/>
                <a:gd name="T29" fmla="*/ 6 h 226"/>
                <a:gd name="T30" fmla="*/ 2 w 102"/>
                <a:gd name="T31" fmla="*/ 7 h 226"/>
                <a:gd name="T32" fmla="*/ 2 w 102"/>
                <a:gd name="T33" fmla="*/ 7 h 226"/>
                <a:gd name="T34" fmla="*/ 1 w 102"/>
                <a:gd name="T35" fmla="*/ 7 h 226"/>
                <a:gd name="T36" fmla="*/ 1 w 102"/>
                <a:gd name="T37" fmla="*/ 8 h 226"/>
                <a:gd name="T38" fmla="*/ 1 w 102"/>
                <a:gd name="T39" fmla="*/ 8 h 226"/>
                <a:gd name="T40" fmla="*/ 1 w 102"/>
                <a:gd name="T41" fmla="*/ 8 h 226"/>
                <a:gd name="T42" fmla="*/ 0 w 102"/>
                <a:gd name="T43" fmla="*/ 7 h 226"/>
                <a:gd name="T44" fmla="*/ 0 w 102"/>
                <a:gd name="T45" fmla="*/ 7 h 226"/>
                <a:gd name="T46" fmla="*/ 0 w 102"/>
                <a:gd name="T47" fmla="*/ 7 h 226"/>
                <a:gd name="T48" fmla="*/ 0 w 102"/>
                <a:gd name="T49" fmla="*/ 7 h 226"/>
                <a:gd name="T50" fmla="*/ 0 w 102"/>
                <a:gd name="T51" fmla="*/ 6 h 226"/>
                <a:gd name="T52" fmla="*/ 0 w 102"/>
                <a:gd name="T53" fmla="*/ 5 h 226"/>
                <a:gd name="T54" fmla="*/ 0 w 102"/>
                <a:gd name="T55" fmla="*/ 5 h 226"/>
                <a:gd name="T56" fmla="*/ 0 w 102"/>
                <a:gd name="T57" fmla="*/ 5 h 226"/>
                <a:gd name="T58" fmla="*/ 0 w 102"/>
                <a:gd name="T59" fmla="*/ 5 h 226"/>
                <a:gd name="T60" fmla="*/ 0 w 102"/>
                <a:gd name="T61" fmla="*/ 4 h 226"/>
                <a:gd name="T62" fmla="*/ 0 w 102"/>
                <a:gd name="T63" fmla="*/ 4 h 226"/>
                <a:gd name="T64" fmla="*/ 0 w 102"/>
                <a:gd name="T65" fmla="*/ 3 h 226"/>
                <a:gd name="T66" fmla="*/ 0 w 102"/>
                <a:gd name="T67" fmla="*/ 3 h 226"/>
                <a:gd name="T68" fmla="*/ 0 w 102"/>
                <a:gd name="T69" fmla="*/ 3 h 226"/>
                <a:gd name="T70" fmla="*/ 0 w 102"/>
                <a:gd name="T71" fmla="*/ 2 h 226"/>
                <a:gd name="T72" fmla="*/ 0 w 102"/>
                <a:gd name="T73" fmla="*/ 2 h 226"/>
                <a:gd name="T74" fmla="*/ 0 w 102"/>
                <a:gd name="T75" fmla="*/ 1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0" name="Freeform 193">
              <a:extLst>
                <a:ext uri="{FF2B5EF4-FFF2-40B4-BE49-F238E27FC236}">
                  <a16:creationId xmlns:a16="http://schemas.microsoft.com/office/drawing/2014/main" id="{A0672C3A-3B55-44DB-9758-32E8F2319C6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6" y="2771"/>
              <a:ext cx="157" cy="22"/>
            </a:xfrm>
            <a:custGeom>
              <a:avLst/>
              <a:gdLst>
                <a:gd name="T0" fmla="*/ 0 w 313"/>
                <a:gd name="T1" fmla="*/ 0 h 44"/>
                <a:gd name="T2" fmla="*/ 1 w 313"/>
                <a:gd name="T3" fmla="*/ 1 h 44"/>
                <a:gd name="T4" fmla="*/ 2 w 313"/>
                <a:gd name="T5" fmla="*/ 1 h 44"/>
                <a:gd name="T6" fmla="*/ 2 w 313"/>
                <a:gd name="T7" fmla="*/ 1 h 44"/>
                <a:gd name="T8" fmla="*/ 3 w 313"/>
                <a:gd name="T9" fmla="*/ 1 h 44"/>
                <a:gd name="T10" fmla="*/ 4 w 313"/>
                <a:gd name="T11" fmla="*/ 1 h 44"/>
                <a:gd name="T12" fmla="*/ 4 w 313"/>
                <a:gd name="T13" fmla="*/ 1 h 44"/>
                <a:gd name="T14" fmla="*/ 5 w 313"/>
                <a:gd name="T15" fmla="*/ 1 h 44"/>
                <a:gd name="T16" fmla="*/ 5 w 313"/>
                <a:gd name="T17" fmla="*/ 1 h 44"/>
                <a:gd name="T18" fmla="*/ 6 w 313"/>
                <a:gd name="T19" fmla="*/ 1 h 44"/>
                <a:gd name="T20" fmla="*/ 7 w 313"/>
                <a:gd name="T21" fmla="*/ 1 h 44"/>
                <a:gd name="T22" fmla="*/ 7 w 313"/>
                <a:gd name="T23" fmla="*/ 1 h 44"/>
                <a:gd name="T24" fmla="*/ 8 w 313"/>
                <a:gd name="T25" fmla="*/ 1 h 44"/>
                <a:gd name="T26" fmla="*/ 8 w 313"/>
                <a:gd name="T27" fmla="*/ 2 h 44"/>
                <a:gd name="T28" fmla="*/ 9 w 313"/>
                <a:gd name="T29" fmla="*/ 2 h 44"/>
                <a:gd name="T30" fmla="*/ 10 w 313"/>
                <a:gd name="T31" fmla="*/ 2 h 44"/>
                <a:gd name="T32" fmla="*/ 10 w 313"/>
                <a:gd name="T33" fmla="*/ 2 h 44"/>
                <a:gd name="T34" fmla="*/ 10 w 313"/>
                <a:gd name="T35" fmla="*/ 2 h 44"/>
                <a:gd name="T36" fmla="*/ 9 w 313"/>
                <a:gd name="T37" fmla="*/ 2 h 44"/>
                <a:gd name="T38" fmla="*/ 9 w 313"/>
                <a:gd name="T39" fmla="*/ 2 h 44"/>
                <a:gd name="T40" fmla="*/ 8 w 313"/>
                <a:gd name="T41" fmla="*/ 2 h 44"/>
                <a:gd name="T42" fmla="*/ 8 w 313"/>
                <a:gd name="T43" fmla="*/ 2 h 44"/>
                <a:gd name="T44" fmla="*/ 7 w 313"/>
                <a:gd name="T45" fmla="*/ 2 h 44"/>
                <a:gd name="T46" fmla="*/ 6 w 313"/>
                <a:gd name="T47" fmla="*/ 2 h 44"/>
                <a:gd name="T48" fmla="*/ 6 w 313"/>
                <a:gd name="T49" fmla="*/ 2 h 44"/>
                <a:gd name="T50" fmla="*/ 5 w 313"/>
                <a:gd name="T51" fmla="*/ 2 h 44"/>
                <a:gd name="T52" fmla="*/ 4 w 313"/>
                <a:gd name="T53" fmla="*/ 2 h 44"/>
                <a:gd name="T54" fmla="*/ 4 w 313"/>
                <a:gd name="T55" fmla="*/ 1 h 44"/>
                <a:gd name="T56" fmla="*/ 3 w 313"/>
                <a:gd name="T57" fmla="*/ 1 h 44"/>
                <a:gd name="T58" fmla="*/ 3 w 313"/>
                <a:gd name="T59" fmla="*/ 1 h 44"/>
                <a:gd name="T60" fmla="*/ 2 w 313"/>
                <a:gd name="T61" fmla="*/ 1 h 44"/>
                <a:gd name="T62" fmla="*/ 1 w 313"/>
                <a:gd name="T63" fmla="*/ 1 h 44"/>
                <a:gd name="T64" fmla="*/ 1 w 313"/>
                <a:gd name="T65" fmla="*/ 1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1" name="Freeform 194">
              <a:extLst>
                <a:ext uri="{FF2B5EF4-FFF2-40B4-BE49-F238E27FC236}">
                  <a16:creationId xmlns:a16="http://schemas.microsoft.com/office/drawing/2014/main" id="{9485875B-896C-4E6D-9564-2067055600F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8" y="2795"/>
              <a:ext cx="152" cy="17"/>
            </a:xfrm>
            <a:custGeom>
              <a:avLst/>
              <a:gdLst>
                <a:gd name="T0" fmla="*/ 0 w 304"/>
                <a:gd name="T1" fmla="*/ 0 h 36"/>
                <a:gd name="T2" fmla="*/ 1 w 304"/>
                <a:gd name="T3" fmla="*/ 0 h 36"/>
                <a:gd name="T4" fmla="*/ 2 w 304"/>
                <a:gd name="T5" fmla="*/ 0 h 36"/>
                <a:gd name="T6" fmla="*/ 2 w 304"/>
                <a:gd name="T7" fmla="*/ 0 h 36"/>
                <a:gd name="T8" fmla="*/ 3 w 304"/>
                <a:gd name="T9" fmla="*/ 0 h 36"/>
                <a:gd name="T10" fmla="*/ 3 w 304"/>
                <a:gd name="T11" fmla="*/ 0 h 36"/>
                <a:gd name="T12" fmla="*/ 4 w 304"/>
                <a:gd name="T13" fmla="*/ 0 h 36"/>
                <a:gd name="T14" fmla="*/ 5 w 304"/>
                <a:gd name="T15" fmla="*/ 0 h 36"/>
                <a:gd name="T16" fmla="*/ 5 w 304"/>
                <a:gd name="T17" fmla="*/ 0 h 36"/>
                <a:gd name="T18" fmla="*/ 6 w 304"/>
                <a:gd name="T19" fmla="*/ 0 h 36"/>
                <a:gd name="T20" fmla="*/ 6 w 304"/>
                <a:gd name="T21" fmla="*/ 0 h 36"/>
                <a:gd name="T22" fmla="*/ 7 w 304"/>
                <a:gd name="T23" fmla="*/ 0 h 36"/>
                <a:gd name="T24" fmla="*/ 8 w 304"/>
                <a:gd name="T25" fmla="*/ 0 h 36"/>
                <a:gd name="T26" fmla="*/ 8 w 304"/>
                <a:gd name="T27" fmla="*/ 0 h 36"/>
                <a:gd name="T28" fmla="*/ 9 w 304"/>
                <a:gd name="T29" fmla="*/ 0 h 36"/>
                <a:gd name="T30" fmla="*/ 9 w 304"/>
                <a:gd name="T31" fmla="*/ 0 h 36"/>
                <a:gd name="T32" fmla="*/ 10 w 304"/>
                <a:gd name="T33" fmla="*/ 0 h 36"/>
                <a:gd name="T34" fmla="*/ 9 w 304"/>
                <a:gd name="T35" fmla="*/ 0 h 36"/>
                <a:gd name="T36" fmla="*/ 9 w 304"/>
                <a:gd name="T37" fmla="*/ 1 h 36"/>
                <a:gd name="T38" fmla="*/ 8 w 304"/>
                <a:gd name="T39" fmla="*/ 1 h 36"/>
                <a:gd name="T40" fmla="*/ 8 w 304"/>
                <a:gd name="T41" fmla="*/ 1 h 36"/>
                <a:gd name="T42" fmla="*/ 7 w 304"/>
                <a:gd name="T43" fmla="*/ 1 h 36"/>
                <a:gd name="T44" fmla="*/ 7 w 304"/>
                <a:gd name="T45" fmla="*/ 1 h 36"/>
                <a:gd name="T46" fmla="*/ 6 w 304"/>
                <a:gd name="T47" fmla="*/ 1 h 36"/>
                <a:gd name="T48" fmla="*/ 5 w 304"/>
                <a:gd name="T49" fmla="*/ 1 h 36"/>
                <a:gd name="T50" fmla="*/ 5 w 304"/>
                <a:gd name="T51" fmla="*/ 0 h 36"/>
                <a:gd name="T52" fmla="*/ 4 w 304"/>
                <a:gd name="T53" fmla="*/ 0 h 36"/>
                <a:gd name="T54" fmla="*/ 4 w 304"/>
                <a:gd name="T55" fmla="*/ 0 h 36"/>
                <a:gd name="T56" fmla="*/ 3 w 304"/>
                <a:gd name="T57" fmla="*/ 0 h 36"/>
                <a:gd name="T58" fmla="*/ 2 w 304"/>
                <a:gd name="T59" fmla="*/ 0 h 36"/>
                <a:gd name="T60" fmla="*/ 2 w 304"/>
                <a:gd name="T61" fmla="*/ 0 h 36"/>
                <a:gd name="T62" fmla="*/ 1 w 304"/>
                <a:gd name="T63" fmla="*/ 0 h 36"/>
                <a:gd name="T64" fmla="*/ 1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2" name="Freeform 195">
              <a:extLst>
                <a:ext uri="{FF2B5EF4-FFF2-40B4-BE49-F238E27FC236}">
                  <a16:creationId xmlns:a16="http://schemas.microsoft.com/office/drawing/2014/main" id="{75E19292-159C-427D-B637-2BF06561C3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7" y="2814"/>
              <a:ext cx="152" cy="19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1 h 38"/>
                <a:gd name="T4" fmla="*/ 1 w 305"/>
                <a:gd name="T5" fmla="*/ 1 h 38"/>
                <a:gd name="T6" fmla="*/ 2 w 305"/>
                <a:gd name="T7" fmla="*/ 1 h 38"/>
                <a:gd name="T8" fmla="*/ 2 w 305"/>
                <a:gd name="T9" fmla="*/ 1 h 38"/>
                <a:gd name="T10" fmla="*/ 3 w 305"/>
                <a:gd name="T11" fmla="*/ 1 h 38"/>
                <a:gd name="T12" fmla="*/ 3 w 305"/>
                <a:gd name="T13" fmla="*/ 1 h 38"/>
                <a:gd name="T14" fmla="*/ 4 w 305"/>
                <a:gd name="T15" fmla="*/ 1 h 38"/>
                <a:gd name="T16" fmla="*/ 4 w 305"/>
                <a:gd name="T17" fmla="*/ 1 h 38"/>
                <a:gd name="T18" fmla="*/ 5 w 305"/>
                <a:gd name="T19" fmla="*/ 1 h 38"/>
                <a:gd name="T20" fmla="*/ 6 w 305"/>
                <a:gd name="T21" fmla="*/ 1 h 38"/>
                <a:gd name="T22" fmla="*/ 6 w 305"/>
                <a:gd name="T23" fmla="*/ 1 h 38"/>
                <a:gd name="T24" fmla="*/ 7 w 305"/>
                <a:gd name="T25" fmla="*/ 1 h 38"/>
                <a:gd name="T26" fmla="*/ 7 w 305"/>
                <a:gd name="T27" fmla="*/ 1 h 38"/>
                <a:gd name="T28" fmla="*/ 8 w 305"/>
                <a:gd name="T29" fmla="*/ 1 h 38"/>
                <a:gd name="T30" fmla="*/ 8 w 305"/>
                <a:gd name="T31" fmla="*/ 1 h 38"/>
                <a:gd name="T32" fmla="*/ 9 w 305"/>
                <a:gd name="T33" fmla="*/ 1 h 38"/>
                <a:gd name="T34" fmla="*/ 8 w 305"/>
                <a:gd name="T35" fmla="*/ 2 h 38"/>
                <a:gd name="T36" fmla="*/ 8 w 305"/>
                <a:gd name="T37" fmla="*/ 2 h 38"/>
                <a:gd name="T38" fmla="*/ 7 w 305"/>
                <a:gd name="T39" fmla="*/ 2 h 38"/>
                <a:gd name="T40" fmla="*/ 7 w 305"/>
                <a:gd name="T41" fmla="*/ 2 h 38"/>
                <a:gd name="T42" fmla="*/ 6 w 305"/>
                <a:gd name="T43" fmla="*/ 2 h 38"/>
                <a:gd name="T44" fmla="*/ 6 w 305"/>
                <a:gd name="T45" fmla="*/ 2 h 38"/>
                <a:gd name="T46" fmla="*/ 5 w 305"/>
                <a:gd name="T47" fmla="*/ 2 h 38"/>
                <a:gd name="T48" fmla="*/ 5 w 305"/>
                <a:gd name="T49" fmla="*/ 2 h 38"/>
                <a:gd name="T50" fmla="*/ 4 w 305"/>
                <a:gd name="T51" fmla="*/ 1 h 38"/>
                <a:gd name="T52" fmla="*/ 3 w 305"/>
                <a:gd name="T53" fmla="*/ 1 h 38"/>
                <a:gd name="T54" fmla="*/ 3 w 305"/>
                <a:gd name="T55" fmla="*/ 1 h 38"/>
                <a:gd name="T56" fmla="*/ 2 w 305"/>
                <a:gd name="T57" fmla="*/ 1 h 38"/>
                <a:gd name="T58" fmla="*/ 2 w 305"/>
                <a:gd name="T59" fmla="*/ 1 h 38"/>
                <a:gd name="T60" fmla="*/ 1 w 305"/>
                <a:gd name="T61" fmla="*/ 1 h 38"/>
                <a:gd name="T62" fmla="*/ 1 w 305"/>
                <a:gd name="T63" fmla="*/ 1 h 38"/>
                <a:gd name="T64" fmla="*/ 0 w 305"/>
                <a:gd name="T65" fmla="*/ 1 h 38"/>
                <a:gd name="T66" fmla="*/ 0 w 305"/>
                <a:gd name="T67" fmla="*/ 1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3" name="Freeform 196">
              <a:extLst>
                <a:ext uri="{FF2B5EF4-FFF2-40B4-BE49-F238E27FC236}">
                  <a16:creationId xmlns:a16="http://schemas.microsoft.com/office/drawing/2014/main" id="{461DFF7B-F386-44B8-BA6F-06102D1916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1" y="2731"/>
              <a:ext cx="165" cy="20"/>
            </a:xfrm>
            <a:custGeom>
              <a:avLst/>
              <a:gdLst>
                <a:gd name="T0" fmla="*/ 0 w 330"/>
                <a:gd name="T1" fmla="*/ 0 h 41"/>
                <a:gd name="T2" fmla="*/ 5 w 330"/>
                <a:gd name="T3" fmla="*/ 0 h 41"/>
                <a:gd name="T4" fmla="*/ 9 w 330"/>
                <a:gd name="T5" fmla="*/ 0 h 41"/>
                <a:gd name="T6" fmla="*/ 11 w 330"/>
                <a:gd name="T7" fmla="*/ 1 h 41"/>
                <a:gd name="T8" fmla="*/ 10 w 330"/>
                <a:gd name="T9" fmla="*/ 1 h 41"/>
                <a:gd name="T10" fmla="*/ 7 w 330"/>
                <a:gd name="T11" fmla="*/ 0 h 41"/>
                <a:gd name="T12" fmla="*/ 3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4" name="Freeform 197">
              <a:extLst>
                <a:ext uri="{FF2B5EF4-FFF2-40B4-BE49-F238E27FC236}">
                  <a16:creationId xmlns:a16="http://schemas.microsoft.com/office/drawing/2014/main" id="{482CD3B5-4C3A-4818-A323-AAEC46F4B2C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2" y="2754"/>
              <a:ext cx="152" cy="19"/>
            </a:xfrm>
            <a:custGeom>
              <a:avLst/>
              <a:gdLst>
                <a:gd name="T0" fmla="*/ 1 w 304"/>
                <a:gd name="T1" fmla="*/ 0 h 38"/>
                <a:gd name="T2" fmla="*/ 6 w 304"/>
                <a:gd name="T3" fmla="*/ 1 h 38"/>
                <a:gd name="T4" fmla="*/ 10 w 304"/>
                <a:gd name="T5" fmla="*/ 1 h 38"/>
                <a:gd name="T6" fmla="*/ 9 w 304"/>
                <a:gd name="T7" fmla="*/ 2 h 38"/>
                <a:gd name="T8" fmla="*/ 4 w 304"/>
                <a:gd name="T9" fmla="*/ 1 h 38"/>
                <a:gd name="T10" fmla="*/ 0 w 304"/>
                <a:gd name="T11" fmla="*/ 1 h 38"/>
                <a:gd name="T12" fmla="*/ 1 w 304"/>
                <a:gd name="T13" fmla="*/ 0 h 38"/>
                <a:gd name="T14" fmla="*/ 1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5" name="Freeform 198">
              <a:extLst>
                <a:ext uri="{FF2B5EF4-FFF2-40B4-BE49-F238E27FC236}">
                  <a16:creationId xmlns:a16="http://schemas.microsoft.com/office/drawing/2014/main" id="{72F89F4C-1461-4E85-A4CD-F3468992CA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8" y="2770"/>
              <a:ext cx="55" cy="9"/>
            </a:xfrm>
            <a:custGeom>
              <a:avLst/>
              <a:gdLst>
                <a:gd name="T0" fmla="*/ 0 w 111"/>
                <a:gd name="T1" fmla="*/ 0 h 16"/>
                <a:gd name="T2" fmla="*/ 2 w 111"/>
                <a:gd name="T3" fmla="*/ 1 h 16"/>
                <a:gd name="T4" fmla="*/ 3 w 111"/>
                <a:gd name="T5" fmla="*/ 1 h 16"/>
                <a:gd name="T6" fmla="*/ 3 w 111"/>
                <a:gd name="T7" fmla="*/ 1 h 16"/>
                <a:gd name="T8" fmla="*/ 1 w 111"/>
                <a:gd name="T9" fmla="*/ 1 h 16"/>
                <a:gd name="T10" fmla="*/ 0 w 111"/>
                <a:gd name="T11" fmla="*/ 1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6" name="Freeform 199">
              <a:extLst>
                <a:ext uri="{FF2B5EF4-FFF2-40B4-BE49-F238E27FC236}">
                  <a16:creationId xmlns:a16="http://schemas.microsoft.com/office/drawing/2014/main" id="{883C6250-A807-4499-92EB-F82A6DD629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5" y="2791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2 w 81"/>
                <a:gd name="T3" fmla="*/ 0 h 15"/>
                <a:gd name="T4" fmla="*/ 2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7" name="Freeform 200">
              <a:extLst>
                <a:ext uri="{FF2B5EF4-FFF2-40B4-BE49-F238E27FC236}">
                  <a16:creationId xmlns:a16="http://schemas.microsoft.com/office/drawing/2014/main" id="{059A0C48-BED8-4724-80B1-3F55CAD59C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7" y="2812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1 w 81"/>
                <a:gd name="T3" fmla="*/ 0 h 15"/>
                <a:gd name="T4" fmla="*/ 2 w 81"/>
                <a:gd name="T5" fmla="*/ 0 h 15"/>
                <a:gd name="T6" fmla="*/ 1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8" name="Freeform 201">
              <a:extLst>
                <a:ext uri="{FF2B5EF4-FFF2-40B4-BE49-F238E27FC236}">
                  <a16:creationId xmlns:a16="http://schemas.microsoft.com/office/drawing/2014/main" id="{E09E5AA3-67E9-4E6F-8A4F-BF68C83C66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8" y="2842"/>
              <a:ext cx="79" cy="21"/>
            </a:xfrm>
            <a:custGeom>
              <a:avLst/>
              <a:gdLst>
                <a:gd name="T0" fmla="*/ 0 w 157"/>
                <a:gd name="T1" fmla="*/ 0 h 41"/>
                <a:gd name="T2" fmla="*/ 2 w 157"/>
                <a:gd name="T3" fmla="*/ 1 h 41"/>
                <a:gd name="T4" fmla="*/ 4 w 157"/>
                <a:gd name="T5" fmla="*/ 1 h 41"/>
                <a:gd name="T6" fmla="*/ 5 w 157"/>
                <a:gd name="T7" fmla="*/ 1 h 41"/>
                <a:gd name="T8" fmla="*/ 4 w 157"/>
                <a:gd name="T9" fmla="*/ 2 h 41"/>
                <a:gd name="T10" fmla="*/ 4 w 157"/>
                <a:gd name="T11" fmla="*/ 2 h 41"/>
                <a:gd name="T12" fmla="*/ 2 w 157"/>
                <a:gd name="T13" fmla="*/ 2 h 41"/>
                <a:gd name="T14" fmla="*/ 1 w 157"/>
                <a:gd name="T15" fmla="*/ 1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06" name="Group 202">
            <a:extLst>
              <a:ext uri="{FF2B5EF4-FFF2-40B4-BE49-F238E27FC236}">
                <a16:creationId xmlns:a16="http://schemas.microsoft.com/office/drawing/2014/main" id="{4B93CCC3-EBA8-4E82-A379-097D63E160A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02341" y="3844169"/>
            <a:ext cx="466725" cy="728662"/>
            <a:chOff x="2649" y="2160"/>
            <a:chExt cx="438" cy="684"/>
          </a:xfrm>
        </p:grpSpPr>
        <p:sp>
          <p:nvSpPr>
            <p:cNvPr id="51479" name="Freeform 203">
              <a:extLst>
                <a:ext uri="{FF2B5EF4-FFF2-40B4-BE49-F238E27FC236}">
                  <a16:creationId xmlns:a16="http://schemas.microsoft.com/office/drawing/2014/main" id="{1D21EEFE-0402-4014-B723-ABEF7A21AC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49" y="2160"/>
              <a:ext cx="434" cy="576"/>
            </a:xfrm>
            <a:custGeom>
              <a:avLst/>
              <a:gdLst>
                <a:gd name="T0" fmla="*/ 8 w 866"/>
                <a:gd name="T1" fmla="*/ 0 h 1153"/>
                <a:gd name="T2" fmla="*/ 7 w 866"/>
                <a:gd name="T3" fmla="*/ 1 h 1153"/>
                <a:gd name="T4" fmla="*/ 6 w 866"/>
                <a:gd name="T5" fmla="*/ 1 h 1153"/>
                <a:gd name="T6" fmla="*/ 4 w 866"/>
                <a:gd name="T7" fmla="*/ 2 h 1153"/>
                <a:gd name="T8" fmla="*/ 3 w 866"/>
                <a:gd name="T9" fmla="*/ 3 h 1153"/>
                <a:gd name="T10" fmla="*/ 2 w 866"/>
                <a:gd name="T11" fmla="*/ 4 h 1153"/>
                <a:gd name="T12" fmla="*/ 2 w 866"/>
                <a:gd name="T13" fmla="*/ 6 h 1153"/>
                <a:gd name="T14" fmla="*/ 1 w 866"/>
                <a:gd name="T15" fmla="*/ 7 h 1153"/>
                <a:gd name="T16" fmla="*/ 1 w 866"/>
                <a:gd name="T17" fmla="*/ 9 h 1153"/>
                <a:gd name="T18" fmla="*/ 0 w 866"/>
                <a:gd name="T19" fmla="*/ 12 h 1153"/>
                <a:gd name="T20" fmla="*/ 1 w 866"/>
                <a:gd name="T21" fmla="*/ 15 h 1153"/>
                <a:gd name="T22" fmla="*/ 2 w 866"/>
                <a:gd name="T23" fmla="*/ 19 h 1153"/>
                <a:gd name="T24" fmla="*/ 3 w 866"/>
                <a:gd name="T25" fmla="*/ 21 h 1153"/>
                <a:gd name="T26" fmla="*/ 4 w 866"/>
                <a:gd name="T27" fmla="*/ 22 h 1153"/>
                <a:gd name="T28" fmla="*/ 4 w 866"/>
                <a:gd name="T29" fmla="*/ 23 h 1153"/>
                <a:gd name="T30" fmla="*/ 5 w 866"/>
                <a:gd name="T31" fmla="*/ 24 h 1153"/>
                <a:gd name="T32" fmla="*/ 5 w 866"/>
                <a:gd name="T33" fmla="*/ 26 h 1153"/>
                <a:gd name="T34" fmla="*/ 6 w 866"/>
                <a:gd name="T35" fmla="*/ 27 h 1153"/>
                <a:gd name="T36" fmla="*/ 6 w 866"/>
                <a:gd name="T37" fmla="*/ 29 h 1153"/>
                <a:gd name="T38" fmla="*/ 6 w 866"/>
                <a:gd name="T39" fmla="*/ 31 h 1153"/>
                <a:gd name="T40" fmla="*/ 6 w 866"/>
                <a:gd name="T41" fmla="*/ 33 h 1153"/>
                <a:gd name="T42" fmla="*/ 6 w 866"/>
                <a:gd name="T43" fmla="*/ 34 h 1153"/>
                <a:gd name="T44" fmla="*/ 7 w 866"/>
                <a:gd name="T45" fmla="*/ 34 h 1153"/>
                <a:gd name="T46" fmla="*/ 8 w 866"/>
                <a:gd name="T47" fmla="*/ 35 h 1153"/>
                <a:gd name="T48" fmla="*/ 10 w 866"/>
                <a:gd name="T49" fmla="*/ 35 h 1153"/>
                <a:gd name="T50" fmla="*/ 11 w 866"/>
                <a:gd name="T51" fmla="*/ 35 h 1153"/>
                <a:gd name="T52" fmla="*/ 12 w 866"/>
                <a:gd name="T53" fmla="*/ 35 h 1153"/>
                <a:gd name="T54" fmla="*/ 13 w 866"/>
                <a:gd name="T55" fmla="*/ 35 h 1153"/>
                <a:gd name="T56" fmla="*/ 14 w 866"/>
                <a:gd name="T57" fmla="*/ 35 h 1153"/>
                <a:gd name="T58" fmla="*/ 16 w 866"/>
                <a:gd name="T59" fmla="*/ 35 h 1153"/>
                <a:gd name="T60" fmla="*/ 16 w 866"/>
                <a:gd name="T61" fmla="*/ 35 h 1153"/>
                <a:gd name="T62" fmla="*/ 17 w 866"/>
                <a:gd name="T63" fmla="*/ 34 h 1153"/>
                <a:gd name="T64" fmla="*/ 17 w 866"/>
                <a:gd name="T65" fmla="*/ 33 h 1153"/>
                <a:gd name="T66" fmla="*/ 18 w 866"/>
                <a:gd name="T67" fmla="*/ 31 h 1153"/>
                <a:gd name="T68" fmla="*/ 18 w 866"/>
                <a:gd name="T69" fmla="*/ 29 h 1153"/>
                <a:gd name="T70" fmla="*/ 19 w 866"/>
                <a:gd name="T71" fmla="*/ 29 h 1153"/>
                <a:gd name="T72" fmla="*/ 19 w 866"/>
                <a:gd name="T73" fmla="*/ 28 h 1153"/>
                <a:gd name="T74" fmla="*/ 19 w 866"/>
                <a:gd name="T75" fmla="*/ 27 h 1153"/>
                <a:gd name="T76" fmla="*/ 20 w 866"/>
                <a:gd name="T77" fmla="*/ 27 h 1153"/>
                <a:gd name="T78" fmla="*/ 20 w 866"/>
                <a:gd name="T79" fmla="*/ 26 h 1153"/>
                <a:gd name="T80" fmla="*/ 21 w 866"/>
                <a:gd name="T81" fmla="*/ 25 h 1153"/>
                <a:gd name="T82" fmla="*/ 21 w 866"/>
                <a:gd name="T83" fmla="*/ 25 h 1153"/>
                <a:gd name="T84" fmla="*/ 22 w 866"/>
                <a:gd name="T85" fmla="*/ 24 h 1153"/>
                <a:gd name="T86" fmla="*/ 23 w 866"/>
                <a:gd name="T87" fmla="*/ 23 h 1153"/>
                <a:gd name="T88" fmla="*/ 24 w 866"/>
                <a:gd name="T89" fmla="*/ 21 h 1153"/>
                <a:gd name="T90" fmla="*/ 25 w 866"/>
                <a:gd name="T91" fmla="*/ 20 h 1153"/>
                <a:gd name="T92" fmla="*/ 26 w 866"/>
                <a:gd name="T93" fmla="*/ 18 h 1153"/>
                <a:gd name="T94" fmla="*/ 27 w 866"/>
                <a:gd name="T95" fmla="*/ 16 h 1153"/>
                <a:gd name="T96" fmla="*/ 27 w 866"/>
                <a:gd name="T97" fmla="*/ 13 h 1153"/>
                <a:gd name="T98" fmla="*/ 28 w 866"/>
                <a:gd name="T99" fmla="*/ 11 h 1153"/>
                <a:gd name="T100" fmla="*/ 27 w 866"/>
                <a:gd name="T101" fmla="*/ 8 h 1153"/>
                <a:gd name="T102" fmla="*/ 26 w 866"/>
                <a:gd name="T103" fmla="*/ 5 h 1153"/>
                <a:gd name="T104" fmla="*/ 24 w 866"/>
                <a:gd name="T105" fmla="*/ 3 h 1153"/>
                <a:gd name="T106" fmla="*/ 22 w 866"/>
                <a:gd name="T107" fmla="*/ 2 h 1153"/>
                <a:gd name="T108" fmla="*/ 19 w 866"/>
                <a:gd name="T109" fmla="*/ 0 h 1153"/>
                <a:gd name="T110" fmla="*/ 16 w 866"/>
                <a:gd name="T111" fmla="*/ 0 h 1153"/>
                <a:gd name="T112" fmla="*/ 13 w 866"/>
                <a:gd name="T113" fmla="*/ 0 h 1153"/>
                <a:gd name="T114" fmla="*/ 10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0" name="Freeform 204">
              <a:extLst>
                <a:ext uri="{FF2B5EF4-FFF2-40B4-BE49-F238E27FC236}">
                  <a16:creationId xmlns:a16="http://schemas.microsoft.com/office/drawing/2014/main" id="{F8546CCC-3A96-4C62-A713-5732392148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51" y="2162"/>
              <a:ext cx="436" cy="565"/>
            </a:xfrm>
            <a:custGeom>
              <a:avLst/>
              <a:gdLst>
                <a:gd name="T0" fmla="*/ 10 w 872"/>
                <a:gd name="T1" fmla="*/ 1 h 1129"/>
                <a:gd name="T2" fmla="*/ 8 w 872"/>
                <a:gd name="T3" fmla="*/ 1 h 1129"/>
                <a:gd name="T4" fmla="*/ 7 w 872"/>
                <a:gd name="T5" fmla="*/ 2 h 1129"/>
                <a:gd name="T6" fmla="*/ 6 w 872"/>
                <a:gd name="T7" fmla="*/ 3 h 1129"/>
                <a:gd name="T8" fmla="*/ 5 w 872"/>
                <a:gd name="T9" fmla="*/ 3 h 1129"/>
                <a:gd name="T10" fmla="*/ 4 w 872"/>
                <a:gd name="T11" fmla="*/ 4 h 1129"/>
                <a:gd name="T12" fmla="*/ 3 w 872"/>
                <a:gd name="T13" fmla="*/ 5 h 1129"/>
                <a:gd name="T14" fmla="*/ 2 w 872"/>
                <a:gd name="T15" fmla="*/ 6 h 1129"/>
                <a:gd name="T16" fmla="*/ 1 w 872"/>
                <a:gd name="T17" fmla="*/ 8 h 1129"/>
                <a:gd name="T18" fmla="*/ 1 w 872"/>
                <a:gd name="T19" fmla="*/ 9 h 1129"/>
                <a:gd name="T20" fmla="*/ 1 w 872"/>
                <a:gd name="T21" fmla="*/ 10 h 1129"/>
                <a:gd name="T22" fmla="*/ 0 w 872"/>
                <a:gd name="T23" fmla="*/ 12 h 1129"/>
                <a:gd name="T24" fmla="*/ 1 w 872"/>
                <a:gd name="T25" fmla="*/ 13 h 1129"/>
                <a:gd name="T26" fmla="*/ 1 w 872"/>
                <a:gd name="T27" fmla="*/ 15 h 1129"/>
                <a:gd name="T28" fmla="*/ 1 w 872"/>
                <a:gd name="T29" fmla="*/ 17 h 1129"/>
                <a:gd name="T30" fmla="*/ 2 w 872"/>
                <a:gd name="T31" fmla="*/ 19 h 1129"/>
                <a:gd name="T32" fmla="*/ 3 w 872"/>
                <a:gd name="T33" fmla="*/ 21 h 1129"/>
                <a:gd name="T34" fmla="*/ 5 w 872"/>
                <a:gd name="T35" fmla="*/ 25 h 1129"/>
                <a:gd name="T36" fmla="*/ 6 w 872"/>
                <a:gd name="T37" fmla="*/ 28 h 1129"/>
                <a:gd name="T38" fmla="*/ 6 w 872"/>
                <a:gd name="T39" fmla="*/ 33 h 1129"/>
                <a:gd name="T40" fmla="*/ 7 w 872"/>
                <a:gd name="T41" fmla="*/ 35 h 1129"/>
                <a:gd name="T42" fmla="*/ 16 w 872"/>
                <a:gd name="T43" fmla="*/ 36 h 1129"/>
                <a:gd name="T44" fmla="*/ 17 w 872"/>
                <a:gd name="T45" fmla="*/ 35 h 1129"/>
                <a:gd name="T46" fmla="*/ 18 w 872"/>
                <a:gd name="T47" fmla="*/ 30 h 1129"/>
                <a:gd name="T48" fmla="*/ 19 w 872"/>
                <a:gd name="T49" fmla="*/ 28 h 1129"/>
                <a:gd name="T50" fmla="*/ 22 w 872"/>
                <a:gd name="T51" fmla="*/ 25 h 1129"/>
                <a:gd name="T52" fmla="*/ 22 w 872"/>
                <a:gd name="T53" fmla="*/ 25 h 1129"/>
                <a:gd name="T54" fmla="*/ 23 w 872"/>
                <a:gd name="T55" fmla="*/ 24 h 1129"/>
                <a:gd name="T56" fmla="*/ 23 w 872"/>
                <a:gd name="T57" fmla="*/ 24 h 1129"/>
                <a:gd name="T58" fmla="*/ 24 w 872"/>
                <a:gd name="T59" fmla="*/ 23 h 1129"/>
                <a:gd name="T60" fmla="*/ 24 w 872"/>
                <a:gd name="T61" fmla="*/ 22 h 1129"/>
                <a:gd name="T62" fmla="*/ 25 w 872"/>
                <a:gd name="T63" fmla="*/ 22 h 1129"/>
                <a:gd name="T64" fmla="*/ 25 w 872"/>
                <a:gd name="T65" fmla="*/ 21 h 1129"/>
                <a:gd name="T66" fmla="*/ 26 w 872"/>
                <a:gd name="T67" fmla="*/ 20 h 1129"/>
                <a:gd name="T68" fmla="*/ 26 w 872"/>
                <a:gd name="T69" fmla="*/ 19 h 1129"/>
                <a:gd name="T70" fmla="*/ 27 w 872"/>
                <a:gd name="T71" fmla="*/ 18 h 1129"/>
                <a:gd name="T72" fmla="*/ 27 w 872"/>
                <a:gd name="T73" fmla="*/ 17 h 1129"/>
                <a:gd name="T74" fmla="*/ 27 w 872"/>
                <a:gd name="T75" fmla="*/ 16 h 1129"/>
                <a:gd name="T76" fmla="*/ 28 w 872"/>
                <a:gd name="T77" fmla="*/ 15 h 1129"/>
                <a:gd name="T78" fmla="*/ 28 w 872"/>
                <a:gd name="T79" fmla="*/ 13 h 1129"/>
                <a:gd name="T80" fmla="*/ 28 w 872"/>
                <a:gd name="T81" fmla="*/ 12 h 1129"/>
                <a:gd name="T82" fmla="*/ 28 w 872"/>
                <a:gd name="T83" fmla="*/ 11 h 1129"/>
                <a:gd name="T84" fmla="*/ 27 w 872"/>
                <a:gd name="T85" fmla="*/ 9 h 1129"/>
                <a:gd name="T86" fmla="*/ 27 w 872"/>
                <a:gd name="T87" fmla="*/ 8 h 1129"/>
                <a:gd name="T88" fmla="*/ 26 w 872"/>
                <a:gd name="T89" fmla="*/ 7 h 1129"/>
                <a:gd name="T90" fmla="*/ 25 w 872"/>
                <a:gd name="T91" fmla="*/ 5 h 1129"/>
                <a:gd name="T92" fmla="*/ 24 w 872"/>
                <a:gd name="T93" fmla="*/ 4 h 1129"/>
                <a:gd name="T94" fmla="*/ 23 w 872"/>
                <a:gd name="T95" fmla="*/ 4 h 1129"/>
                <a:gd name="T96" fmla="*/ 22 w 872"/>
                <a:gd name="T97" fmla="*/ 3 h 1129"/>
                <a:gd name="T98" fmla="*/ 21 w 872"/>
                <a:gd name="T99" fmla="*/ 2 h 1129"/>
                <a:gd name="T100" fmla="*/ 19 w 872"/>
                <a:gd name="T101" fmla="*/ 2 h 1129"/>
                <a:gd name="T102" fmla="*/ 18 w 872"/>
                <a:gd name="T103" fmla="*/ 1 h 1129"/>
                <a:gd name="T104" fmla="*/ 17 w 872"/>
                <a:gd name="T105" fmla="*/ 1 h 1129"/>
                <a:gd name="T106" fmla="*/ 15 w 872"/>
                <a:gd name="T107" fmla="*/ 1 h 1129"/>
                <a:gd name="T108" fmla="*/ 14 w 872"/>
                <a:gd name="T109" fmla="*/ 0 h 1129"/>
                <a:gd name="T110" fmla="*/ 12 w 872"/>
                <a:gd name="T111" fmla="*/ 0 h 1129"/>
                <a:gd name="T112" fmla="*/ 11 w 872"/>
                <a:gd name="T113" fmla="*/ 1 h 1129"/>
                <a:gd name="T114" fmla="*/ 10 w 872"/>
                <a:gd name="T115" fmla="*/ 1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1" name="Freeform 205">
              <a:extLst>
                <a:ext uri="{FF2B5EF4-FFF2-40B4-BE49-F238E27FC236}">
                  <a16:creationId xmlns:a16="http://schemas.microsoft.com/office/drawing/2014/main" id="{4A0B87AE-8282-4618-A56A-1811C00E53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71" y="2186"/>
              <a:ext cx="395" cy="531"/>
            </a:xfrm>
            <a:custGeom>
              <a:avLst/>
              <a:gdLst>
                <a:gd name="T0" fmla="*/ 9 w 790"/>
                <a:gd name="T1" fmla="*/ 0 h 1063"/>
                <a:gd name="T2" fmla="*/ 8 w 790"/>
                <a:gd name="T3" fmla="*/ 0 h 1063"/>
                <a:gd name="T4" fmla="*/ 7 w 790"/>
                <a:gd name="T5" fmla="*/ 1 h 1063"/>
                <a:gd name="T6" fmla="*/ 6 w 790"/>
                <a:gd name="T7" fmla="*/ 1 h 1063"/>
                <a:gd name="T8" fmla="*/ 4 w 790"/>
                <a:gd name="T9" fmla="*/ 2 h 1063"/>
                <a:gd name="T10" fmla="*/ 3 w 790"/>
                <a:gd name="T11" fmla="*/ 3 h 1063"/>
                <a:gd name="T12" fmla="*/ 3 w 790"/>
                <a:gd name="T13" fmla="*/ 4 h 1063"/>
                <a:gd name="T14" fmla="*/ 2 w 790"/>
                <a:gd name="T15" fmla="*/ 5 h 1063"/>
                <a:gd name="T16" fmla="*/ 1 w 790"/>
                <a:gd name="T17" fmla="*/ 6 h 1063"/>
                <a:gd name="T18" fmla="*/ 1 w 790"/>
                <a:gd name="T19" fmla="*/ 7 h 1063"/>
                <a:gd name="T20" fmla="*/ 1 w 790"/>
                <a:gd name="T21" fmla="*/ 8 h 1063"/>
                <a:gd name="T22" fmla="*/ 0 w 790"/>
                <a:gd name="T23" fmla="*/ 9 h 1063"/>
                <a:gd name="T24" fmla="*/ 1 w 790"/>
                <a:gd name="T25" fmla="*/ 11 h 1063"/>
                <a:gd name="T26" fmla="*/ 1 w 790"/>
                <a:gd name="T27" fmla="*/ 12 h 1063"/>
                <a:gd name="T28" fmla="*/ 1 w 790"/>
                <a:gd name="T29" fmla="*/ 14 h 1063"/>
                <a:gd name="T30" fmla="*/ 2 w 790"/>
                <a:gd name="T31" fmla="*/ 16 h 1063"/>
                <a:gd name="T32" fmla="*/ 3 w 790"/>
                <a:gd name="T33" fmla="*/ 18 h 1063"/>
                <a:gd name="T34" fmla="*/ 6 w 790"/>
                <a:gd name="T35" fmla="*/ 22 h 1063"/>
                <a:gd name="T36" fmla="*/ 6 w 790"/>
                <a:gd name="T37" fmla="*/ 24 h 1063"/>
                <a:gd name="T38" fmla="*/ 6 w 790"/>
                <a:gd name="T39" fmla="*/ 30 h 1063"/>
                <a:gd name="T40" fmla="*/ 7 w 790"/>
                <a:gd name="T41" fmla="*/ 32 h 1063"/>
                <a:gd name="T42" fmla="*/ 14 w 790"/>
                <a:gd name="T43" fmla="*/ 33 h 1063"/>
                <a:gd name="T44" fmla="*/ 15 w 790"/>
                <a:gd name="T45" fmla="*/ 32 h 1063"/>
                <a:gd name="T46" fmla="*/ 16 w 790"/>
                <a:gd name="T47" fmla="*/ 26 h 1063"/>
                <a:gd name="T48" fmla="*/ 17 w 790"/>
                <a:gd name="T49" fmla="*/ 24 h 1063"/>
                <a:gd name="T50" fmla="*/ 19 w 790"/>
                <a:gd name="T51" fmla="*/ 22 h 1063"/>
                <a:gd name="T52" fmla="*/ 20 w 790"/>
                <a:gd name="T53" fmla="*/ 21 h 1063"/>
                <a:gd name="T54" fmla="*/ 20 w 790"/>
                <a:gd name="T55" fmla="*/ 21 h 1063"/>
                <a:gd name="T56" fmla="*/ 21 w 790"/>
                <a:gd name="T57" fmla="*/ 20 h 1063"/>
                <a:gd name="T58" fmla="*/ 21 w 790"/>
                <a:gd name="T59" fmla="*/ 20 h 1063"/>
                <a:gd name="T60" fmla="*/ 22 w 790"/>
                <a:gd name="T61" fmla="*/ 19 h 1063"/>
                <a:gd name="T62" fmla="*/ 22 w 790"/>
                <a:gd name="T63" fmla="*/ 18 h 1063"/>
                <a:gd name="T64" fmla="*/ 23 w 790"/>
                <a:gd name="T65" fmla="*/ 18 h 1063"/>
                <a:gd name="T66" fmla="*/ 23 w 790"/>
                <a:gd name="T67" fmla="*/ 17 h 1063"/>
                <a:gd name="T68" fmla="*/ 24 w 790"/>
                <a:gd name="T69" fmla="*/ 16 h 1063"/>
                <a:gd name="T70" fmla="*/ 24 w 790"/>
                <a:gd name="T71" fmla="*/ 15 h 1063"/>
                <a:gd name="T72" fmla="*/ 24 w 790"/>
                <a:gd name="T73" fmla="*/ 14 h 1063"/>
                <a:gd name="T74" fmla="*/ 25 w 790"/>
                <a:gd name="T75" fmla="*/ 13 h 1063"/>
                <a:gd name="T76" fmla="*/ 25 w 790"/>
                <a:gd name="T77" fmla="*/ 12 h 1063"/>
                <a:gd name="T78" fmla="*/ 25 w 790"/>
                <a:gd name="T79" fmla="*/ 11 h 1063"/>
                <a:gd name="T80" fmla="*/ 25 w 790"/>
                <a:gd name="T81" fmla="*/ 10 h 1063"/>
                <a:gd name="T82" fmla="*/ 25 w 790"/>
                <a:gd name="T83" fmla="*/ 8 h 1063"/>
                <a:gd name="T84" fmla="*/ 25 w 790"/>
                <a:gd name="T85" fmla="*/ 7 h 1063"/>
                <a:gd name="T86" fmla="*/ 24 w 790"/>
                <a:gd name="T87" fmla="*/ 6 h 1063"/>
                <a:gd name="T88" fmla="*/ 24 w 790"/>
                <a:gd name="T89" fmla="*/ 5 h 1063"/>
                <a:gd name="T90" fmla="*/ 23 w 790"/>
                <a:gd name="T91" fmla="*/ 4 h 1063"/>
                <a:gd name="T92" fmla="*/ 22 w 790"/>
                <a:gd name="T93" fmla="*/ 3 h 1063"/>
                <a:gd name="T94" fmla="*/ 21 w 790"/>
                <a:gd name="T95" fmla="*/ 2 h 1063"/>
                <a:gd name="T96" fmla="*/ 20 w 790"/>
                <a:gd name="T97" fmla="*/ 2 h 1063"/>
                <a:gd name="T98" fmla="*/ 19 w 790"/>
                <a:gd name="T99" fmla="*/ 1 h 1063"/>
                <a:gd name="T100" fmla="*/ 18 w 790"/>
                <a:gd name="T101" fmla="*/ 1 h 1063"/>
                <a:gd name="T102" fmla="*/ 17 w 790"/>
                <a:gd name="T103" fmla="*/ 0 h 1063"/>
                <a:gd name="T104" fmla="*/ 15 w 790"/>
                <a:gd name="T105" fmla="*/ 0 h 1063"/>
                <a:gd name="T106" fmla="*/ 14 w 790"/>
                <a:gd name="T107" fmla="*/ 0 h 1063"/>
                <a:gd name="T108" fmla="*/ 13 w 790"/>
                <a:gd name="T109" fmla="*/ 0 h 1063"/>
                <a:gd name="T110" fmla="*/ 12 w 790"/>
                <a:gd name="T111" fmla="*/ 0 h 1063"/>
                <a:gd name="T112" fmla="*/ 10 w 790"/>
                <a:gd name="T113" fmla="*/ 0 h 1063"/>
                <a:gd name="T114" fmla="*/ 9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2" name="Freeform 206">
              <a:extLst>
                <a:ext uri="{FF2B5EF4-FFF2-40B4-BE49-F238E27FC236}">
                  <a16:creationId xmlns:a16="http://schemas.microsoft.com/office/drawing/2014/main" id="{B8AD6FFA-C02C-4AF8-B687-DC3B1C4462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82" y="2192"/>
              <a:ext cx="372" cy="524"/>
            </a:xfrm>
            <a:custGeom>
              <a:avLst/>
              <a:gdLst>
                <a:gd name="T0" fmla="*/ 8 w 744"/>
                <a:gd name="T1" fmla="*/ 0 h 1049"/>
                <a:gd name="T2" fmla="*/ 5 w 744"/>
                <a:gd name="T3" fmla="*/ 1 h 1049"/>
                <a:gd name="T4" fmla="*/ 3 w 744"/>
                <a:gd name="T5" fmla="*/ 3 h 1049"/>
                <a:gd name="T6" fmla="*/ 2 w 744"/>
                <a:gd name="T7" fmla="*/ 4 h 1049"/>
                <a:gd name="T8" fmla="*/ 1 w 744"/>
                <a:gd name="T9" fmla="*/ 7 h 1049"/>
                <a:gd name="T10" fmla="*/ 0 w 744"/>
                <a:gd name="T11" fmla="*/ 9 h 1049"/>
                <a:gd name="T12" fmla="*/ 1 w 744"/>
                <a:gd name="T13" fmla="*/ 12 h 1049"/>
                <a:gd name="T14" fmla="*/ 2 w 744"/>
                <a:gd name="T15" fmla="*/ 15 h 1049"/>
                <a:gd name="T16" fmla="*/ 3 w 744"/>
                <a:gd name="T17" fmla="*/ 17 h 1049"/>
                <a:gd name="T18" fmla="*/ 4 w 744"/>
                <a:gd name="T19" fmla="*/ 18 h 1049"/>
                <a:gd name="T20" fmla="*/ 5 w 744"/>
                <a:gd name="T21" fmla="*/ 20 h 1049"/>
                <a:gd name="T22" fmla="*/ 5 w 744"/>
                <a:gd name="T23" fmla="*/ 21 h 1049"/>
                <a:gd name="T24" fmla="*/ 6 w 744"/>
                <a:gd name="T25" fmla="*/ 22 h 1049"/>
                <a:gd name="T26" fmla="*/ 6 w 744"/>
                <a:gd name="T27" fmla="*/ 23 h 1049"/>
                <a:gd name="T28" fmla="*/ 6 w 744"/>
                <a:gd name="T29" fmla="*/ 25 h 1049"/>
                <a:gd name="T30" fmla="*/ 6 w 744"/>
                <a:gd name="T31" fmla="*/ 28 h 1049"/>
                <a:gd name="T32" fmla="*/ 6 w 744"/>
                <a:gd name="T33" fmla="*/ 30 h 1049"/>
                <a:gd name="T34" fmla="*/ 6 w 744"/>
                <a:gd name="T35" fmla="*/ 30 h 1049"/>
                <a:gd name="T36" fmla="*/ 7 w 744"/>
                <a:gd name="T37" fmla="*/ 31 h 1049"/>
                <a:gd name="T38" fmla="*/ 7 w 744"/>
                <a:gd name="T39" fmla="*/ 31 h 1049"/>
                <a:gd name="T40" fmla="*/ 7 w 744"/>
                <a:gd name="T41" fmla="*/ 32 h 1049"/>
                <a:gd name="T42" fmla="*/ 8 w 744"/>
                <a:gd name="T43" fmla="*/ 32 h 1049"/>
                <a:gd name="T44" fmla="*/ 9 w 744"/>
                <a:gd name="T45" fmla="*/ 32 h 1049"/>
                <a:gd name="T46" fmla="*/ 10 w 744"/>
                <a:gd name="T47" fmla="*/ 32 h 1049"/>
                <a:gd name="T48" fmla="*/ 10 w 744"/>
                <a:gd name="T49" fmla="*/ 32 h 1049"/>
                <a:gd name="T50" fmla="*/ 11 w 744"/>
                <a:gd name="T51" fmla="*/ 32 h 1049"/>
                <a:gd name="T52" fmla="*/ 12 w 744"/>
                <a:gd name="T53" fmla="*/ 32 h 1049"/>
                <a:gd name="T54" fmla="*/ 13 w 744"/>
                <a:gd name="T55" fmla="*/ 32 h 1049"/>
                <a:gd name="T56" fmla="*/ 13 w 744"/>
                <a:gd name="T57" fmla="*/ 32 h 1049"/>
                <a:gd name="T58" fmla="*/ 14 w 744"/>
                <a:gd name="T59" fmla="*/ 32 h 1049"/>
                <a:gd name="T60" fmla="*/ 14 w 744"/>
                <a:gd name="T61" fmla="*/ 32 h 1049"/>
                <a:gd name="T62" fmla="*/ 14 w 744"/>
                <a:gd name="T63" fmla="*/ 31 h 1049"/>
                <a:gd name="T64" fmla="*/ 15 w 744"/>
                <a:gd name="T65" fmla="*/ 30 h 1049"/>
                <a:gd name="T66" fmla="*/ 15 w 744"/>
                <a:gd name="T67" fmla="*/ 27 h 1049"/>
                <a:gd name="T68" fmla="*/ 16 w 744"/>
                <a:gd name="T69" fmla="*/ 25 h 1049"/>
                <a:gd name="T70" fmla="*/ 16 w 744"/>
                <a:gd name="T71" fmla="*/ 24 h 1049"/>
                <a:gd name="T72" fmla="*/ 17 w 744"/>
                <a:gd name="T73" fmla="*/ 23 h 1049"/>
                <a:gd name="T74" fmla="*/ 17 w 744"/>
                <a:gd name="T75" fmla="*/ 23 h 1049"/>
                <a:gd name="T76" fmla="*/ 18 w 744"/>
                <a:gd name="T77" fmla="*/ 22 h 1049"/>
                <a:gd name="T78" fmla="*/ 18 w 744"/>
                <a:gd name="T79" fmla="*/ 22 h 1049"/>
                <a:gd name="T80" fmla="*/ 19 w 744"/>
                <a:gd name="T81" fmla="*/ 21 h 1049"/>
                <a:gd name="T82" fmla="*/ 20 w 744"/>
                <a:gd name="T83" fmla="*/ 20 h 1049"/>
                <a:gd name="T84" fmla="*/ 21 w 744"/>
                <a:gd name="T85" fmla="*/ 19 h 1049"/>
                <a:gd name="T86" fmla="*/ 21 w 744"/>
                <a:gd name="T87" fmla="*/ 17 h 1049"/>
                <a:gd name="T88" fmla="*/ 22 w 744"/>
                <a:gd name="T89" fmla="*/ 16 h 1049"/>
                <a:gd name="T90" fmla="*/ 23 w 744"/>
                <a:gd name="T91" fmla="*/ 14 h 1049"/>
                <a:gd name="T92" fmla="*/ 24 w 744"/>
                <a:gd name="T93" fmla="*/ 12 h 1049"/>
                <a:gd name="T94" fmla="*/ 24 w 744"/>
                <a:gd name="T95" fmla="*/ 9 h 1049"/>
                <a:gd name="T96" fmla="*/ 23 w 744"/>
                <a:gd name="T97" fmla="*/ 7 h 1049"/>
                <a:gd name="T98" fmla="*/ 22 w 744"/>
                <a:gd name="T99" fmla="*/ 5 h 1049"/>
                <a:gd name="T100" fmla="*/ 21 w 744"/>
                <a:gd name="T101" fmla="*/ 3 h 1049"/>
                <a:gd name="T102" fmla="*/ 19 w 744"/>
                <a:gd name="T103" fmla="*/ 2 h 1049"/>
                <a:gd name="T104" fmla="*/ 17 w 744"/>
                <a:gd name="T105" fmla="*/ 1 h 1049"/>
                <a:gd name="T106" fmla="*/ 15 w 744"/>
                <a:gd name="T107" fmla="*/ 0 h 1049"/>
                <a:gd name="T108" fmla="*/ 12 w 744"/>
                <a:gd name="T109" fmla="*/ 0 h 1049"/>
                <a:gd name="T110" fmla="*/ 10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3" name="Freeform 207">
              <a:extLst>
                <a:ext uri="{FF2B5EF4-FFF2-40B4-BE49-F238E27FC236}">
                  <a16:creationId xmlns:a16="http://schemas.microsoft.com/office/drawing/2014/main" id="{A0233B44-C204-43BA-AD4D-BC856374E0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94" y="2199"/>
              <a:ext cx="347" cy="517"/>
            </a:xfrm>
            <a:custGeom>
              <a:avLst/>
              <a:gdLst>
                <a:gd name="T0" fmla="*/ 6 w 695"/>
                <a:gd name="T1" fmla="*/ 1 h 1033"/>
                <a:gd name="T2" fmla="*/ 4 w 695"/>
                <a:gd name="T3" fmla="*/ 2 h 1033"/>
                <a:gd name="T4" fmla="*/ 2 w 695"/>
                <a:gd name="T5" fmla="*/ 3 h 1033"/>
                <a:gd name="T6" fmla="*/ 1 w 695"/>
                <a:gd name="T7" fmla="*/ 5 h 1033"/>
                <a:gd name="T8" fmla="*/ 0 w 695"/>
                <a:gd name="T9" fmla="*/ 7 h 1033"/>
                <a:gd name="T10" fmla="*/ 0 w 695"/>
                <a:gd name="T11" fmla="*/ 9 h 1033"/>
                <a:gd name="T12" fmla="*/ 0 w 695"/>
                <a:gd name="T13" fmla="*/ 12 h 1033"/>
                <a:gd name="T14" fmla="*/ 1 w 695"/>
                <a:gd name="T15" fmla="*/ 15 h 1033"/>
                <a:gd name="T16" fmla="*/ 2 w 695"/>
                <a:gd name="T17" fmla="*/ 17 h 1033"/>
                <a:gd name="T18" fmla="*/ 3 w 695"/>
                <a:gd name="T19" fmla="*/ 19 h 1033"/>
                <a:gd name="T20" fmla="*/ 3 w 695"/>
                <a:gd name="T21" fmla="*/ 20 h 1033"/>
                <a:gd name="T22" fmla="*/ 4 w 695"/>
                <a:gd name="T23" fmla="*/ 21 h 1033"/>
                <a:gd name="T24" fmla="*/ 4 w 695"/>
                <a:gd name="T25" fmla="*/ 23 h 1033"/>
                <a:gd name="T26" fmla="*/ 5 w 695"/>
                <a:gd name="T27" fmla="*/ 24 h 1033"/>
                <a:gd name="T28" fmla="*/ 5 w 695"/>
                <a:gd name="T29" fmla="*/ 26 h 1033"/>
                <a:gd name="T30" fmla="*/ 4 w 695"/>
                <a:gd name="T31" fmla="*/ 29 h 1033"/>
                <a:gd name="T32" fmla="*/ 4 w 695"/>
                <a:gd name="T33" fmla="*/ 31 h 1033"/>
                <a:gd name="T34" fmla="*/ 5 w 695"/>
                <a:gd name="T35" fmla="*/ 31 h 1033"/>
                <a:gd name="T36" fmla="*/ 5 w 695"/>
                <a:gd name="T37" fmla="*/ 31 h 1033"/>
                <a:gd name="T38" fmla="*/ 5 w 695"/>
                <a:gd name="T39" fmla="*/ 32 h 1033"/>
                <a:gd name="T40" fmla="*/ 6 w 695"/>
                <a:gd name="T41" fmla="*/ 32 h 1033"/>
                <a:gd name="T42" fmla="*/ 7 w 695"/>
                <a:gd name="T43" fmla="*/ 32 h 1033"/>
                <a:gd name="T44" fmla="*/ 7 w 695"/>
                <a:gd name="T45" fmla="*/ 32 h 1033"/>
                <a:gd name="T46" fmla="*/ 8 w 695"/>
                <a:gd name="T47" fmla="*/ 32 h 1033"/>
                <a:gd name="T48" fmla="*/ 9 w 695"/>
                <a:gd name="T49" fmla="*/ 32 h 1033"/>
                <a:gd name="T50" fmla="*/ 9 w 695"/>
                <a:gd name="T51" fmla="*/ 33 h 1033"/>
                <a:gd name="T52" fmla="*/ 10 w 695"/>
                <a:gd name="T53" fmla="*/ 33 h 1033"/>
                <a:gd name="T54" fmla="*/ 11 w 695"/>
                <a:gd name="T55" fmla="*/ 33 h 1033"/>
                <a:gd name="T56" fmla="*/ 11 w 695"/>
                <a:gd name="T57" fmla="*/ 33 h 1033"/>
                <a:gd name="T58" fmla="*/ 12 w 695"/>
                <a:gd name="T59" fmla="*/ 32 h 1033"/>
                <a:gd name="T60" fmla="*/ 12 w 695"/>
                <a:gd name="T61" fmla="*/ 32 h 1033"/>
                <a:gd name="T62" fmla="*/ 12 w 695"/>
                <a:gd name="T63" fmla="*/ 32 h 1033"/>
                <a:gd name="T64" fmla="*/ 13 w 695"/>
                <a:gd name="T65" fmla="*/ 30 h 1033"/>
                <a:gd name="T66" fmla="*/ 13 w 695"/>
                <a:gd name="T67" fmla="*/ 28 h 1033"/>
                <a:gd name="T68" fmla="*/ 14 w 695"/>
                <a:gd name="T69" fmla="*/ 26 h 1033"/>
                <a:gd name="T70" fmla="*/ 14 w 695"/>
                <a:gd name="T71" fmla="*/ 25 h 1033"/>
                <a:gd name="T72" fmla="*/ 15 w 695"/>
                <a:gd name="T73" fmla="*/ 24 h 1033"/>
                <a:gd name="T74" fmla="*/ 15 w 695"/>
                <a:gd name="T75" fmla="*/ 23 h 1033"/>
                <a:gd name="T76" fmla="*/ 15 w 695"/>
                <a:gd name="T77" fmla="*/ 23 h 1033"/>
                <a:gd name="T78" fmla="*/ 16 w 695"/>
                <a:gd name="T79" fmla="*/ 22 h 1033"/>
                <a:gd name="T80" fmla="*/ 17 w 695"/>
                <a:gd name="T81" fmla="*/ 21 h 1033"/>
                <a:gd name="T82" fmla="*/ 19 w 695"/>
                <a:gd name="T83" fmla="*/ 18 h 1033"/>
                <a:gd name="T84" fmla="*/ 20 w 695"/>
                <a:gd name="T85" fmla="*/ 15 h 1033"/>
                <a:gd name="T86" fmla="*/ 21 w 695"/>
                <a:gd name="T87" fmla="*/ 11 h 1033"/>
                <a:gd name="T88" fmla="*/ 21 w 695"/>
                <a:gd name="T89" fmla="*/ 8 h 1033"/>
                <a:gd name="T90" fmla="*/ 20 w 695"/>
                <a:gd name="T91" fmla="*/ 6 h 1033"/>
                <a:gd name="T92" fmla="*/ 19 w 695"/>
                <a:gd name="T93" fmla="*/ 4 h 1033"/>
                <a:gd name="T94" fmla="*/ 17 w 695"/>
                <a:gd name="T95" fmla="*/ 3 h 1033"/>
                <a:gd name="T96" fmla="*/ 15 w 695"/>
                <a:gd name="T97" fmla="*/ 2 h 1033"/>
                <a:gd name="T98" fmla="*/ 13 w 695"/>
                <a:gd name="T99" fmla="*/ 1 h 1033"/>
                <a:gd name="T100" fmla="*/ 11 w 695"/>
                <a:gd name="T101" fmla="*/ 1 h 1033"/>
                <a:gd name="T102" fmla="*/ 9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4" name="Freeform 208">
              <a:extLst>
                <a:ext uri="{FF2B5EF4-FFF2-40B4-BE49-F238E27FC236}">
                  <a16:creationId xmlns:a16="http://schemas.microsoft.com/office/drawing/2014/main" id="{0A7AA667-9A8A-41A2-806E-866E53E337C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05" y="2205"/>
              <a:ext cx="324" cy="510"/>
            </a:xfrm>
            <a:custGeom>
              <a:avLst/>
              <a:gdLst>
                <a:gd name="T0" fmla="*/ 7 w 647"/>
                <a:gd name="T1" fmla="*/ 1 h 1019"/>
                <a:gd name="T2" fmla="*/ 5 w 647"/>
                <a:gd name="T3" fmla="*/ 2 h 1019"/>
                <a:gd name="T4" fmla="*/ 3 w 647"/>
                <a:gd name="T5" fmla="*/ 3 h 1019"/>
                <a:gd name="T6" fmla="*/ 2 w 647"/>
                <a:gd name="T7" fmla="*/ 5 h 1019"/>
                <a:gd name="T8" fmla="*/ 1 w 647"/>
                <a:gd name="T9" fmla="*/ 7 h 1019"/>
                <a:gd name="T10" fmla="*/ 0 w 647"/>
                <a:gd name="T11" fmla="*/ 9 h 1019"/>
                <a:gd name="T12" fmla="*/ 1 w 647"/>
                <a:gd name="T13" fmla="*/ 11 h 1019"/>
                <a:gd name="T14" fmla="*/ 2 w 647"/>
                <a:gd name="T15" fmla="*/ 14 h 1019"/>
                <a:gd name="T16" fmla="*/ 3 w 647"/>
                <a:gd name="T17" fmla="*/ 16 h 1019"/>
                <a:gd name="T18" fmla="*/ 4 w 647"/>
                <a:gd name="T19" fmla="*/ 18 h 1019"/>
                <a:gd name="T20" fmla="*/ 4 w 647"/>
                <a:gd name="T21" fmla="*/ 19 h 1019"/>
                <a:gd name="T22" fmla="*/ 5 w 647"/>
                <a:gd name="T23" fmla="*/ 21 h 1019"/>
                <a:gd name="T24" fmla="*/ 5 w 647"/>
                <a:gd name="T25" fmla="*/ 22 h 1019"/>
                <a:gd name="T26" fmla="*/ 5 w 647"/>
                <a:gd name="T27" fmla="*/ 23 h 1019"/>
                <a:gd name="T28" fmla="*/ 5 w 647"/>
                <a:gd name="T29" fmla="*/ 25 h 1019"/>
                <a:gd name="T30" fmla="*/ 5 w 647"/>
                <a:gd name="T31" fmla="*/ 28 h 1019"/>
                <a:gd name="T32" fmla="*/ 5 w 647"/>
                <a:gd name="T33" fmla="*/ 30 h 1019"/>
                <a:gd name="T34" fmla="*/ 6 w 647"/>
                <a:gd name="T35" fmla="*/ 31 h 1019"/>
                <a:gd name="T36" fmla="*/ 7 w 647"/>
                <a:gd name="T37" fmla="*/ 32 h 1019"/>
                <a:gd name="T38" fmla="*/ 8 w 647"/>
                <a:gd name="T39" fmla="*/ 32 h 1019"/>
                <a:gd name="T40" fmla="*/ 9 w 647"/>
                <a:gd name="T41" fmla="*/ 32 h 1019"/>
                <a:gd name="T42" fmla="*/ 11 w 647"/>
                <a:gd name="T43" fmla="*/ 32 h 1019"/>
                <a:gd name="T44" fmla="*/ 11 w 647"/>
                <a:gd name="T45" fmla="*/ 32 h 1019"/>
                <a:gd name="T46" fmla="*/ 12 w 647"/>
                <a:gd name="T47" fmla="*/ 32 h 1019"/>
                <a:gd name="T48" fmla="*/ 12 w 647"/>
                <a:gd name="T49" fmla="*/ 32 h 1019"/>
                <a:gd name="T50" fmla="*/ 12 w 647"/>
                <a:gd name="T51" fmla="*/ 31 h 1019"/>
                <a:gd name="T52" fmla="*/ 13 w 647"/>
                <a:gd name="T53" fmla="*/ 30 h 1019"/>
                <a:gd name="T54" fmla="*/ 13 w 647"/>
                <a:gd name="T55" fmla="*/ 27 h 1019"/>
                <a:gd name="T56" fmla="*/ 14 w 647"/>
                <a:gd name="T57" fmla="*/ 25 h 1019"/>
                <a:gd name="T58" fmla="*/ 14 w 647"/>
                <a:gd name="T59" fmla="*/ 24 h 1019"/>
                <a:gd name="T60" fmla="*/ 14 w 647"/>
                <a:gd name="T61" fmla="*/ 23 h 1019"/>
                <a:gd name="T62" fmla="*/ 15 w 647"/>
                <a:gd name="T63" fmla="*/ 23 h 1019"/>
                <a:gd name="T64" fmla="*/ 15 w 647"/>
                <a:gd name="T65" fmla="*/ 22 h 1019"/>
                <a:gd name="T66" fmla="*/ 16 w 647"/>
                <a:gd name="T67" fmla="*/ 22 h 1019"/>
                <a:gd name="T68" fmla="*/ 16 w 647"/>
                <a:gd name="T69" fmla="*/ 21 h 1019"/>
                <a:gd name="T70" fmla="*/ 18 w 647"/>
                <a:gd name="T71" fmla="*/ 18 h 1019"/>
                <a:gd name="T72" fmla="*/ 20 w 647"/>
                <a:gd name="T73" fmla="*/ 15 h 1019"/>
                <a:gd name="T74" fmla="*/ 21 w 647"/>
                <a:gd name="T75" fmla="*/ 11 h 1019"/>
                <a:gd name="T76" fmla="*/ 21 w 647"/>
                <a:gd name="T77" fmla="*/ 7 h 1019"/>
                <a:gd name="T78" fmla="*/ 20 w 647"/>
                <a:gd name="T79" fmla="*/ 6 h 1019"/>
                <a:gd name="T80" fmla="*/ 19 w 647"/>
                <a:gd name="T81" fmla="*/ 4 h 1019"/>
                <a:gd name="T82" fmla="*/ 17 w 647"/>
                <a:gd name="T83" fmla="*/ 3 h 1019"/>
                <a:gd name="T84" fmla="*/ 15 w 647"/>
                <a:gd name="T85" fmla="*/ 2 h 1019"/>
                <a:gd name="T86" fmla="*/ 13 w 647"/>
                <a:gd name="T87" fmla="*/ 1 h 1019"/>
                <a:gd name="T88" fmla="*/ 11 w 647"/>
                <a:gd name="T89" fmla="*/ 1 h 1019"/>
                <a:gd name="T90" fmla="*/ 9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5" name="Freeform 209">
              <a:extLst>
                <a:ext uri="{FF2B5EF4-FFF2-40B4-BE49-F238E27FC236}">
                  <a16:creationId xmlns:a16="http://schemas.microsoft.com/office/drawing/2014/main" id="{C10F4B54-D8E5-46F4-B8D8-6951639B8C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16" y="2212"/>
              <a:ext cx="300" cy="503"/>
            </a:xfrm>
            <a:custGeom>
              <a:avLst/>
              <a:gdLst>
                <a:gd name="T0" fmla="*/ 6 w 601"/>
                <a:gd name="T1" fmla="*/ 1 h 1006"/>
                <a:gd name="T2" fmla="*/ 3 w 601"/>
                <a:gd name="T3" fmla="*/ 2 h 1006"/>
                <a:gd name="T4" fmla="*/ 2 w 601"/>
                <a:gd name="T5" fmla="*/ 3 h 1006"/>
                <a:gd name="T6" fmla="*/ 0 w 601"/>
                <a:gd name="T7" fmla="*/ 5 h 1006"/>
                <a:gd name="T8" fmla="*/ 0 w 601"/>
                <a:gd name="T9" fmla="*/ 6 h 1006"/>
                <a:gd name="T10" fmla="*/ 0 w 601"/>
                <a:gd name="T11" fmla="*/ 9 h 1006"/>
                <a:gd name="T12" fmla="*/ 0 w 601"/>
                <a:gd name="T13" fmla="*/ 11 h 1006"/>
                <a:gd name="T14" fmla="*/ 1 w 601"/>
                <a:gd name="T15" fmla="*/ 13 h 1006"/>
                <a:gd name="T16" fmla="*/ 2 w 601"/>
                <a:gd name="T17" fmla="*/ 15 h 1006"/>
                <a:gd name="T18" fmla="*/ 3 w 601"/>
                <a:gd name="T19" fmla="*/ 17 h 1006"/>
                <a:gd name="T20" fmla="*/ 3 w 601"/>
                <a:gd name="T21" fmla="*/ 19 h 1006"/>
                <a:gd name="T22" fmla="*/ 3 w 601"/>
                <a:gd name="T23" fmla="*/ 21 h 1006"/>
                <a:gd name="T24" fmla="*/ 4 w 601"/>
                <a:gd name="T25" fmla="*/ 22 h 1006"/>
                <a:gd name="T26" fmla="*/ 4 w 601"/>
                <a:gd name="T27" fmla="*/ 23 h 1006"/>
                <a:gd name="T28" fmla="*/ 4 w 601"/>
                <a:gd name="T29" fmla="*/ 25 h 1006"/>
                <a:gd name="T30" fmla="*/ 4 w 601"/>
                <a:gd name="T31" fmla="*/ 28 h 1006"/>
                <a:gd name="T32" fmla="*/ 4 w 601"/>
                <a:gd name="T33" fmla="*/ 30 h 1006"/>
                <a:gd name="T34" fmla="*/ 4 w 601"/>
                <a:gd name="T35" fmla="*/ 31 h 1006"/>
                <a:gd name="T36" fmla="*/ 5 w 601"/>
                <a:gd name="T37" fmla="*/ 31 h 1006"/>
                <a:gd name="T38" fmla="*/ 6 w 601"/>
                <a:gd name="T39" fmla="*/ 32 h 1006"/>
                <a:gd name="T40" fmla="*/ 8 w 601"/>
                <a:gd name="T41" fmla="*/ 32 h 1006"/>
                <a:gd name="T42" fmla="*/ 9 w 601"/>
                <a:gd name="T43" fmla="*/ 32 h 1006"/>
                <a:gd name="T44" fmla="*/ 10 w 601"/>
                <a:gd name="T45" fmla="*/ 32 h 1006"/>
                <a:gd name="T46" fmla="*/ 10 w 601"/>
                <a:gd name="T47" fmla="*/ 31 h 1006"/>
                <a:gd name="T48" fmla="*/ 10 w 601"/>
                <a:gd name="T49" fmla="*/ 31 h 1006"/>
                <a:gd name="T50" fmla="*/ 10 w 601"/>
                <a:gd name="T51" fmla="*/ 31 h 1006"/>
                <a:gd name="T52" fmla="*/ 11 w 601"/>
                <a:gd name="T53" fmla="*/ 30 h 1006"/>
                <a:gd name="T54" fmla="*/ 11 w 601"/>
                <a:gd name="T55" fmla="*/ 27 h 1006"/>
                <a:gd name="T56" fmla="*/ 12 w 601"/>
                <a:gd name="T57" fmla="*/ 25 h 1006"/>
                <a:gd name="T58" fmla="*/ 12 w 601"/>
                <a:gd name="T59" fmla="*/ 24 h 1006"/>
                <a:gd name="T60" fmla="*/ 12 w 601"/>
                <a:gd name="T61" fmla="*/ 23 h 1006"/>
                <a:gd name="T62" fmla="*/ 13 w 601"/>
                <a:gd name="T63" fmla="*/ 23 h 1006"/>
                <a:gd name="T64" fmla="*/ 13 w 601"/>
                <a:gd name="T65" fmla="*/ 22 h 1006"/>
                <a:gd name="T66" fmla="*/ 13 w 601"/>
                <a:gd name="T67" fmla="*/ 21 h 1006"/>
                <a:gd name="T68" fmla="*/ 14 w 601"/>
                <a:gd name="T69" fmla="*/ 20 h 1006"/>
                <a:gd name="T70" fmla="*/ 16 w 601"/>
                <a:gd name="T71" fmla="*/ 18 h 1006"/>
                <a:gd name="T72" fmla="*/ 17 w 601"/>
                <a:gd name="T73" fmla="*/ 15 h 1006"/>
                <a:gd name="T74" fmla="*/ 18 w 601"/>
                <a:gd name="T75" fmla="*/ 11 h 1006"/>
                <a:gd name="T76" fmla="*/ 18 w 601"/>
                <a:gd name="T77" fmla="*/ 7 h 1006"/>
                <a:gd name="T78" fmla="*/ 18 w 601"/>
                <a:gd name="T79" fmla="*/ 5 h 1006"/>
                <a:gd name="T80" fmla="*/ 17 w 601"/>
                <a:gd name="T81" fmla="*/ 4 h 1006"/>
                <a:gd name="T82" fmla="*/ 15 w 601"/>
                <a:gd name="T83" fmla="*/ 3 h 1006"/>
                <a:gd name="T84" fmla="*/ 14 w 601"/>
                <a:gd name="T85" fmla="*/ 2 h 1006"/>
                <a:gd name="T86" fmla="*/ 12 w 601"/>
                <a:gd name="T87" fmla="*/ 1 h 1006"/>
                <a:gd name="T88" fmla="*/ 10 w 601"/>
                <a:gd name="T89" fmla="*/ 1 h 1006"/>
                <a:gd name="T90" fmla="*/ 8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6" name="Freeform 210">
              <a:extLst>
                <a:ext uri="{FF2B5EF4-FFF2-40B4-BE49-F238E27FC236}">
                  <a16:creationId xmlns:a16="http://schemas.microsoft.com/office/drawing/2014/main" id="{97DEF691-1C6C-4A08-B6A2-F64EAD59B5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27" y="2218"/>
              <a:ext cx="278" cy="496"/>
            </a:xfrm>
            <a:custGeom>
              <a:avLst/>
              <a:gdLst>
                <a:gd name="T0" fmla="*/ 6 w 556"/>
                <a:gd name="T1" fmla="*/ 1 h 992"/>
                <a:gd name="T2" fmla="*/ 4 w 556"/>
                <a:gd name="T3" fmla="*/ 2 h 992"/>
                <a:gd name="T4" fmla="*/ 3 w 556"/>
                <a:gd name="T5" fmla="*/ 3 h 992"/>
                <a:gd name="T6" fmla="*/ 1 w 556"/>
                <a:gd name="T7" fmla="*/ 4 h 992"/>
                <a:gd name="T8" fmla="*/ 1 w 556"/>
                <a:gd name="T9" fmla="*/ 6 h 992"/>
                <a:gd name="T10" fmla="*/ 1 w 556"/>
                <a:gd name="T11" fmla="*/ 8 h 992"/>
                <a:gd name="T12" fmla="*/ 1 w 556"/>
                <a:gd name="T13" fmla="*/ 10 h 992"/>
                <a:gd name="T14" fmla="*/ 2 w 556"/>
                <a:gd name="T15" fmla="*/ 12 h 992"/>
                <a:gd name="T16" fmla="*/ 3 w 556"/>
                <a:gd name="T17" fmla="*/ 14 h 992"/>
                <a:gd name="T18" fmla="*/ 3 w 556"/>
                <a:gd name="T19" fmla="*/ 16 h 992"/>
                <a:gd name="T20" fmla="*/ 4 w 556"/>
                <a:gd name="T21" fmla="*/ 18 h 992"/>
                <a:gd name="T22" fmla="*/ 4 w 556"/>
                <a:gd name="T23" fmla="*/ 20 h 992"/>
                <a:gd name="T24" fmla="*/ 4 w 556"/>
                <a:gd name="T25" fmla="*/ 22 h 992"/>
                <a:gd name="T26" fmla="*/ 4 w 556"/>
                <a:gd name="T27" fmla="*/ 23 h 992"/>
                <a:gd name="T28" fmla="*/ 4 w 556"/>
                <a:gd name="T29" fmla="*/ 25 h 992"/>
                <a:gd name="T30" fmla="*/ 4 w 556"/>
                <a:gd name="T31" fmla="*/ 28 h 992"/>
                <a:gd name="T32" fmla="*/ 4 w 556"/>
                <a:gd name="T33" fmla="*/ 30 h 992"/>
                <a:gd name="T34" fmla="*/ 5 w 556"/>
                <a:gd name="T35" fmla="*/ 31 h 992"/>
                <a:gd name="T36" fmla="*/ 6 w 556"/>
                <a:gd name="T37" fmla="*/ 31 h 992"/>
                <a:gd name="T38" fmla="*/ 7 w 556"/>
                <a:gd name="T39" fmla="*/ 31 h 992"/>
                <a:gd name="T40" fmla="*/ 8 w 556"/>
                <a:gd name="T41" fmla="*/ 31 h 992"/>
                <a:gd name="T42" fmla="*/ 9 w 556"/>
                <a:gd name="T43" fmla="*/ 31 h 992"/>
                <a:gd name="T44" fmla="*/ 10 w 556"/>
                <a:gd name="T45" fmla="*/ 31 h 992"/>
                <a:gd name="T46" fmla="*/ 10 w 556"/>
                <a:gd name="T47" fmla="*/ 31 h 992"/>
                <a:gd name="T48" fmla="*/ 11 w 556"/>
                <a:gd name="T49" fmla="*/ 29 h 992"/>
                <a:gd name="T50" fmla="*/ 11 w 556"/>
                <a:gd name="T51" fmla="*/ 27 h 992"/>
                <a:gd name="T52" fmla="*/ 11 w 556"/>
                <a:gd name="T53" fmla="*/ 25 h 992"/>
                <a:gd name="T54" fmla="*/ 12 w 556"/>
                <a:gd name="T55" fmla="*/ 24 h 992"/>
                <a:gd name="T56" fmla="*/ 12 w 556"/>
                <a:gd name="T57" fmla="*/ 23 h 992"/>
                <a:gd name="T58" fmla="*/ 13 w 556"/>
                <a:gd name="T59" fmla="*/ 22 h 992"/>
                <a:gd name="T60" fmla="*/ 13 w 556"/>
                <a:gd name="T61" fmla="*/ 22 h 992"/>
                <a:gd name="T62" fmla="*/ 13 w 556"/>
                <a:gd name="T63" fmla="*/ 21 h 992"/>
                <a:gd name="T64" fmla="*/ 14 w 556"/>
                <a:gd name="T65" fmla="*/ 20 h 992"/>
                <a:gd name="T66" fmla="*/ 15 w 556"/>
                <a:gd name="T67" fmla="*/ 17 h 992"/>
                <a:gd name="T68" fmla="*/ 17 w 556"/>
                <a:gd name="T69" fmla="*/ 14 h 992"/>
                <a:gd name="T70" fmla="*/ 18 w 556"/>
                <a:gd name="T71" fmla="*/ 10 h 992"/>
                <a:gd name="T72" fmla="*/ 18 w 556"/>
                <a:gd name="T73" fmla="*/ 7 h 992"/>
                <a:gd name="T74" fmla="*/ 18 w 556"/>
                <a:gd name="T75" fmla="*/ 5 h 992"/>
                <a:gd name="T76" fmla="*/ 17 w 556"/>
                <a:gd name="T77" fmla="*/ 4 h 992"/>
                <a:gd name="T78" fmla="*/ 15 w 556"/>
                <a:gd name="T79" fmla="*/ 3 h 992"/>
                <a:gd name="T80" fmla="*/ 14 w 556"/>
                <a:gd name="T81" fmla="*/ 2 h 992"/>
                <a:gd name="T82" fmla="*/ 12 w 556"/>
                <a:gd name="T83" fmla="*/ 1 h 992"/>
                <a:gd name="T84" fmla="*/ 10 w 556"/>
                <a:gd name="T85" fmla="*/ 1 h 992"/>
                <a:gd name="T86" fmla="*/ 9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7" name="Freeform 211">
              <a:extLst>
                <a:ext uri="{FF2B5EF4-FFF2-40B4-BE49-F238E27FC236}">
                  <a16:creationId xmlns:a16="http://schemas.microsoft.com/office/drawing/2014/main" id="{EDA1D909-92A6-42F3-9C58-97012208C3B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38" y="2225"/>
              <a:ext cx="256" cy="488"/>
            </a:xfrm>
            <a:custGeom>
              <a:avLst/>
              <a:gdLst>
                <a:gd name="T0" fmla="*/ 6 w 512"/>
                <a:gd name="T1" fmla="*/ 0 h 977"/>
                <a:gd name="T2" fmla="*/ 4 w 512"/>
                <a:gd name="T3" fmla="*/ 1 h 977"/>
                <a:gd name="T4" fmla="*/ 2 w 512"/>
                <a:gd name="T5" fmla="*/ 2 h 977"/>
                <a:gd name="T6" fmla="*/ 1 w 512"/>
                <a:gd name="T7" fmla="*/ 3 h 977"/>
                <a:gd name="T8" fmla="*/ 1 w 512"/>
                <a:gd name="T9" fmla="*/ 5 h 977"/>
                <a:gd name="T10" fmla="*/ 1 w 512"/>
                <a:gd name="T11" fmla="*/ 7 h 977"/>
                <a:gd name="T12" fmla="*/ 1 w 512"/>
                <a:gd name="T13" fmla="*/ 8 h 977"/>
                <a:gd name="T14" fmla="*/ 2 w 512"/>
                <a:gd name="T15" fmla="*/ 10 h 977"/>
                <a:gd name="T16" fmla="*/ 3 w 512"/>
                <a:gd name="T17" fmla="*/ 13 h 977"/>
                <a:gd name="T18" fmla="*/ 4 w 512"/>
                <a:gd name="T19" fmla="*/ 18 h 977"/>
                <a:gd name="T20" fmla="*/ 4 w 512"/>
                <a:gd name="T21" fmla="*/ 20 h 977"/>
                <a:gd name="T22" fmla="*/ 4 w 512"/>
                <a:gd name="T23" fmla="*/ 21 h 977"/>
                <a:gd name="T24" fmla="*/ 4 w 512"/>
                <a:gd name="T25" fmla="*/ 23 h 977"/>
                <a:gd name="T26" fmla="*/ 4 w 512"/>
                <a:gd name="T27" fmla="*/ 26 h 977"/>
                <a:gd name="T28" fmla="*/ 4 w 512"/>
                <a:gd name="T29" fmla="*/ 28 h 977"/>
                <a:gd name="T30" fmla="*/ 4 w 512"/>
                <a:gd name="T31" fmla="*/ 29 h 977"/>
                <a:gd name="T32" fmla="*/ 5 w 512"/>
                <a:gd name="T33" fmla="*/ 30 h 977"/>
                <a:gd name="T34" fmla="*/ 6 w 512"/>
                <a:gd name="T35" fmla="*/ 30 h 977"/>
                <a:gd name="T36" fmla="*/ 7 w 512"/>
                <a:gd name="T37" fmla="*/ 30 h 977"/>
                <a:gd name="T38" fmla="*/ 8 w 512"/>
                <a:gd name="T39" fmla="*/ 30 h 977"/>
                <a:gd name="T40" fmla="*/ 9 w 512"/>
                <a:gd name="T41" fmla="*/ 30 h 977"/>
                <a:gd name="T42" fmla="*/ 9 w 512"/>
                <a:gd name="T43" fmla="*/ 29 h 977"/>
                <a:gd name="T44" fmla="*/ 10 w 512"/>
                <a:gd name="T45" fmla="*/ 28 h 977"/>
                <a:gd name="T46" fmla="*/ 10 w 512"/>
                <a:gd name="T47" fmla="*/ 25 h 977"/>
                <a:gd name="T48" fmla="*/ 10 w 512"/>
                <a:gd name="T49" fmla="*/ 23 h 977"/>
                <a:gd name="T50" fmla="*/ 11 w 512"/>
                <a:gd name="T51" fmla="*/ 22 h 977"/>
                <a:gd name="T52" fmla="*/ 11 w 512"/>
                <a:gd name="T53" fmla="*/ 21 h 977"/>
                <a:gd name="T54" fmla="*/ 11 w 512"/>
                <a:gd name="T55" fmla="*/ 21 h 977"/>
                <a:gd name="T56" fmla="*/ 12 w 512"/>
                <a:gd name="T57" fmla="*/ 20 h 977"/>
                <a:gd name="T58" fmla="*/ 12 w 512"/>
                <a:gd name="T59" fmla="*/ 20 h 977"/>
                <a:gd name="T60" fmla="*/ 13 w 512"/>
                <a:gd name="T61" fmla="*/ 18 h 977"/>
                <a:gd name="T62" fmla="*/ 14 w 512"/>
                <a:gd name="T63" fmla="*/ 16 h 977"/>
                <a:gd name="T64" fmla="*/ 15 w 512"/>
                <a:gd name="T65" fmla="*/ 13 h 977"/>
                <a:gd name="T66" fmla="*/ 16 w 512"/>
                <a:gd name="T67" fmla="*/ 9 h 977"/>
                <a:gd name="T68" fmla="*/ 16 w 512"/>
                <a:gd name="T69" fmla="*/ 6 h 977"/>
                <a:gd name="T70" fmla="*/ 16 w 512"/>
                <a:gd name="T71" fmla="*/ 4 h 977"/>
                <a:gd name="T72" fmla="*/ 16 w 512"/>
                <a:gd name="T73" fmla="*/ 3 h 977"/>
                <a:gd name="T74" fmla="*/ 15 w 512"/>
                <a:gd name="T75" fmla="*/ 2 h 977"/>
                <a:gd name="T76" fmla="*/ 13 w 512"/>
                <a:gd name="T77" fmla="*/ 1 h 977"/>
                <a:gd name="T78" fmla="*/ 12 w 512"/>
                <a:gd name="T79" fmla="*/ 0 h 977"/>
                <a:gd name="T80" fmla="*/ 10 w 512"/>
                <a:gd name="T81" fmla="*/ 0 h 977"/>
                <a:gd name="T82" fmla="*/ 8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8" name="Freeform 212">
              <a:extLst>
                <a:ext uri="{FF2B5EF4-FFF2-40B4-BE49-F238E27FC236}">
                  <a16:creationId xmlns:a16="http://schemas.microsoft.com/office/drawing/2014/main" id="{1ECA42FE-EFD1-4D40-A474-3999247D48A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9" y="2231"/>
              <a:ext cx="234" cy="482"/>
            </a:xfrm>
            <a:custGeom>
              <a:avLst/>
              <a:gdLst>
                <a:gd name="T0" fmla="*/ 5 w 469"/>
                <a:gd name="T1" fmla="*/ 1 h 964"/>
                <a:gd name="T2" fmla="*/ 3 w 469"/>
                <a:gd name="T3" fmla="*/ 2 h 964"/>
                <a:gd name="T4" fmla="*/ 1 w 469"/>
                <a:gd name="T5" fmla="*/ 3 h 964"/>
                <a:gd name="T6" fmla="*/ 0 w 469"/>
                <a:gd name="T7" fmla="*/ 4 h 964"/>
                <a:gd name="T8" fmla="*/ 0 w 469"/>
                <a:gd name="T9" fmla="*/ 6 h 964"/>
                <a:gd name="T10" fmla="*/ 0 w 469"/>
                <a:gd name="T11" fmla="*/ 7 h 964"/>
                <a:gd name="T12" fmla="*/ 0 w 469"/>
                <a:gd name="T13" fmla="*/ 9 h 964"/>
                <a:gd name="T14" fmla="*/ 1 w 469"/>
                <a:gd name="T15" fmla="*/ 10 h 964"/>
                <a:gd name="T16" fmla="*/ 2 w 469"/>
                <a:gd name="T17" fmla="*/ 14 h 964"/>
                <a:gd name="T18" fmla="*/ 3 w 469"/>
                <a:gd name="T19" fmla="*/ 18 h 964"/>
                <a:gd name="T20" fmla="*/ 3 w 469"/>
                <a:gd name="T21" fmla="*/ 21 h 964"/>
                <a:gd name="T22" fmla="*/ 3 w 469"/>
                <a:gd name="T23" fmla="*/ 22 h 964"/>
                <a:gd name="T24" fmla="*/ 3 w 469"/>
                <a:gd name="T25" fmla="*/ 24 h 964"/>
                <a:gd name="T26" fmla="*/ 3 w 469"/>
                <a:gd name="T27" fmla="*/ 27 h 964"/>
                <a:gd name="T28" fmla="*/ 3 w 469"/>
                <a:gd name="T29" fmla="*/ 29 h 964"/>
                <a:gd name="T30" fmla="*/ 3 w 469"/>
                <a:gd name="T31" fmla="*/ 30 h 964"/>
                <a:gd name="T32" fmla="*/ 4 w 469"/>
                <a:gd name="T33" fmla="*/ 30 h 964"/>
                <a:gd name="T34" fmla="*/ 4 w 469"/>
                <a:gd name="T35" fmla="*/ 30 h 964"/>
                <a:gd name="T36" fmla="*/ 5 w 469"/>
                <a:gd name="T37" fmla="*/ 30 h 964"/>
                <a:gd name="T38" fmla="*/ 6 w 469"/>
                <a:gd name="T39" fmla="*/ 31 h 964"/>
                <a:gd name="T40" fmla="*/ 7 w 469"/>
                <a:gd name="T41" fmla="*/ 30 h 964"/>
                <a:gd name="T42" fmla="*/ 7 w 469"/>
                <a:gd name="T43" fmla="*/ 30 h 964"/>
                <a:gd name="T44" fmla="*/ 8 w 469"/>
                <a:gd name="T45" fmla="*/ 28 h 964"/>
                <a:gd name="T46" fmla="*/ 8 w 469"/>
                <a:gd name="T47" fmla="*/ 26 h 964"/>
                <a:gd name="T48" fmla="*/ 8 w 469"/>
                <a:gd name="T49" fmla="*/ 24 h 964"/>
                <a:gd name="T50" fmla="*/ 9 w 469"/>
                <a:gd name="T51" fmla="*/ 23 h 964"/>
                <a:gd name="T52" fmla="*/ 9 w 469"/>
                <a:gd name="T53" fmla="*/ 22 h 964"/>
                <a:gd name="T54" fmla="*/ 9 w 469"/>
                <a:gd name="T55" fmla="*/ 21 h 964"/>
                <a:gd name="T56" fmla="*/ 10 w 469"/>
                <a:gd name="T57" fmla="*/ 21 h 964"/>
                <a:gd name="T58" fmla="*/ 10 w 469"/>
                <a:gd name="T59" fmla="*/ 20 h 964"/>
                <a:gd name="T60" fmla="*/ 11 w 469"/>
                <a:gd name="T61" fmla="*/ 19 h 964"/>
                <a:gd name="T62" fmla="*/ 12 w 469"/>
                <a:gd name="T63" fmla="*/ 17 h 964"/>
                <a:gd name="T64" fmla="*/ 13 w 469"/>
                <a:gd name="T65" fmla="*/ 14 h 964"/>
                <a:gd name="T66" fmla="*/ 14 w 469"/>
                <a:gd name="T67" fmla="*/ 10 h 964"/>
                <a:gd name="T68" fmla="*/ 14 w 469"/>
                <a:gd name="T69" fmla="*/ 7 h 964"/>
                <a:gd name="T70" fmla="*/ 14 w 469"/>
                <a:gd name="T71" fmla="*/ 5 h 964"/>
                <a:gd name="T72" fmla="*/ 14 w 469"/>
                <a:gd name="T73" fmla="*/ 4 h 964"/>
                <a:gd name="T74" fmla="*/ 13 w 469"/>
                <a:gd name="T75" fmla="*/ 3 h 964"/>
                <a:gd name="T76" fmla="*/ 12 w 469"/>
                <a:gd name="T77" fmla="*/ 2 h 964"/>
                <a:gd name="T78" fmla="*/ 10 w 469"/>
                <a:gd name="T79" fmla="*/ 1 h 964"/>
                <a:gd name="T80" fmla="*/ 8 w 469"/>
                <a:gd name="T81" fmla="*/ 1 h 964"/>
                <a:gd name="T82" fmla="*/ 7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9" name="Freeform 213">
              <a:extLst>
                <a:ext uri="{FF2B5EF4-FFF2-40B4-BE49-F238E27FC236}">
                  <a16:creationId xmlns:a16="http://schemas.microsoft.com/office/drawing/2014/main" id="{F6A05669-2A3F-4421-BE31-7E80A7E758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60" y="2237"/>
              <a:ext cx="214" cy="475"/>
            </a:xfrm>
            <a:custGeom>
              <a:avLst/>
              <a:gdLst>
                <a:gd name="T0" fmla="*/ 5 w 429"/>
                <a:gd name="T1" fmla="*/ 0 h 951"/>
                <a:gd name="T2" fmla="*/ 2 w 429"/>
                <a:gd name="T3" fmla="*/ 1 h 951"/>
                <a:gd name="T4" fmla="*/ 1 w 429"/>
                <a:gd name="T5" fmla="*/ 2 h 951"/>
                <a:gd name="T6" fmla="*/ 0 w 429"/>
                <a:gd name="T7" fmla="*/ 3 h 951"/>
                <a:gd name="T8" fmla="*/ 0 w 429"/>
                <a:gd name="T9" fmla="*/ 4 h 951"/>
                <a:gd name="T10" fmla="*/ 0 w 429"/>
                <a:gd name="T11" fmla="*/ 6 h 951"/>
                <a:gd name="T12" fmla="*/ 0 w 429"/>
                <a:gd name="T13" fmla="*/ 7 h 951"/>
                <a:gd name="T14" fmla="*/ 1 w 429"/>
                <a:gd name="T15" fmla="*/ 9 h 951"/>
                <a:gd name="T16" fmla="*/ 2 w 429"/>
                <a:gd name="T17" fmla="*/ 12 h 951"/>
                <a:gd name="T18" fmla="*/ 2 w 429"/>
                <a:gd name="T19" fmla="*/ 17 h 951"/>
                <a:gd name="T20" fmla="*/ 2 w 429"/>
                <a:gd name="T21" fmla="*/ 20 h 951"/>
                <a:gd name="T22" fmla="*/ 3 w 429"/>
                <a:gd name="T23" fmla="*/ 21 h 951"/>
                <a:gd name="T24" fmla="*/ 2 w 429"/>
                <a:gd name="T25" fmla="*/ 23 h 951"/>
                <a:gd name="T26" fmla="*/ 2 w 429"/>
                <a:gd name="T27" fmla="*/ 26 h 951"/>
                <a:gd name="T28" fmla="*/ 2 w 429"/>
                <a:gd name="T29" fmla="*/ 28 h 951"/>
                <a:gd name="T30" fmla="*/ 2 w 429"/>
                <a:gd name="T31" fmla="*/ 28 h 951"/>
                <a:gd name="T32" fmla="*/ 3 w 429"/>
                <a:gd name="T33" fmla="*/ 29 h 951"/>
                <a:gd name="T34" fmla="*/ 4 w 429"/>
                <a:gd name="T35" fmla="*/ 29 h 951"/>
                <a:gd name="T36" fmla="*/ 5 w 429"/>
                <a:gd name="T37" fmla="*/ 29 h 951"/>
                <a:gd name="T38" fmla="*/ 5 w 429"/>
                <a:gd name="T39" fmla="*/ 29 h 951"/>
                <a:gd name="T40" fmla="*/ 6 w 429"/>
                <a:gd name="T41" fmla="*/ 29 h 951"/>
                <a:gd name="T42" fmla="*/ 6 w 429"/>
                <a:gd name="T43" fmla="*/ 28 h 951"/>
                <a:gd name="T44" fmla="*/ 7 w 429"/>
                <a:gd name="T45" fmla="*/ 27 h 951"/>
                <a:gd name="T46" fmla="*/ 7 w 429"/>
                <a:gd name="T47" fmla="*/ 24 h 951"/>
                <a:gd name="T48" fmla="*/ 7 w 429"/>
                <a:gd name="T49" fmla="*/ 23 h 951"/>
                <a:gd name="T50" fmla="*/ 8 w 429"/>
                <a:gd name="T51" fmla="*/ 21 h 951"/>
                <a:gd name="T52" fmla="*/ 8 w 429"/>
                <a:gd name="T53" fmla="*/ 20 h 951"/>
                <a:gd name="T54" fmla="*/ 9 w 429"/>
                <a:gd name="T55" fmla="*/ 19 h 951"/>
                <a:gd name="T56" fmla="*/ 9 w 429"/>
                <a:gd name="T57" fmla="*/ 18 h 951"/>
                <a:gd name="T58" fmla="*/ 10 w 429"/>
                <a:gd name="T59" fmla="*/ 15 h 951"/>
                <a:gd name="T60" fmla="*/ 11 w 429"/>
                <a:gd name="T61" fmla="*/ 12 h 951"/>
                <a:gd name="T62" fmla="*/ 12 w 429"/>
                <a:gd name="T63" fmla="*/ 8 h 951"/>
                <a:gd name="T64" fmla="*/ 13 w 429"/>
                <a:gd name="T65" fmla="*/ 5 h 951"/>
                <a:gd name="T66" fmla="*/ 13 w 429"/>
                <a:gd name="T67" fmla="*/ 4 h 951"/>
                <a:gd name="T68" fmla="*/ 13 w 429"/>
                <a:gd name="T69" fmla="*/ 3 h 951"/>
                <a:gd name="T70" fmla="*/ 12 w 429"/>
                <a:gd name="T71" fmla="*/ 2 h 951"/>
                <a:gd name="T72" fmla="*/ 11 w 429"/>
                <a:gd name="T73" fmla="*/ 1 h 951"/>
                <a:gd name="T74" fmla="*/ 9 w 429"/>
                <a:gd name="T75" fmla="*/ 0 h 951"/>
                <a:gd name="T76" fmla="*/ 8 w 429"/>
                <a:gd name="T77" fmla="*/ 0 h 951"/>
                <a:gd name="T78" fmla="*/ 6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0" name="Freeform 214">
              <a:extLst>
                <a:ext uri="{FF2B5EF4-FFF2-40B4-BE49-F238E27FC236}">
                  <a16:creationId xmlns:a16="http://schemas.microsoft.com/office/drawing/2014/main" id="{5A4CC90D-F011-49F8-BD59-CEB419E385C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71" y="2243"/>
              <a:ext cx="195" cy="469"/>
            </a:xfrm>
            <a:custGeom>
              <a:avLst/>
              <a:gdLst>
                <a:gd name="T0" fmla="*/ 5 w 389"/>
                <a:gd name="T1" fmla="*/ 1 h 936"/>
                <a:gd name="T2" fmla="*/ 3 w 389"/>
                <a:gd name="T3" fmla="*/ 1 h 936"/>
                <a:gd name="T4" fmla="*/ 2 w 389"/>
                <a:gd name="T5" fmla="*/ 2 h 936"/>
                <a:gd name="T6" fmla="*/ 1 w 389"/>
                <a:gd name="T7" fmla="*/ 4 h 936"/>
                <a:gd name="T8" fmla="*/ 0 w 389"/>
                <a:gd name="T9" fmla="*/ 5 h 936"/>
                <a:gd name="T10" fmla="*/ 1 w 389"/>
                <a:gd name="T11" fmla="*/ 6 h 936"/>
                <a:gd name="T12" fmla="*/ 1 w 389"/>
                <a:gd name="T13" fmla="*/ 7 h 936"/>
                <a:gd name="T14" fmla="*/ 2 w 389"/>
                <a:gd name="T15" fmla="*/ 9 h 936"/>
                <a:gd name="T16" fmla="*/ 3 w 389"/>
                <a:gd name="T17" fmla="*/ 12 h 936"/>
                <a:gd name="T18" fmla="*/ 3 w 389"/>
                <a:gd name="T19" fmla="*/ 17 h 936"/>
                <a:gd name="T20" fmla="*/ 3 w 389"/>
                <a:gd name="T21" fmla="*/ 21 h 936"/>
                <a:gd name="T22" fmla="*/ 3 w 389"/>
                <a:gd name="T23" fmla="*/ 22 h 936"/>
                <a:gd name="T24" fmla="*/ 3 w 389"/>
                <a:gd name="T25" fmla="*/ 24 h 936"/>
                <a:gd name="T26" fmla="*/ 3 w 389"/>
                <a:gd name="T27" fmla="*/ 26 h 936"/>
                <a:gd name="T28" fmla="*/ 3 w 389"/>
                <a:gd name="T29" fmla="*/ 28 h 936"/>
                <a:gd name="T30" fmla="*/ 3 w 389"/>
                <a:gd name="T31" fmla="*/ 29 h 936"/>
                <a:gd name="T32" fmla="*/ 3 w 389"/>
                <a:gd name="T33" fmla="*/ 29 h 936"/>
                <a:gd name="T34" fmla="*/ 4 w 389"/>
                <a:gd name="T35" fmla="*/ 30 h 936"/>
                <a:gd name="T36" fmla="*/ 5 w 389"/>
                <a:gd name="T37" fmla="*/ 30 h 936"/>
                <a:gd name="T38" fmla="*/ 5 w 389"/>
                <a:gd name="T39" fmla="*/ 30 h 936"/>
                <a:gd name="T40" fmla="*/ 6 w 389"/>
                <a:gd name="T41" fmla="*/ 29 h 936"/>
                <a:gd name="T42" fmla="*/ 6 w 389"/>
                <a:gd name="T43" fmla="*/ 29 h 936"/>
                <a:gd name="T44" fmla="*/ 7 w 389"/>
                <a:gd name="T45" fmla="*/ 27 h 936"/>
                <a:gd name="T46" fmla="*/ 7 w 389"/>
                <a:gd name="T47" fmla="*/ 25 h 936"/>
                <a:gd name="T48" fmla="*/ 7 w 389"/>
                <a:gd name="T49" fmla="*/ 23 h 936"/>
                <a:gd name="T50" fmla="*/ 8 w 389"/>
                <a:gd name="T51" fmla="*/ 22 h 936"/>
                <a:gd name="T52" fmla="*/ 8 w 389"/>
                <a:gd name="T53" fmla="*/ 21 h 936"/>
                <a:gd name="T54" fmla="*/ 9 w 389"/>
                <a:gd name="T55" fmla="*/ 20 h 936"/>
                <a:gd name="T56" fmla="*/ 9 w 389"/>
                <a:gd name="T57" fmla="*/ 18 h 936"/>
                <a:gd name="T58" fmla="*/ 10 w 389"/>
                <a:gd name="T59" fmla="*/ 16 h 936"/>
                <a:gd name="T60" fmla="*/ 11 w 389"/>
                <a:gd name="T61" fmla="*/ 13 h 936"/>
                <a:gd name="T62" fmla="*/ 12 w 389"/>
                <a:gd name="T63" fmla="*/ 9 h 936"/>
                <a:gd name="T64" fmla="*/ 12 w 389"/>
                <a:gd name="T65" fmla="*/ 6 h 936"/>
                <a:gd name="T66" fmla="*/ 13 w 389"/>
                <a:gd name="T67" fmla="*/ 5 h 936"/>
                <a:gd name="T68" fmla="*/ 12 w 389"/>
                <a:gd name="T69" fmla="*/ 4 h 936"/>
                <a:gd name="T70" fmla="*/ 12 w 389"/>
                <a:gd name="T71" fmla="*/ 3 h 936"/>
                <a:gd name="T72" fmla="*/ 11 w 389"/>
                <a:gd name="T73" fmla="*/ 2 h 936"/>
                <a:gd name="T74" fmla="*/ 10 w 389"/>
                <a:gd name="T75" fmla="*/ 1 h 936"/>
                <a:gd name="T76" fmla="*/ 9 w 389"/>
                <a:gd name="T77" fmla="*/ 1 h 936"/>
                <a:gd name="T78" fmla="*/ 7 w 389"/>
                <a:gd name="T79" fmla="*/ 1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1" name="Freeform 215">
              <a:extLst>
                <a:ext uri="{FF2B5EF4-FFF2-40B4-BE49-F238E27FC236}">
                  <a16:creationId xmlns:a16="http://schemas.microsoft.com/office/drawing/2014/main" id="{5D1061D8-EC4B-47C0-99A4-B64EF79BD1E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1" y="2250"/>
              <a:ext cx="177" cy="461"/>
            </a:xfrm>
            <a:custGeom>
              <a:avLst/>
              <a:gdLst>
                <a:gd name="T0" fmla="*/ 5 w 352"/>
                <a:gd name="T1" fmla="*/ 0 h 923"/>
                <a:gd name="T2" fmla="*/ 3 w 352"/>
                <a:gd name="T3" fmla="*/ 0 h 923"/>
                <a:gd name="T4" fmla="*/ 2 w 352"/>
                <a:gd name="T5" fmla="*/ 1 h 923"/>
                <a:gd name="T6" fmla="*/ 1 w 352"/>
                <a:gd name="T7" fmla="*/ 2 h 923"/>
                <a:gd name="T8" fmla="*/ 0 w 352"/>
                <a:gd name="T9" fmla="*/ 4 h 923"/>
                <a:gd name="T10" fmla="*/ 1 w 352"/>
                <a:gd name="T11" fmla="*/ 5 h 923"/>
                <a:gd name="T12" fmla="*/ 1 w 352"/>
                <a:gd name="T13" fmla="*/ 6 h 923"/>
                <a:gd name="T14" fmla="*/ 3 w 352"/>
                <a:gd name="T15" fmla="*/ 7 h 923"/>
                <a:gd name="T16" fmla="*/ 3 w 352"/>
                <a:gd name="T17" fmla="*/ 10 h 923"/>
                <a:gd name="T18" fmla="*/ 3 w 352"/>
                <a:gd name="T19" fmla="*/ 16 h 923"/>
                <a:gd name="T20" fmla="*/ 3 w 352"/>
                <a:gd name="T21" fmla="*/ 19 h 923"/>
                <a:gd name="T22" fmla="*/ 3 w 352"/>
                <a:gd name="T23" fmla="*/ 20 h 923"/>
                <a:gd name="T24" fmla="*/ 3 w 352"/>
                <a:gd name="T25" fmla="*/ 22 h 923"/>
                <a:gd name="T26" fmla="*/ 2 w 352"/>
                <a:gd name="T27" fmla="*/ 25 h 923"/>
                <a:gd name="T28" fmla="*/ 2 w 352"/>
                <a:gd name="T29" fmla="*/ 27 h 923"/>
                <a:gd name="T30" fmla="*/ 3 w 352"/>
                <a:gd name="T31" fmla="*/ 28 h 923"/>
                <a:gd name="T32" fmla="*/ 3 w 352"/>
                <a:gd name="T33" fmla="*/ 28 h 923"/>
                <a:gd name="T34" fmla="*/ 3 w 352"/>
                <a:gd name="T35" fmla="*/ 28 h 923"/>
                <a:gd name="T36" fmla="*/ 4 w 352"/>
                <a:gd name="T37" fmla="*/ 28 h 923"/>
                <a:gd name="T38" fmla="*/ 5 w 352"/>
                <a:gd name="T39" fmla="*/ 28 h 923"/>
                <a:gd name="T40" fmla="*/ 5 w 352"/>
                <a:gd name="T41" fmla="*/ 28 h 923"/>
                <a:gd name="T42" fmla="*/ 5 w 352"/>
                <a:gd name="T43" fmla="*/ 28 h 923"/>
                <a:gd name="T44" fmla="*/ 6 w 352"/>
                <a:gd name="T45" fmla="*/ 26 h 923"/>
                <a:gd name="T46" fmla="*/ 6 w 352"/>
                <a:gd name="T47" fmla="*/ 24 h 923"/>
                <a:gd name="T48" fmla="*/ 6 w 352"/>
                <a:gd name="T49" fmla="*/ 22 h 923"/>
                <a:gd name="T50" fmla="*/ 7 w 352"/>
                <a:gd name="T51" fmla="*/ 21 h 923"/>
                <a:gd name="T52" fmla="*/ 7 w 352"/>
                <a:gd name="T53" fmla="*/ 20 h 923"/>
                <a:gd name="T54" fmla="*/ 7 w 352"/>
                <a:gd name="T55" fmla="*/ 19 h 923"/>
                <a:gd name="T56" fmla="*/ 8 w 352"/>
                <a:gd name="T57" fmla="*/ 17 h 923"/>
                <a:gd name="T58" fmla="*/ 9 w 352"/>
                <a:gd name="T59" fmla="*/ 15 h 923"/>
                <a:gd name="T60" fmla="*/ 9 w 352"/>
                <a:gd name="T61" fmla="*/ 12 h 923"/>
                <a:gd name="T62" fmla="*/ 10 w 352"/>
                <a:gd name="T63" fmla="*/ 8 h 923"/>
                <a:gd name="T64" fmla="*/ 11 w 352"/>
                <a:gd name="T65" fmla="*/ 5 h 923"/>
                <a:gd name="T66" fmla="*/ 12 w 352"/>
                <a:gd name="T67" fmla="*/ 4 h 923"/>
                <a:gd name="T68" fmla="*/ 12 w 352"/>
                <a:gd name="T69" fmla="*/ 3 h 923"/>
                <a:gd name="T70" fmla="*/ 11 w 352"/>
                <a:gd name="T71" fmla="*/ 2 h 923"/>
                <a:gd name="T72" fmla="*/ 10 w 352"/>
                <a:gd name="T73" fmla="*/ 1 h 923"/>
                <a:gd name="T74" fmla="*/ 9 w 352"/>
                <a:gd name="T75" fmla="*/ 0 h 923"/>
                <a:gd name="T76" fmla="*/ 8 w 352"/>
                <a:gd name="T77" fmla="*/ 0 h 923"/>
                <a:gd name="T78" fmla="*/ 7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2" name="Freeform 216">
              <a:extLst>
                <a:ext uri="{FF2B5EF4-FFF2-40B4-BE49-F238E27FC236}">
                  <a16:creationId xmlns:a16="http://schemas.microsoft.com/office/drawing/2014/main" id="{E83A1483-6441-4DB0-BA1B-9CD3FB6DB5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2" y="2255"/>
              <a:ext cx="159" cy="456"/>
            </a:xfrm>
            <a:custGeom>
              <a:avLst/>
              <a:gdLst>
                <a:gd name="T0" fmla="*/ 4 w 319"/>
                <a:gd name="T1" fmla="*/ 1 h 910"/>
                <a:gd name="T2" fmla="*/ 2 w 319"/>
                <a:gd name="T3" fmla="*/ 1 h 910"/>
                <a:gd name="T4" fmla="*/ 0 w 319"/>
                <a:gd name="T5" fmla="*/ 2 h 910"/>
                <a:gd name="T6" fmla="*/ 0 w 319"/>
                <a:gd name="T7" fmla="*/ 3 h 910"/>
                <a:gd name="T8" fmla="*/ 0 w 319"/>
                <a:gd name="T9" fmla="*/ 4 h 910"/>
                <a:gd name="T10" fmla="*/ 0 w 319"/>
                <a:gd name="T11" fmla="*/ 5 h 910"/>
                <a:gd name="T12" fmla="*/ 1 w 319"/>
                <a:gd name="T13" fmla="*/ 6 h 910"/>
                <a:gd name="T14" fmla="*/ 2 w 319"/>
                <a:gd name="T15" fmla="*/ 7 h 910"/>
                <a:gd name="T16" fmla="*/ 2 w 319"/>
                <a:gd name="T17" fmla="*/ 10 h 910"/>
                <a:gd name="T18" fmla="*/ 2 w 319"/>
                <a:gd name="T19" fmla="*/ 16 h 910"/>
                <a:gd name="T20" fmla="*/ 2 w 319"/>
                <a:gd name="T21" fmla="*/ 20 h 910"/>
                <a:gd name="T22" fmla="*/ 2 w 319"/>
                <a:gd name="T23" fmla="*/ 21 h 910"/>
                <a:gd name="T24" fmla="*/ 1 w 319"/>
                <a:gd name="T25" fmla="*/ 23 h 910"/>
                <a:gd name="T26" fmla="*/ 1 w 319"/>
                <a:gd name="T27" fmla="*/ 26 h 910"/>
                <a:gd name="T28" fmla="*/ 1 w 319"/>
                <a:gd name="T29" fmla="*/ 28 h 910"/>
                <a:gd name="T30" fmla="*/ 1 w 319"/>
                <a:gd name="T31" fmla="*/ 28 h 910"/>
                <a:gd name="T32" fmla="*/ 1 w 319"/>
                <a:gd name="T33" fmla="*/ 29 h 910"/>
                <a:gd name="T34" fmla="*/ 2 w 319"/>
                <a:gd name="T35" fmla="*/ 29 h 910"/>
                <a:gd name="T36" fmla="*/ 2 w 319"/>
                <a:gd name="T37" fmla="*/ 29 h 910"/>
                <a:gd name="T38" fmla="*/ 3 w 319"/>
                <a:gd name="T39" fmla="*/ 29 h 910"/>
                <a:gd name="T40" fmla="*/ 3 w 319"/>
                <a:gd name="T41" fmla="*/ 29 h 910"/>
                <a:gd name="T42" fmla="*/ 3 w 319"/>
                <a:gd name="T43" fmla="*/ 28 h 910"/>
                <a:gd name="T44" fmla="*/ 4 w 319"/>
                <a:gd name="T45" fmla="*/ 27 h 910"/>
                <a:gd name="T46" fmla="*/ 4 w 319"/>
                <a:gd name="T47" fmla="*/ 24 h 910"/>
                <a:gd name="T48" fmla="*/ 4 w 319"/>
                <a:gd name="T49" fmla="*/ 22 h 910"/>
                <a:gd name="T50" fmla="*/ 5 w 319"/>
                <a:gd name="T51" fmla="*/ 21 h 910"/>
                <a:gd name="T52" fmla="*/ 5 w 319"/>
                <a:gd name="T53" fmla="*/ 20 h 910"/>
                <a:gd name="T54" fmla="*/ 5 w 319"/>
                <a:gd name="T55" fmla="*/ 19 h 910"/>
                <a:gd name="T56" fmla="*/ 6 w 319"/>
                <a:gd name="T57" fmla="*/ 18 h 910"/>
                <a:gd name="T58" fmla="*/ 6 w 319"/>
                <a:gd name="T59" fmla="*/ 15 h 910"/>
                <a:gd name="T60" fmla="*/ 7 w 319"/>
                <a:gd name="T61" fmla="*/ 12 h 910"/>
                <a:gd name="T62" fmla="*/ 8 w 319"/>
                <a:gd name="T63" fmla="*/ 9 h 910"/>
                <a:gd name="T64" fmla="*/ 9 w 319"/>
                <a:gd name="T65" fmla="*/ 6 h 910"/>
                <a:gd name="T66" fmla="*/ 9 w 319"/>
                <a:gd name="T67" fmla="*/ 5 h 910"/>
                <a:gd name="T68" fmla="*/ 9 w 319"/>
                <a:gd name="T69" fmla="*/ 4 h 910"/>
                <a:gd name="T70" fmla="*/ 9 w 319"/>
                <a:gd name="T71" fmla="*/ 3 h 910"/>
                <a:gd name="T72" fmla="*/ 9 w 319"/>
                <a:gd name="T73" fmla="*/ 2 h 910"/>
                <a:gd name="T74" fmla="*/ 8 w 319"/>
                <a:gd name="T75" fmla="*/ 1 h 910"/>
                <a:gd name="T76" fmla="*/ 7 w 319"/>
                <a:gd name="T77" fmla="*/ 1 h 910"/>
                <a:gd name="T78" fmla="*/ 6 w 319"/>
                <a:gd name="T79" fmla="*/ 1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3" name="Freeform 217">
              <a:extLst>
                <a:ext uri="{FF2B5EF4-FFF2-40B4-BE49-F238E27FC236}">
                  <a16:creationId xmlns:a16="http://schemas.microsoft.com/office/drawing/2014/main" id="{59326F7A-A29A-484B-B31D-DBAA7217B12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02" y="2262"/>
              <a:ext cx="143" cy="448"/>
            </a:xfrm>
            <a:custGeom>
              <a:avLst/>
              <a:gdLst>
                <a:gd name="T0" fmla="*/ 6 w 286"/>
                <a:gd name="T1" fmla="*/ 0 h 896"/>
                <a:gd name="T2" fmla="*/ 4 w 286"/>
                <a:gd name="T3" fmla="*/ 1 h 896"/>
                <a:gd name="T4" fmla="*/ 3 w 286"/>
                <a:gd name="T5" fmla="*/ 1 h 896"/>
                <a:gd name="T6" fmla="*/ 3 w 286"/>
                <a:gd name="T7" fmla="*/ 1 h 896"/>
                <a:gd name="T8" fmla="*/ 2 w 286"/>
                <a:gd name="T9" fmla="*/ 2 h 896"/>
                <a:gd name="T10" fmla="*/ 1 w 286"/>
                <a:gd name="T11" fmla="*/ 2 h 896"/>
                <a:gd name="T12" fmla="*/ 1 w 286"/>
                <a:gd name="T13" fmla="*/ 2 h 896"/>
                <a:gd name="T14" fmla="*/ 1 w 286"/>
                <a:gd name="T15" fmla="*/ 3 h 896"/>
                <a:gd name="T16" fmla="*/ 0 w 286"/>
                <a:gd name="T17" fmla="*/ 3 h 896"/>
                <a:gd name="T18" fmla="*/ 0 w 286"/>
                <a:gd name="T19" fmla="*/ 4 h 896"/>
                <a:gd name="T20" fmla="*/ 1 w 286"/>
                <a:gd name="T21" fmla="*/ 4 h 896"/>
                <a:gd name="T22" fmla="*/ 1 w 286"/>
                <a:gd name="T23" fmla="*/ 5 h 896"/>
                <a:gd name="T24" fmla="*/ 1 w 286"/>
                <a:gd name="T25" fmla="*/ 5 h 896"/>
                <a:gd name="T26" fmla="*/ 2 w 286"/>
                <a:gd name="T27" fmla="*/ 6 h 896"/>
                <a:gd name="T28" fmla="*/ 2 w 286"/>
                <a:gd name="T29" fmla="*/ 6 h 896"/>
                <a:gd name="T30" fmla="*/ 3 w 286"/>
                <a:gd name="T31" fmla="*/ 6 h 896"/>
                <a:gd name="T32" fmla="*/ 3 w 286"/>
                <a:gd name="T33" fmla="*/ 6 h 896"/>
                <a:gd name="T34" fmla="*/ 2 w 286"/>
                <a:gd name="T35" fmla="*/ 19 h 896"/>
                <a:gd name="T36" fmla="*/ 2 w 286"/>
                <a:gd name="T37" fmla="*/ 21 h 896"/>
                <a:gd name="T38" fmla="*/ 2 w 286"/>
                <a:gd name="T39" fmla="*/ 27 h 896"/>
                <a:gd name="T40" fmla="*/ 2 w 286"/>
                <a:gd name="T41" fmla="*/ 28 h 896"/>
                <a:gd name="T42" fmla="*/ 3 w 286"/>
                <a:gd name="T43" fmla="*/ 28 h 896"/>
                <a:gd name="T44" fmla="*/ 4 w 286"/>
                <a:gd name="T45" fmla="*/ 27 h 896"/>
                <a:gd name="T46" fmla="*/ 4 w 286"/>
                <a:gd name="T47" fmla="*/ 23 h 896"/>
                <a:gd name="T48" fmla="*/ 5 w 286"/>
                <a:gd name="T49" fmla="*/ 20 h 896"/>
                <a:gd name="T50" fmla="*/ 5 w 286"/>
                <a:gd name="T51" fmla="*/ 18 h 896"/>
                <a:gd name="T52" fmla="*/ 6 w 286"/>
                <a:gd name="T53" fmla="*/ 17 h 896"/>
                <a:gd name="T54" fmla="*/ 6 w 286"/>
                <a:gd name="T55" fmla="*/ 16 h 896"/>
                <a:gd name="T56" fmla="*/ 6 w 286"/>
                <a:gd name="T57" fmla="*/ 15 h 896"/>
                <a:gd name="T58" fmla="*/ 6 w 286"/>
                <a:gd name="T59" fmla="*/ 14 h 896"/>
                <a:gd name="T60" fmla="*/ 6 w 286"/>
                <a:gd name="T61" fmla="*/ 12 h 896"/>
                <a:gd name="T62" fmla="*/ 7 w 286"/>
                <a:gd name="T63" fmla="*/ 10 h 896"/>
                <a:gd name="T64" fmla="*/ 7 w 286"/>
                <a:gd name="T65" fmla="*/ 8 h 896"/>
                <a:gd name="T66" fmla="*/ 8 w 286"/>
                <a:gd name="T67" fmla="*/ 6 h 896"/>
                <a:gd name="T68" fmla="*/ 9 w 286"/>
                <a:gd name="T69" fmla="*/ 5 h 896"/>
                <a:gd name="T70" fmla="*/ 9 w 286"/>
                <a:gd name="T71" fmla="*/ 4 h 896"/>
                <a:gd name="T72" fmla="*/ 9 w 286"/>
                <a:gd name="T73" fmla="*/ 4 h 896"/>
                <a:gd name="T74" fmla="*/ 9 w 286"/>
                <a:gd name="T75" fmla="*/ 3 h 896"/>
                <a:gd name="T76" fmla="*/ 9 w 286"/>
                <a:gd name="T77" fmla="*/ 2 h 896"/>
                <a:gd name="T78" fmla="*/ 8 w 286"/>
                <a:gd name="T79" fmla="*/ 1 h 896"/>
                <a:gd name="T80" fmla="*/ 7 w 286"/>
                <a:gd name="T81" fmla="*/ 1 h 896"/>
                <a:gd name="T82" fmla="*/ 6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4" name="Freeform 218">
              <a:extLst>
                <a:ext uri="{FF2B5EF4-FFF2-40B4-BE49-F238E27FC236}">
                  <a16:creationId xmlns:a16="http://schemas.microsoft.com/office/drawing/2014/main" id="{E86B4169-FDC7-4D1E-8F79-D2262C5F8B8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58" y="2176"/>
              <a:ext cx="173" cy="240"/>
            </a:xfrm>
            <a:custGeom>
              <a:avLst/>
              <a:gdLst>
                <a:gd name="T0" fmla="*/ 9 w 346"/>
                <a:gd name="T1" fmla="*/ 0 h 480"/>
                <a:gd name="T2" fmla="*/ 8 w 346"/>
                <a:gd name="T3" fmla="*/ 1 h 480"/>
                <a:gd name="T4" fmla="*/ 7 w 346"/>
                <a:gd name="T5" fmla="*/ 1 h 480"/>
                <a:gd name="T6" fmla="*/ 6 w 346"/>
                <a:gd name="T7" fmla="*/ 2 h 480"/>
                <a:gd name="T8" fmla="*/ 5 w 346"/>
                <a:gd name="T9" fmla="*/ 2 h 480"/>
                <a:gd name="T10" fmla="*/ 4 w 346"/>
                <a:gd name="T11" fmla="*/ 3 h 480"/>
                <a:gd name="T12" fmla="*/ 3 w 346"/>
                <a:gd name="T13" fmla="*/ 4 h 480"/>
                <a:gd name="T14" fmla="*/ 3 w 346"/>
                <a:gd name="T15" fmla="*/ 5 h 480"/>
                <a:gd name="T16" fmla="*/ 2 w 346"/>
                <a:gd name="T17" fmla="*/ 6 h 480"/>
                <a:gd name="T18" fmla="*/ 1 w 346"/>
                <a:gd name="T19" fmla="*/ 7 h 480"/>
                <a:gd name="T20" fmla="*/ 1 w 346"/>
                <a:gd name="T21" fmla="*/ 8 h 480"/>
                <a:gd name="T22" fmla="*/ 1 w 346"/>
                <a:gd name="T23" fmla="*/ 9 h 480"/>
                <a:gd name="T24" fmla="*/ 1 w 346"/>
                <a:gd name="T25" fmla="*/ 10 h 480"/>
                <a:gd name="T26" fmla="*/ 0 w 346"/>
                <a:gd name="T27" fmla="*/ 12 h 480"/>
                <a:gd name="T28" fmla="*/ 1 w 346"/>
                <a:gd name="T29" fmla="*/ 13 h 480"/>
                <a:gd name="T30" fmla="*/ 1 w 346"/>
                <a:gd name="T31" fmla="*/ 14 h 480"/>
                <a:gd name="T32" fmla="*/ 1 w 346"/>
                <a:gd name="T33" fmla="*/ 15 h 480"/>
                <a:gd name="T34" fmla="*/ 2 w 346"/>
                <a:gd name="T35" fmla="*/ 14 h 480"/>
                <a:gd name="T36" fmla="*/ 2 w 346"/>
                <a:gd name="T37" fmla="*/ 13 h 480"/>
                <a:gd name="T38" fmla="*/ 2 w 346"/>
                <a:gd name="T39" fmla="*/ 12 h 480"/>
                <a:gd name="T40" fmla="*/ 2 w 346"/>
                <a:gd name="T41" fmla="*/ 11 h 480"/>
                <a:gd name="T42" fmla="*/ 3 w 346"/>
                <a:gd name="T43" fmla="*/ 10 h 480"/>
                <a:gd name="T44" fmla="*/ 3 w 346"/>
                <a:gd name="T45" fmla="*/ 9 h 480"/>
                <a:gd name="T46" fmla="*/ 4 w 346"/>
                <a:gd name="T47" fmla="*/ 8 h 480"/>
                <a:gd name="T48" fmla="*/ 4 w 346"/>
                <a:gd name="T49" fmla="*/ 7 h 480"/>
                <a:gd name="T50" fmla="*/ 5 w 346"/>
                <a:gd name="T51" fmla="*/ 6 h 480"/>
                <a:gd name="T52" fmla="*/ 6 w 346"/>
                <a:gd name="T53" fmla="*/ 5 h 480"/>
                <a:gd name="T54" fmla="*/ 6 w 346"/>
                <a:gd name="T55" fmla="*/ 4 h 480"/>
                <a:gd name="T56" fmla="*/ 7 w 346"/>
                <a:gd name="T57" fmla="*/ 3 h 480"/>
                <a:gd name="T58" fmla="*/ 8 w 346"/>
                <a:gd name="T59" fmla="*/ 3 h 480"/>
                <a:gd name="T60" fmla="*/ 9 w 346"/>
                <a:gd name="T61" fmla="*/ 2 h 480"/>
                <a:gd name="T62" fmla="*/ 10 w 346"/>
                <a:gd name="T63" fmla="*/ 1 h 480"/>
                <a:gd name="T64" fmla="*/ 11 w 346"/>
                <a:gd name="T65" fmla="*/ 1 h 480"/>
                <a:gd name="T66" fmla="*/ 9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5" name="Freeform 219">
              <a:extLst>
                <a:ext uri="{FF2B5EF4-FFF2-40B4-BE49-F238E27FC236}">
                  <a16:creationId xmlns:a16="http://schemas.microsoft.com/office/drawing/2014/main" id="{3F6CE9F2-3EE5-48C3-8E34-C651277254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0" y="2178"/>
              <a:ext cx="169" cy="235"/>
            </a:xfrm>
            <a:custGeom>
              <a:avLst/>
              <a:gdLst>
                <a:gd name="T0" fmla="*/ 9 w 337"/>
                <a:gd name="T1" fmla="*/ 0 h 469"/>
                <a:gd name="T2" fmla="*/ 8 w 337"/>
                <a:gd name="T3" fmla="*/ 1 h 469"/>
                <a:gd name="T4" fmla="*/ 7 w 337"/>
                <a:gd name="T5" fmla="*/ 1 h 469"/>
                <a:gd name="T6" fmla="*/ 6 w 337"/>
                <a:gd name="T7" fmla="*/ 2 h 469"/>
                <a:gd name="T8" fmla="*/ 5 w 337"/>
                <a:gd name="T9" fmla="*/ 2 h 469"/>
                <a:gd name="T10" fmla="*/ 4 w 337"/>
                <a:gd name="T11" fmla="*/ 3 h 469"/>
                <a:gd name="T12" fmla="*/ 3 w 337"/>
                <a:gd name="T13" fmla="*/ 4 h 469"/>
                <a:gd name="T14" fmla="*/ 3 w 337"/>
                <a:gd name="T15" fmla="*/ 5 h 469"/>
                <a:gd name="T16" fmla="*/ 2 w 337"/>
                <a:gd name="T17" fmla="*/ 6 h 469"/>
                <a:gd name="T18" fmla="*/ 1 w 337"/>
                <a:gd name="T19" fmla="*/ 7 h 469"/>
                <a:gd name="T20" fmla="*/ 1 w 337"/>
                <a:gd name="T21" fmla="*/ 8 h 469"/>
                <a:gd name="T22" fmla="*/ 1 w 337"/>
                <a:gd name="T23" fmla="*/ 9 h 469"/>
                <a:gd name="T24" fmla="*/ 1 w 337"/>
                <a:gd name="T25" fmla="*/ 10 h 469"/>
                <a:gd name="T26" fmla="*/ 0 w 337"/>
                <a:gd name="T27" fmla="*/ 11 h 469"/>
                <a:gd name="T28" fmla="*/ 1 w 337"/>
                <a:gd name="T29" fmla="*/ 13 h 469"/>
                <a:gd name="T30" fmla="*/ 1 w 337"/>
                <a:gd name="T31" fmla="*/ 14 h 469"/>
                <a:gd name="T32" fmla="*/ 1 w 337"/>
                <a:gd name="T33" fmla="*/ 15 h 469"/>
                <a:gd name="T34" fmla="*/ 2 w 337"/>
                <a:gd name="T35" fmla="*/ 14 h 469"/>
                <a:gd name="T36" fmla="*/ 2 w 337"/>
                <a:gd name="T37" fmla="*/ 13 h 469"/>
                <a:gd name="T38" fmla="*/ 2 w 337"/>
                <a:gd name="T39" fmla="*/ 12 h 469"/>
                <a:gd name="T40" fmla="*/ 2 w 337"/>
                <a:gd name="T41" fmla="*/ 11 h 469"/>
                <a:gd name="T42" fmla="*/ 3 w 337"/>
                <a:gd name="T43" fmla="*/ 10 h 469"/>
                <a:gd name="T44" fmla="*/ 3 w 337"/>
                <a:gd name="T45" fmla="*/ 9 h 469"/>
                <a:gd name="T46" fmla="*/ 4 w 337"/>
                <a:gd name="T47" fmla="*/ 8 h 469"/>
                <a:gd name="T48" fmla="*/ 4 w 337"/>
                <a:gd name="T49" fmla="*/ 7 h 469"/>
                <a:gd name="T50" fmla="*/ 5 w 337"/>
                <a:gd name="T51" fmla="*/ 6 h 469"/>
                <a:gd name="T52" fmla="*/ 6 w 337"/>
                <a:gd name="T53" fmla="*/ 5 h 469"/>
                <a:gd name="T54" fmla="*/ 6 w 337"/>
                <a:gd name="T55" fmla="*/ 4 h 469"/>
                <a:gd name="T56" fmla="*/ 7 w 337"/>
                <a:gd name="T57" fmla="*/ 3 h 469"/>
                <a:gd name="T58" fmla="*/ 8 w 337"/>
                <a:gd name="T59" fmla="*/ 2 h 469"/>
                <a:gd name="T60" fmla="*/ 9 w 337"/>
                <a:gd name="T61" fmla="*/ 2 h 469"/>
                <a:gd name="T62" fmla="*/ 10 w 337"/>
                <a:gd name="T63" fmla="*/ 1 h 469"/>
                <a:gd name="T64" fmla="*/ 11 w 337"/>
                <a:gd name="T65" fmla="*/ 1 h 469"/>
                <a:gd name="T66" fmla="*/ 11 w 337"/>
                <a:gd name="T67" fmla="*/ 1 h 469"/>
                <a:gd name="T68" fmla="*/ 10 w 337"/>
                <a:gd name="T69" fmla="*/ 1 h 469"/>
                <a:gd name="T70" fmla="*/ 10 w 337"/>
                <a:gd name="T71" fmla="*/ 1 h 469"/>
                <a:gd name="T72" fmla="*/ 10 w 337"/>
                <a:gd name="T73" fmla="*/ 1 h 469"/>
                <a:gd name="T74" fmla="*/ 10 w 337"/>
                <a:gd name="T75" fmla="*/ 1 h 469"/>
                <a:gd name="T76" fmla="*/ 9 w 337"/>
                <a:gd name="T77" fmla="*/ 1 h 469"/>
                <a:gd name="T78" fmla="*/ 9 w 337"/>
                <a:gd name="T79" fmla="*/ 0 h 469"/>
                <a:gd name="T80" fmla="*/ 9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6" name="Freeform 220">
              <a:extLst>
                <a:ext uri="{FF2B5EF4-FFF2-40B4-BE49-F238E27FC236}">
                  <a16:creationId xmlns:a16="http://schemas.microsoft.com/office/drawing/2014/main" id="{18C13813-DAFC-4973-86EE-F3EBFBBDB5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1" y="2180"/>
              <a:ext cx="166" cy="229"/>
            </a:xfrm>
            <a:custGeom>
              <a:avLst/>
              <a:gdLst>
                <a:gd name="T0" fmla="*/ 8 w 332"/>
                <a:gd name="T1" fmla="*/ 0 h 458"/>
                <a:gd name="T2" fmla="*/ 7 w 332"/>
                <a:gd name="T3" fmla="*/ 1 h 458"/>
                <a:gd name="T4" fmla="*/ 7 w 332"/>
                <a:gd name="T5" fmla="*/ 1 h 458"/>
                <a:gd name="T6" fmla="*/ 6 w 332"/>
                <a:gd name="T7" fmla="*/ 2 h 458"/>
                <a:gd name="T8" fmla="*/ 5 w 332"/>
                <a:gd name="T9" fmla="*/ 2 h 458"/>
                <a:gd name="T10" fmla="*/ 4 w 332"/>
                <a:gd name="T11" fmla="*/ 3 h 458"/>
                <a:gd name="T12" fmla="*/ 3 w 332"/>
                <a:gd name="T13" fmla="*/ 4 h 458"/>
                <a:gd name="T14" fmla="*/ 3 w 332"/>
                <a:gd name="T15" fmla="*/ 5 h 458"/>
                <a:gd name="T16" fmla="*/ 2 w 332"/>
                <a:gd name="T17" fmla="*/ 6 h 458"/>
                <a:gd name="T18" fmla="*/ 1 w 332"/>
                <a:gd name="T19" fmla="*/ 7 h 458"/>
                <a:gd name="T20" fmla="*/ 1 w 332"/>
                <a:gd name="T21" fmla="*/ 8 h 458"/>
                <a:gd name="T22" fmla="*/ 1 w 332"/>
                <a:gd name="T23" fmla="*/ 9 h 458"/>
                <a:gd name="T24" fmla="*/ 1 w 332"/>
                <a:gd name="T25" fmla="*/ 10 h 458"/>
                <a:gd name="T26" fmla="*/ 0 w 332"/>
                <a:gd name="T27" fmla="*/ 11 h 458"/>
                <a:gd name="T28" fmla="*/ 1 w 332"/>
                <a:gd name="T29" fmla="*/ 12 h 458"/>
                <a:gd name="T30" fmla="*/ 1 w 332"/>
                <a:gd name="T31" fmla="*/ 13 h 458"/>
                <a:gd name="T32" fmla="*/ 1 w 332"/>
                <a:gd name="T33" fmla="*/ 15 h 458"/>
                <a:gd name="T34" fmla="*/ 1 w 332"/>
                <a:gd name="T35" fmla="*/ 14 h 458"/>
                <a:gd name="T36" fmla="*/ 2 w 332"/>
                <a:gd name="T37" fmla="*/ 13 h 458"/>
                <a:gd name="T38" fmla="*/ 2 w 332"/>
                <a:gd name="T39" fmla="*/ 11 h 458"/>
                <a:gd name="T40" fmla="*/ 2 w 332"/>
                <a:gd name="T41" fmla="*/ 10 h 458"/>
                <a:gd name="T42" fmla="*/ 3 w 332"/>
                <a:gd name="T43" fmla="*/ 9 h 458"/>
                <a:gd name="T44" fmla="*/ 3 w 332"/>
                <a:gd name="T45" fmla="*/ 8 h 458"/>
                <a:gd name="T46" fmla="*/ 4 w 332"/>
                <a:gd name="T47" fmla="*/ 7 h 458"/>
                <a:gd name="T48" fmla="*/ 4 w 332"/>
                <a:gd name="T49" fmla="*/ 6 h 458"/>
                <a:gd name="T50" fmla="*/ 5 w 332"/>
                <a:gd name="T51" fmla="*/ 5 h 458"/>
                <a:gd name="T52" fmla="*/ 5 w 332"/>
                <a:gd name="T53" fmla="*/ 5 h 458"/>
                <a:gd name="T54" fmla="*/ 6 w 332"/>
                <a:gd name="T55" fmla="*/ 4 h 458"/>
                <a:gd name="T56" fmla="*/ 7 w 332"/>
                <a:gd name="T57" fmla="*/ 3 h 458"/>
                <a:gd name="T58" fmla="*/ 8 w 332"/>
                <a:gd name="T59" fmla="*/ 2 h 458"/>
                <a:gd name="T60" fmla="*/ 9 w 332"/>
                <a:gd name="T61" fmla="*/ 2 h 458"/>
                <a:gd name="T62" fmla="*/ 10 w 332"/>
                <a:gd name="T63" fmla="*/ 1 h 458"/>
                <a:gd name="T64" fmla="*/ 11 w 332"/>
                <a:gd name="T65" fmla="*/ 1 h 458"/>
                <a:gd name="T66" fmla="*/ 11 w 332"/>
                <a:gd name="T67" fmla="*/ 1 h 458"/>
                <a:gd name="T68" fmla="*/ 10 w 332"/>
                <a:gd name="T69" fmla="*/ 1 h 458"/>
                <a:gd name="T70" fmla="*/ 10 w 332"/>
                <a:gd name="T71" fmla="*/ 1 h 458"/>
                <a:gd name="T72" fmla="*/ 10 w 332"/>
                <a:gd name="T73" fmla="*/ 1 h 458"/>
                <a:gd name="T74" fmla="*/ 9 w 332"/>
                <a:gd name="T75" fmla="*/ 1 h 458"/>
                <a:gd name="T76" fmla="*/ 9 w 332"/>
                <a:gd name="T77" fmla="*/ 1 h 458"/>
                <a:gd name="T78" fmla="*/ 9 w 332"/>
                <a:gd name="T79" fmla="*/ 0 h 458"/>
                <a:gd name="T80" fmla="*/ 8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7" name="Freeform 221">
              <a:extLst>
                <a:ext uri="{FF2B5EF4-FFF2-40B4-BE49-F238E27FC236}">
                  <a16:creationId xmlns:a16="http://schemas.microsoft.com/office/drawing/2014/main" id="{BC10CB02-FB06-4D7A-A202-5B915654A90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3" y="2181"/>
              <a:ext cx="161" cy="225"/>
            </a:xfrm>
            <a:custGeom>
              <a:avLst/>
              <a:gdLst>
                <a:gd name="T0" fmla="*/ 7 w 324"/>
                <a:gd name="T1" fmla="*/ 0 h 451"/>
                <a:gd name="T2" fmla="*/ 6 w 324"/>
                <a:gd name="T3" fmla="*/ 0 h 451"/>
                <a:gd name="T4" fmla="*/ 5 w 324"/>
                <a:gd name="T5" fmla="*/ 0 h 451"/>
                <a:gd name="T6" fmla="*/ 5 w 324"/>
                <a:gd name="T7" fmla="*/ 1 h 451"/>
                <a:gd name="T8" fmla="*/ 4 w 324"/>
                <a:gd name="T9" fmla="*/ 2 h 451"/>
                <a:gd name="T10" fmla="*/ 3 w 324"/>
                <a:gd name="T11" fmla="*/ 2 h 451"/>
                <a:gd name="T12" fmla="*/ 2 w 324"/>
                <a:gd name="T13" fmla="*/ 3 h 451"/>
                <a:gd name="T14" fmla="*/ 2 w 324"/>
                <a:gd name="T15" fmla="*/ 4 h 451"/>
                <a:gd name="T16" fmla="*/ 1 w 324"/>
                <a:gd name="T17" fmla="*/ 5 h 451"/>
                <a:gd name="T18" fmla="*/ 0 w 324"/>
                <a:gd name="T19" fmla="*/ 6 h 451"/>
                <a:gd name="T20" fmla="*/ 0 w 324"/>
                <a:gd name="T21" fmla="*/ 7 h 451"/>
                <a:gd name="T22" fmla="*/ 0 w 324"/>
                <a:gd name="T23" fmla="*/ 8 h 451"/>
                <a:gd name="T24" fmla="*/ 0 w 324"/>
                <a:gd name="T25" fmla="*/ 9 h 451"/>
                <a:gd name="T26" fmla="*/ 0 w 324"/>
                <a:gd name="T27" fmla="*/ 10 h 451"/>
                <a:gd name="T28" fmla="*/ 0 w 324"/>
                <a:gd name="T29" fmla="*/ 11 h 451"/>
                <a:gd name="T30" fmla="*/ 0 w 324"/>
                <a:gd name="T31" fmla="*/ 12 h 451"/>
                <a:gd name="T32" fmla="*/ 0 w 324"/>
                <a:gd name="T33" fmla="*/ 14 h 451"/>
                <a:gd name="T34" fmla="*/ 0 w 324"/>
                <a:gd name="T35" fmla="*/ 12 h 451"/>
                <a:gd name="T36" fmla="*/ 1 w 324"/>
                <a:gd name="T37" fmla="*/ 11 h 451"/>
                <a:gd name="T38" fmla="*/ 1 w 324"/>
                <a:gd name="T39" fmla="*/ 10 h 451"/>
                <a:gd name="T40" fmla="*/ 1 w 324"/>
                <a:gd name="T41" fmla="*/ 9 h 451"/>
                <a:gd name="T42" fmla="*/ 2 w 324"/>
                <a:gd name="T43" fmla="*/ 8 h 451"/>
                <a:gd name="T44" fmla="*/ 2 w 324"/>
                <a:gd name="T45" fmla="*/ 7 h 451"/>
                <a:gd name="T46" fmla="*/ 2 w 324"/>
                <a:gd name="T47" fmla="*/ 6 h 451"/>
                <a:gd name="T48" fmla="*/ 3 w 324"/>
                <a:gd name="T49" fmla="*/ 5 h 451"/>
                <a:gd name="T50" fmla="*/ 4 w 324"/>
                <a:gd name="T51" fmla="*/ 4 h 451"/>
                <a:gd name="T52" fmla="*/ 4 w 324"/>
                <a:gd name="T53" fmla="*/ 3 h 451"/>
                <a:gd name="T54" fmla="*/ 5 w 324"/>
                <a:gd name="T55" fmla="*/ 3 h 451"/>
                <a:gd name="T56" fmla="*/ 6 w 324"/>
                <a:gd name="T57" fmla="*/ 2 h 451"/>
                <a:gd name="T58" fmla="*/ 7 w 324"/>
                <a:gd name="T59" fmla="*/ 1 h 451"/>
                <a:gd name="T60" fmla="*/ 8 w 324"/>
                <a:gd name="T61" fmla="*/ 1 h 451"/>
                <a:gd name="T62" fmla="*/ 9 w 324"/>
                <a:gd name="T63" fmla="*/ 0 h 451"/>
                <a:gd name="T64" fmla="*/ 10 w 324"/>
                <a:gd name="T65" fmla="*/ 0 h 451"/>
                <a:gd name="T66" fmla="*/ 9 w 324"/>
                <a:gd name="T67" fmla="*/ 0 h 451"/>
                <a:gd name="T68" fmla="*/ 9 w 324"/>
                <a:gd name="T69" fmla="*/ 0 h 451"/>
                <a:gd name="T70" fmla="*/ 9 w 324"/>
                <a:gd name="T71" fmla="*/ 0 h 451"/>
                <a:gd name="T72" fmla="*/ 8 w 324"/>
                <a:gd name="T73" fmla="*/ 0 h 451"/>
                <a:gd name="T74" fmla="*/ 8 w 324"/>
                <a:gd name="T75" fmla="*/ 0 h 451"/>
                <a:gd name="T76" fmla="*/ 8 w 324"/>
                <a:gd name="T77" fmla="*/ 0 h 451"/>
                <a:gd name="T78" fmla="*/ 7 w 324"/>
                <a:gd name="T79" fmla="*/ 0 h 451"/>
                <a:gd name="T80" fmla="*/ 7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8" name="Freeform 222">
              <a:extLst>
                <a:ext uri="{FF2B5EF4-FFF2-40B4-BE49-F238E27FC236}">
                  <a16:creationId xmlns:a16="http://schemas.microsoft.com/office/drawing/2014/main" id="{35EA376B-6071-483E-9536-91D0F2DC59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4" y="2183"/>
              <a:ext cx="158" cy="220"/>
            </a:xfrm>
            <a:custGeom>
              <a:avLst/>
              <a:gdLst>
                <a:gd name="T0" fmla="*/ 8 w 316"/>
                <a:gd name="T1" fmla="*/ 0 h 440"/>
                <a:gd name="T2" fmla="*/ 7 w 316"/>
                <a:gd name="T3" fmla="*/ 1 h 440"/>
                <a:gd name="T4" fmla="*/ 6 w 316"/>
                <a:gd name="T5" fmla="*/ 1 h 440"/>
                <a:gd name="T6" fmla="*/ 5 w 316"/>
                <a:gd name="T7" fmla="*/ 2 h 440"/>
                <a:gd name="T8" fmla="*/ 5 w 316"/>
                <a:gd name="T9" fmla="*/ 2 h 440"/>
                <a:gd name="T10" fmla="*/ 4 w 316"/>
                <a:gd name="T11" fmla="*/ 3 h 440"/>
                <a:gd name="T12" fmla="*/ 3 w 316"/>
                <a:gd name="T13" fmla="*/ 4 h 440"/>
                <a:gd name="T14" fmla="*/ 3 w 316"/>
                <a:gd name="T15" fmla="*/ 5 h 440"/>
                <a:gd name="T16" fmla="*/ 2 w 316"/>
                <a:gd name="T17" fmla="*/ 5 h 440"/>
                <a:gd name="T18" fmla="*/ 1 w 316"/>
                <a:gd name="T19" fmla="*/ 6 h 440"/>
                <a:gd name="T20" fmla="*/ 1 w 316"/>
                <a:gd name="T21" fmla="*/ 7 h 440"/>
                <a:gd name="T22" fmla="*/ 1 w 316"/>
                <a:gd name="T23" fmla="*/ 8 h 440"/>
                <a:gd name="T24" fmla="*/ 1 w 316"/>
                <a:gd name="T25" fmla="*/ 9 h 440"/>
                <a:gd name="T26" fmla="*/ 0 w 316"/>
                <a:gd name="T27" fmla="*/ 11 h 440"/>
                <a:gd name="T28" fmla="*/ 1 w 316"/>
                <a:gd name="T29" fmla="*/ 12 h 440"/>
                <a:gd name="T30" fmla="*/ 1 w 316"/>
                <a:gd name="T31" fmla="*/ 13 h 440"/>
                <a:gd name="T32" fmla="*/ 1 w 316"/>
                <a:gd name="T33" fmla="*/ 14 h 440"/>
                <a:gd name="T34" fmla="*/ 1 w 316"/>
                <a:gd name="T35" fmla="*/ 13 h 440"/>
                <a:gd name="T36" fmla="*/ 2 w 316"/>
                <a:gd name="T37" fmla="*/ 12 h 440"/>
                <a:gd name="T38" fmla="*/ 2 w 316"/>
                <a:gd name="T39" fmla="*/ 11 h 440"/>
                <a:gd name="T40" fmla="*/ 2 w 316"/>
                <a:gd name="T41" fmla="*/ 10 h 440"/>
                <a:gd name="T42" fmla="*/ 2 w 316"/>
                <a:gd name="T43" fmla="*/ 9 h 440"/>
                <a:gd name="T44" fmla="*/ 3 w 316"/>
                <a:gd name="T45" fmla="*/ 8 h 440"/>
                <a:gd name="T46" fmla="*/ 3 w 316"/>
                <a:gd name="T47" fmla="*/ 7 h 440"/>
                <a:gd name="T48" fmla="*/ 4 w 316"/>
                <a:gd name="T49" fmla="*/ 6 h 440"/>
                <a:gd name="T50" fmla="*/ 4 w 316"/>
                <a:gd name="T51" fmla="*/ 5 h 440"/>
                <a:gd name="T52" fmla="*/ 5 w 316"/>
                <a:gd name="T53" fmla="*/ 4 h 440"/>
                <a:gd name="T54" fmla="*/ 6 w 316"/>
                <a:gd name="T55" fmla="*/ 3 h 440"/>
                <a:gd name="T56" fmla="*/ 7 w 316"/>
                <a:gd name="T57" fmla="*/ 3 h 440"/>
                <a:gd name="T58" fmla="*/ 7 w 316"/>
                <a:gd name="T59" fmla="*/ 2 h 440"/>
                <a:gd name="T60" fmla="*/ 8 w 316"/>
                <a:gd name="T61" fmla="*/ 2 h 440"/>
                <a:gd name="T62" fmla="*/ 9 w 316"/>
                <a:gd name="T63" fmla="*/ 1 h 440"/>
                <a:gd name="T64" fmla="*/ 10 w 316"/>
                <a:gd name="T65" fmla="*/ 0 h 440"/>
                <a:gd name="T66" fmla="*/ 10 w 316"/>
                <a:gd name="T67" fmla="*/ 0 h 440"/>
                <a:gd name="T68" fmla="*/ 10 w 316"/>
                <a:gd name="T69" fmla="*/ 0 h 440"/>
                <a:gd name="T70" fmla="*/ 9 w 316"/>
                <a:gd name="T71" fmla="*/ 0 h 440"/>
                <a:gd name="T72" fmla="*/ 9 w 316"/>
                <a:gd name="T73" fmla="*/ 0 h 440"/>
                <a:gd name="T74" fmla="*/ 9 w 316"/>
                <a:gd name="T75" fmla="*/ 0 h 440"/>
                <a:gd name="T76" fmla="*/ 9 w 316"/>
                <a:gd name="T77" fmla="*/ 0 h 440"/>
                <a:gd name="T78" fmla="*/ 8 w 316"/>
                <a:gd name="T79" fmla="*/ 0 h 440"/>
                <a:gd name="T80" fmla="*/ 8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9" name="Freeform 223">
              <a:extLst>
                <a:ext uri="{FF2B5EF4-FFF2-40B4-BE49-F238E27FC236}">
                  <a16:creationId xmlns:a16="http://schemas.microsoft.com/office/drawing/2014/main" id="{A626D24D-58ED-4DB9-9088-137DB412C7C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5" y="2184"/>
              <a:ext cx="155" cy="215"/>
            </a:xfrm>
            <a:custGeom>
              <a:avLst/>
              <a:gdLst>
                <a:gd name="T0" fmla="*/ 8 w 310"/>
                <a:gd name="T1" fmla="*/ 0 h 431"/>
                <a:gd name="T2" fmla="*/ 7 w 310"/>
                <a:gd name="T3" fmla="*/ 0 h 431"/>
                <a:gd name="T4" fmla="*/ 6 w 310"/>
                <a:gd name="T5" fmla="*/ 0 h 431"/>
                <a:gd name="T6" fmla="*/ 5 w 310"/>
                <a:gd name="T7" fmla="*/ 1 h 431"/>
                <a:gd name="T8" fmla="*/ 5 w 310"/>
                <a:gd name="T9" fmla="*/ 2 h 431"/>
                <a:gd name="T10" fmla="*/ 4 w 310"/>
                <a:gd name="T11" fmla="*/ 2 h 431"/>
                <a:gd name="T12" fmla="*/ 3 w 310"/>
                <a:gd name="T13" fmla="*/ 3 h 431"/>
                <a:gd name="T14" fmla="*/ 3 w 310"/>
                <a:gd name="T15" fmla="*/ 4 h 431"/>
                <a:gd name="T16" fmla="*/ 2 w 310"/>
                <a:gd name="T17" fmla="*/ 4 h 431"/>
                <a:gd name="T18" fmla="*/ 1 w 310"/>
                <a:gd name="T19" fmla="*/ 5 h 431"/>
                <a:gd name="T20" fmla="*/ 1 w 310"/>
                <a:gd name="T21" fmla="*/ 6 h 431"/>
                <a:gd name="T22" fmla="*/ 1 w 310"/>
                <a:gd name="T23" fmla="*/ 7 h 431"/>
                <a:gd name="T24" fmla="*/ 1 w 310"/>
                <a:gd name="T25" fmla="*/ 8 h 431"/>
                <a:gd name="T26" fmla="*/ 0 w 310"/>
                <a:gd name="T27" fmla="*/ 9 h 431"/>
                <a:gd name="T28" fmla="*/ 1 w 310"/>
                <a:gd name="T29" fmla="*/ 10 h 431"/>
                <a:gd name="T30" fmla="*/ 1 w 310"/>
                <a:gd name="T31" fmla="*/ 12 h 431"/>
                <a:gd name="T32" fmla="*/ 1 w 310"/>
                <a:gd name="T33" fmla="*/ 13 h 431"/>
                <a:gd name="T34" fmla="*/ 1 w 310"/>
                <a:gd name="T35" fmla="*/ 12 h 431"/>
                <a:gd name="T36" fmla="*/ 1 w 310"/>
                <a:gd name="T37" fmla="*/ 11 h 431"/>
                <a:gd name="T38" fmla="*/ 2 w 310"/>
                <a:gd name="T39" fmla="*/ 10 h 431"/>
                <a:gd name="T40" fmla="*/ 2 w 310"/>
                <a:gd name="T41" fmla="*/ 9 h 431"/>
                <a:gd name="T42" fmla="*/ 2 w 310"/>
                <a:gd name="T43" fmla="*/ 8 h 431"/>
                <a:gd name="T44" fmla="*/ 3 w 310"/>
                <a:gd name="T45" fmla="*/ 7 h 431"/>
                <a:gd name="T46" fmla="*/ 3 w 310"/>
                <a:gd name="T47" fmla="*/ 6 h 431"/>
                <a:gd name="T48" fmla="*/ 4 w 310"/>
                <a:gd name="T49" fmla="*/ 5 h 431"/>
                <a:gd name="T50" fmla="*/ 4 w 310"/>
                <a:gd name="T51" fmla="*/ 4 h 431"/>
                <a:gd name="T52" fmla="*/ 5 w 310"/>
                <a:gd name="T53" fmla="*/ 3 h 431"/>
                <a:gd name="T54" fmla="*/ 6 w 310"/>
                <a:gd name="T55" fmla="*/ 2 h 431"/>
                <a:gd name="T56" fmla="*/ 6 w 310"/>
                <a:gd name="T57" fmla="*/ 2 h 431"/>
                <a:gd name="T58" fmla="*/ 7 w 310"/>
                <a:gd name="T59" fmla="*/ 1 h 431"/>
                <a:gd name="T60" fmla="*/ 8 w 310"/>
                <a:gd name="T61" fmla="*/ 0 h 431"/>
                <a:gd name="T62" fmla="*/ 9 w 310"/>
                <a:gd name="T63" fmla="*/ 0 h 431"/>
                <a:gd name="T64" fmla="*/ 10 w 310"/>
                <a:gd name="T65" fmla="*/ 0 h 431"/>
                <a:gd name="T66" fmla="*/ 10 w 310"/>
                <a:gd name="T67" fmla="*/ 0 h 431"/>
                <a:gd name="T68" fmla="*/ 10 w 310"/>
                <a:gd name="T69" fmla="*/ 0 h 431"/>
                <a:gd name="T70" fmla="*/ 9 w 310"/>
                <a:gd name="T71" fmla="*/ 0 h 431"/>
                <a:gd name="T72" fmla="*/ 9 w 310"/>
                <a:gd name="T73" fmla="*/ 0 h 431"/>
                <a:gd name="T74" fmla="*/ 9 w 310"/>
                <a:gd name="T75" fmla="*/ 0 h 431"/>
                <a:gd name="T76" fmla="*/ 8 w 310"/>
                <a:gd name="T77" fmla="*/ 0 h 431"/>
                <a:gd name="T78" fmla="*/ 8 w 310"/>
                <a:gd name="T79" fmla="*/ 0 h 431"/>
                <a:gd name="T80" fmla="*/ 8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0" name="Freeform 224">
              <a:extLst>
                <a:ext uri="{FF2B5EF4-FFF2-40B4-BE49-F238E27FC236}">
                  <a16:creationId xmlns:a16="http://schemas.microsoft.com/office/drawing/2014/main" id="{985D4F12-B720-4490-9368-DD816A1520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7" y="2185"/>
              <a:ext cx="151" cy="211"/>
            </a:xfrm>
            <a:custGeom>
              <a:avLst/>
              <a:gdLst>
                <a:gd name="T0" fmla="*/ 8 w 302"/>
                <a:gd name="T1" fmla="*/ 0 h 423"/>
                <a:gd name="T2" fmla="*/ 7 w 302"/>
                <a:gd name="T3" fmla="*/ 0 h 423"/>
                <a:gd name="T4" fmla="*/ 6 w 302"/>
                <a:gd name="T5" fmla="*/ 0 h 423"/>
                <a:gd name="T6" fmla="*/ 5 w 302"/>
                <a:gd name="T7" fmla="*/ 1 h 423"/>
                <a:gd name="T8" fmla="*/ 5 w 302"/>
                <a:gd name="T9" fmla="*/ 2 h 423"/>
                <a:gd name="T10" fmla="*/ 4 w 302"/>
                <a:gd name="T11" fmla="*/ 2 h 423"/>
                <a:gd name="T12" fmla="*/ 3 w 302"/>
                <a:gd name="T13" fmla="*/ 3 h 423"/>
                <a:gd name="T14" fmla="*/ 3 w 302"/>
                <a:gd name="T15" fmla="*/ 4 h 423"/>
                <a:gd name="T16" fmla="*/ 2 w 302"/>
                <a:gd name="T17" fmla="*/ 4 h 423"/>
                <a:gd name="T18" fmla="*/ 1 w 302"/>
                <a:gd name="T19" fmla="*/ 5 h 423"/>
                <a:gd name="T20" fmla="*/ 1 w 302"/>
                <a:gd name="T21" fmla="*/ 6 h 423"/>
                <a:gd name="T22" fmla="*/ 1 w 302"/>
                <a:gd name="T23" fmla="*/ 7 h 423"/>
                <a:gd name="T24" fmla="*/ 1 w 302"/>
                <a:gd name="T25" fmla="*/ 8 h 423"/>
                <a:gd name="T26" fmla="*/ 0 w 302"/>
                <a:gd name="T27" fmla="*/ 9 h 423"/>
                <a:gd name="T28" fmla="*/ 1 w 302"/>
                <a:gd name="T29" fmla="*/ 10 h 423"/>
                <a:gd name="T30" fmla="*/ 1 w 302"/>
                <a:gd name="T31" fmla="*/ 11 h 423"/>
                <a:gd name="T32" fmla="*/ 1 w 302"/>
                <a:gd name="T33" fmla="*/ 13 h 423"/>
                <a:gd name="T34" fmla="*/ 1 w 302"/>
                <a:gd name="T35" fmla="*/ 12 h 423"/>
                <a:gd name="T36" fmla="*/ 1 w 302"/>
                <a:gd name="T37" fmla="*/ 10 h 423"/>
                <a:gd name="T38" fmla="*/ 2 w 302"/>
                <a:gd name="T39" fmla="*/ 9 h 423"/>
                <a:gd name="T40" fmla="*/ 2 w 302"/>
                <a:gd name="T41" fmla="*/ 8 h 423"/>
                <a:gd name="T42" fmla="*/ 2 w 302"/>
                <a:gd name="T43" fmla="*/ 7 h 423"/>
                <a:gd name="T44" fmla="*/ 3 w 302"/>
                <a:gd name="T45" fmla="*/ 6 h 423"/>
                <a:gd name="T46" fmla="*/ 3 w 302"/>
                <a:gd name="T47" fmla="*/ 5 h 423"/>
                <a:gd name="T48" fmla="*/ 4 w 302"/>
                <a:gd name="T49" fmla="*/ 5 h 423"/>
                <a:gd name="T50" fmla="*/ 4 w 302"/>
                <a:gd name="T51" fmla="*/ 4 h 423"/>
                <a:gd name="T52" fmla="*/ 5 w 302"/>
                <a:gd name="T53" fmla="*/ 3 h 423"/>
                <a:gd name="T54" fmla="*/ 5 w 302"/>
                <a:gd name="T55" fmla="*/ 2 h 423"/>
                <a:gd name="T56" fmla="*/ 6 w 302"/>
                <a:gd name="T57" fmla="*/ 2 h 423"/>
                <a:gd name="T58" fmla="*/ 7 w 302"/>
                <a:gd name="T59" fmla="*/ 1 h 423"/>
                <a:gd name="T60" fmla="*/ 8 w 302"/>
                <a:gd name="T61" fmla="*/ 0 h 423"/>
                <a:gd name="T62" fmla="*/ 9 w 302"/>
                <a:gd name="T63" fmla="*/ 0 h 423"/>
                <a:gd name="T64" fmla="*/ 10 w 302"/>
                <a:gd name="T65" fmla="*/ 0 h 423"/>
                <a:gd name="T66" fmla="*/ 10 w 302"/>
                <a:gd name="T67" fmla="*/ 0 h 423"/>
                <a:gd name="T68" fmla="*/ 9 w 302"/>
                <a:gd name="T69" fmla="*/ 0 h 423"/>
                <a:gd name="T70" fmla="*/ 9 w 302"/>
                <a:gd name="T71" fmla="*/ 0 h 423"/>
                <a:gd name="T72" fmla="*/ 9 w 302"/>
                <a:gd name="T73" fmla="*/ 0 h 423"/>
                <a:gd name="T74" fmla="*/ 8 w 302"/>
                <a:gd name="T75" fmla="*/ 0 h 423"/>
                <a:gd name="T76" fmla="*/ 8 w 302"/>
                <a:gd name="T77" fmla="*/ 0 h 423"/>
                <a:gd name="T78" fmla="*/ 8 w 302"/>
                <a:gd name="T79" fmla="*/ 0 h 423"/>
                <a:gd name="T80" fmla="*/ 8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1" name="Freeform 225">
              <a:extLst>
                <a:ext uri="{FF2B5EF4-FFF2-40B4-BE49-F238E27FC236}">
                  <a16:creationId xmlns:a16="http://schemas.microsoft.com/office/drawing/2014/main" id="{53262D11-219F-4D06-AD0E-C4F8C7E3889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8" y="2185"/>
              <a:ext cx="147" cy="207"/>
            </a:xfrm>
            <a:custGeom>
              <a:avLst/>
              <a:gdLst>
                <a:gd name="T0" fmla="*/ 6 w 295"/>
                <a:gd name="T1" fmla="*/ 1 h 414"/>
                <a:gd name="T2" fmla="*/ 6 w 295"/>
                <a:gd name="T3" fmla="*/ 1 h 414"/>
                <a:gd name="T4" fmla="*/ 5 w 295"/>
                <a:gd name="T5" fmla="*/ 2 h 414"/>
                <a:gd name="T6" fmla="*/ 4 w 295"/>
                <a:gd name="T7" fmla="*/ 2 h 414"/>
                <a:gd name="T8" fmla="*/ 3 w 295"/>
                <a:gd name="T9" fmla="*/ 3 h 414"/>
                <a:gd name="T10" fmla="*/ 3 w 295"/>
                <a:gd name="T11" fmla="*/ 3 h 414"/>
                <a:gd name="T12" fmla="*/ 2 w 295"/>
                <a:gd name="T13" fmla="*/ 4 h 414"/>
                <a:gd name="T14" fmla="*/ 2 w 295"/>
                <a:gd name="T15" fmla="*/ 5 h 414"/>
                <a:gd name="T16" fmla="*/ 1 w 295"/>
                <a:gd name="T17" fmla="*/ 5 h 414"/>
                <a:gd name="T18" fmla="*/ 1 w 295"/>
                <a:gd name="T19" fmla="*/ 6 h 414"/>
                <a:gd name="T20" fmla="*/ 0 w 295"/>
                <a:gd name="T21" fmla="*/ 7 h 414"/>
                <a:gd name="T22" fmla="*/ 0 w 295"/>
                <a:gd name="T23" fmla="*/ 8 h 414"/>
                <a:gd name="T24" fmla="*/ 0 w 295"/>
                <a:gd name="T25" fmla="*/ 9 h 414"/>
                <a:gd name="T26" fmla="*/ 0 w 295"/>
                <a:gd name="T27" fmla="*/ 10 h 414"/>
                <a:gd name="T28" fmla="*/ 0 w 295"/>
                <a:gd name="T29" fmla="*/ 11 h 414"/>
                <a:gd name="T30" fmla="*/ 0 w 295"/>
                <a:gd name="T31" fmla="*/ 12 h 414"/>
                <a:gd name="T32" fmla="*/ 0 w 295"/>
                <a:gd name="T33" fmla="*/ 13 h 414"/>
                <a:gd name="T34" fmla="*/ 0 w 295"/>
                <a:gd name="T35" fmla="*/ 12 h 414"/>
                <a:gd name="T36" fmla="*/ 0 w 295"/>
                <a:gd name="T37" fmla="*/ 11 h 414"/>
                <a:gd name="T38" fmla="*/ 1 w 295"/>
                <a:gd name="T39" fmla="*/ 10 h 414"/>
                <a:gd name="T40" fmla="*/ 1 w 295"/>
                <a:gd name="T41" fmla="*/ 9 h 414"/>
                <a:gd name="T42" fmla="*/ 1 w 295"/>
                <a:gd name="T43" fmla="*/ 8 h 414"/>
                <a:gd name="T44" fmla="*/ 2 w 295"/>
                <a:gd name="T45" fmla="*/ 7 h 414"/>
                <a:gd name="T46" fmla="*/ 2 w 295"/>
                <a:gd name="T47" fmla="*/ 6 h 414"/>
                <a:gd name="T48" fmla="*/ 2 w 295"/>
                <a:gd name="T49" fmla="*/ 5 h 414"/>
                <a:gd name="T50" fmla="*/ 3 w 295"/>
                <a:gd name="T51" fmla="*/ 5 h 414"/>
                <a:gd name="T52" fmla="*/ 4 w 295"/>
                <a:gd name="T53" fmla="*/ 4 h 414"/>
                <a:gd name="T54" fmla="*/ 4 w 295"/>
                <a:gd name="T55" fmla="*/ 3 h 414"/>
                <a:gd name="T56" fmla="*/ 5 w 295"/>
                <a:gd name="T57" fmla="*/ 3 h 414"/>
                <a:gd name="T58" fmla="*/ 6 w 295"/>
                <a:gd name="T59" fmla="*/ 2 h 414"/>
                <a:gd name="T60" fmla="*/ 7 w 295"/>
                <a:gd name="T61" fmla="*/ 1 h 414"/>
                <a:gd name="T62" fmla="*/ 8 w 295"/>
                <a:gd name="T63" fmla="*/ 1 h 414"/>
                <a:gd name="T64" fmla="*/ 9 w 295"/>
                <a:gd name="T65" fmla="*/ 0 h 414"/>
                <a:gd name="T66" fmla="*/ 8 w 295"/>
                <a:gd name="T67" fmla="*/ 0 h 414"/>
                <a:gd name="T68" fmla="*/ 8 w 295"/>
                <a:gd name="T69" fmla="*/ 1 h 414"/>
                <a:gd name="T70" fmla="*/ 8 w 295"/>
                <a:gd name="T71" fmla="*/ 1 h 414"/>
                <a:gd name="T72" fmla="*/ 8 w 295"/>
                <a:gd name="T73" fmla="*/ 1 h 414"/>
                <a:gd name="T74" fmla="*/ 7 w 295"/>
                <a:gd name="T75" fmla="*/ 1 h 414"/>
                <a:gd name="T76" fmla="*/ 7 w 295"/>
                <a:gd name="T77" fmla="*/ 1 h 414"/>
                <a:gd name="T78" fmla="*/ 7 w 295"/>
                <a:gd name="T79" fmla="*/ 1 h 414"/>
                <a:gd name="T80" fmla="*/ 6 w 295"/>
                <a:gd name="T81" fmla="*/ 1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2" name="Freeform 226">
              <a:extLst>
                <a:ext uri="{FF2B5EF4-FFF2-40B4-BE49-F238E27FC236}">
                  <a16:creationId xmlns:a16="http://schemas.microsoft.com/office/drawing/2014/main" id="{6FC39D03-8AE6-4E31-A61C-D854597B44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9" y="2186"/>
              <a:ext cx="144" cy="203"/>
            </a:xfrm>
            <a:custGeom>
              <a:avLst/>
              <a:gdLst>
                <a:gd name="T0" fmla="*/ 7 w 288"/>
                <a:gd name="T1" fmla="*/ 1 h 405"/>
                <a:gd name="T2" fmla="*/ 6 w 288"/>
                <a:gd name="T3" fmla="*/ 1 h 405"/>
                <a:gd name="T4" fmla="*/ 6 w 288"/>
                <a:gd name="T5" fmla="*/ 2 h 405"/>
                <a:gd name="T6" fmla="*/ 5 w 288"/>
                <a:gd name="T7" fmla="*/ 2 h 405"/>
                <a:gd name="T8" fmla="*/ 4 w 288"/>
                <a:gd name="T9" fmla="*/ 3 h 405"/>
                <a:gd name="T10" fmla="*/ 4 w 288"/>
                <a:gd name="T11" fmla="*/ 3 h 405"/>
                <a:gd name="T12" fmla="*/ 3 w 288"/>
                <a:gd name="T13" fmla="*/ 4 h 405"/>
                <a:gd name="T14" fmla="*/ 2 w 288"/>
                <a:gd name="T15" fmla="*/ 5 h 405"/>
                <a:gd name="T16" fmla="*/ 2 w 288"/>
                <a:gd name="T17" fmla="*/ 5 h 405"/>
                <a:gd name="T18" fmla="*/ 1 w 288"/>
                <a:gd name="T19" fmla="*/ 6 h 405"/>
                <a:gd name="T20" fmla="*/ 1 w 288"/>
                <a:gd name="T21" fmla="*/ 7 h 405"/>
                <a:gd name="T22" fmla="*/ 1 w 288"/>
                <a:gd name="T23" fmla="*/ 8 h 405"/>
                <a:gd name="T24" fmla="*/ 1 w 288"/>
                <a:gd name="T25" fmla="*/ 9 h 405"/>
                <a:gd name="T26" fmla="*/ 0 w 288"/>
                <a:gd name="T27" fmla="*/ 10 h 405"/>
                <a:gd name="T28" fmla="*/ 1 w 288"/>
                <a:gd name="T29" fmla="*/ 11 h 405"/>
                <a:gd name="T30" fmla="*/ 1 w 288"/>
                <a:gd name="T31" fmla="*/ 12 h 405"/>
                <a:gd name="T32" fmla="*/ 1 w 288"/>
                <a:gd name="T33" fmla="*/ 13 h 405"/>
                <a:gd name="T34" fmla="*/ 1 w 288"/>
                <a:gd name="T35" fmla="*/ 12 h 405"/>
                <a:gd name="T36" fmla="*/ 1 w 288"/>
                <a:gd name="T37" fmla="*/ 11 h 405"/>
                <a:gd name="T38" fmla="*/ 2 w 288"/>
                <a:gd name="T39" fmla="*/ 10 h 405"/>
                <a:gd name="T40" fmla="*/ 2 w 288"/>
                <a:gd name="T41" fmla="*/ 9 h 405"/>
                <a:gd name="T42" fmla="*/ 2 w 288"/>
                <a:gd name="T43" fmla="*/ 8 h 405"/>
                <a:gd name="T44" fmla="*/ 2 w 288"/>
                <a:gd name="T45" fmla="*/ 7 h 405"/>
                <a:gd name="T46" fmla="*/ 3 w 288"/>
                <a:gd name="T47" fmla="*/ 6 h 405"/>
                <a:gd name="T48" fmla="*/ 3 w 288"/>
                <a:gd name="T49" fmla="*/ 5 h 405"/>
                <a:gd name="T50" fmla="*/ 4 w 288"/>
                <a:gd name="T51" fmla="*/ 4 h 405"/>
                <a:gd name="T52" fmla="*/ 4 w 288"/>
                <a:gd name="T53" fmla="*/ 4 h 405"/>
                <a:gd name="T54" fmla="*/ 5 w 288"/>
                <a:gd name="T55" fmla="*/ 3 h 405"/>
                <a:gd name="T56" fmla="*/ 6 w 288"/>
                <a:gd name="T57" fmla="*/ 2 h 405"/>
                <a:gd name="T58" fmla="*/ 7 w 288"/>
                <a:gd name="T59" fmla="*/ 2 h 405"/>
                <a:gd name="T60" fmla="*/ 7 w 288"/>
                <a:gd name="T61" fmla="*/ 1 h 405"/>
                <a:gd name="T62" fmla="*/ 8 w 288"/>
                <a:gd name="T63" fmla="*/ 1 h 405"/>
                <a:gd name="T64" fmla="*/ 9 w 288"/>
                <a:gd name="T65" fmla="*/ 0 h 405"/>
                <a:gd name="T66" fmla="*/ 9 w 288"/>
                <a:gd name="T67" fmla="*/ 0 h 405"/>
                <a:gd name="T68" fmla="*/ 9 w 288"/>
                <a:gd name="T69" fmla="*/ 1 h 405"/>
                <a:gd name="T70" fmla="*/ 9 w 288"/>
                <a:gd name="T71" fmla="*/ 1 h 405"/>
                <a:gd name="T72" fmla="*/ 8 w 288"/>
                <a:gd name="T73" fmla="*/ 1 h 405"/>
                <a:gd name="T74" fmla="*/ 8 w 288"/>
                <a:gd name="T75" fmla="*/ 1 h 405"/>
                <a:gd name="T76" fmla="*/ 8 w 288"/>
                <a:gd name="T77" fmla="*/ 1 h 405"/>
                <a:gd name="T78" fmla="*/ 8 w 288"/>
                <a:gd name="T79" fmla="*/ 1 h 405"/>
                <a:gd name="T80" fmla="*/ 7 w 288"/>
                <a:gd name="T81" fmla="*/ 1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3" name="Freeform 227">
              <a:extLst>
                <a:ext uri="{FF2B5EF4-FFF2-40B4-BE49-F238E27FC236}">
                  <a16:creationId xmlns:a16="http://schemas.microsoft.com/office/drawing/2014/main" id="{C02F5F02-F435-41C5-9629-2CB2ADABFE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71" y="2187"/>
              <a:ext cx="140" cy="199"/>
            </a:xfrm>
            <a:custGeom>
              <a:avLst/>
              <a:gdLst>
                <a:gd name="T0" fmla="*/ 7 w 280"/>
                <a:gd name="T1" fmla="*/ 1 h 397"/>
                <a:gd name="T2" fmla="*/ 6 w 280"/>
                <a:gd name="T3" fmla="*/ 1 h 397"/>
                <a:gd name="T4" fmla="*/ 6 w 280"/>
                <a:gd name="T5" fmla="*/ 2 h 397"/>
                <a:gd name="T6" fmla="*/ 5 w 280"/>
                <a:gd name="T7" fmla="*/ 2 h 397"/>
                <a:gd name="T8" fmla="*/ 4 w 280"/>
                <a:gd name="T9" fmla="*/ 3 h 397"/>
                <a:gd name="T10" fmla="*/ 4 w 280"/>
                <a:gd name="T11" fmla="*/ 3 h 397"/>
                <a:gd name="T12" fmla="*/ 3 w 280"/>
                <a:gd name="T13" fmla="*/ 4 h 397"/>
                <a:gd name="T14" fmla="*/ 2 w 280"/>
                <a:gd name="T15" fmla="*/ 5 h 397"/>
                <a:gd name="T16" fmla="*/ 2 w 280"/>
                <a:gd name="T17" fmla="*/ 5 h 397"/>
                <a:gd name="T18" fmla="*/ 1 w 280"/>
                <a:gd name="T19" fmla="*/ 6 h 397"/>
                <a:gd name="T20" fmla="*/ 1 w 280"/>
                <a:gd name="T21" fmla="*/ 7 h 397"/>
                <a:gd name="T22" fmla="*/ 1 w 280"/>
                <a:gd name="T23" fmla="*/ 8 h 397"/>
                <a:gd name="T24" fmla="*/ 1 w 280"/>
                <a:gd name="T25" fmla="*/ 8 h 397"/>
                <a:gd name="T26" fmla="*/ 0 w 280"/>
                <a:gd name="T27" fmla="*/ 9 h 397"/>
                <a:gd name="T28" fmla="*/ 0 w 280"/>
                <a:gd name="T29" fmla="*/ 11 h 397"/>
                <a:gd name="T30" fmla="*/ 1 w 280"/>
                <a:gd name="T31" fmla="*/ 12 h 397"/>
                <a:gd name="T32" fmla="*/ 1 w 280"/>
                <a:gd name="T33" fmla="*/ 13 h 397"/>
                <a:gd name="T34" fmla="*/ 1 w 280"/>
                <a:gd name="T35" fmla="*/ 12 h 397"/>
                <a:gd name="T36" fmla="*/ 1 w 280"/>
                <a:gd name="T37" fmla="*/ 11 h 397"/>
                <a:gd name="T38" fmla="*/ 1 w 280"/>
                <a:gd name="T39" fmla="*/ 10 h 397"/>
                <a:gd name="T40" fmla="*/ 2 w 280"/>
                <a:gd name="T41" fmla="*/ 9 h 397"/>
                <a:gd name="T42" fmla="*/ 2 w 280"/>
                <a:gd name="T43" fmla="*/ 8 h 397"/>
                <a:gd name="T44" fmla="*/ 2 w 280"/>
                <a:gd name="T45" fmla="*/ 7 h 397"/>
                <a:gd name="T46" fmla="*/ 3 w 280"/>
                <a:gd name="T47" fmla="*/ 6 h 397"/>
                <a:gd name="T48" fmla="*/ 3 w 280"/>
                <a:gd name="T49" fmla="*/ 5 h 397"/>
                <a:gd name="T50" fmla="*/ 4 w 280"/>
                <a:gd name="T51" fmla="*/ 4 h 397"/>
                <a:gd name="T52" fmla="*/ 4 w 280"/>
                <a:gd name="T53" fmla="*/ 4 h 397"/>
                <a:gd name="T54" fmla="*/ 5 w 280"/>
                <a:gd name="T55" fmla="*/ 3 h 397"/>
                <a:gd name="T56" fmla="*/ 6 w 280"/>
                <a:gd name="T57" fmla="*/ 2 h 397"/>
                <a:gd name="T58" fmla="*/ 6 w 280"/>
                <a:gd name="T59" fmla="*/ 2 h 397"/>
                <a:gd name="T60" fmla="*/ 7 w 280"/>
                <a:gd name="T61" fmla="*/ 1 h 397"/>
                <a:gd name="T62" fmla="*/ 8 w 280"/>
                <a:gd name="T63" fmla="*/ 1 h 397"/>
                <a:gd name="T64" fmla="*/ 9 w 280"/>
                <a:gd name="T65" fmla="*/ 0 h 397"/>
                <a:gd name="T66" fmla="*/ 9 w 280"/>
                <a:gd name="T67" fmla="*/ 1 h 397"/>
                <a:gd name="T68" fmla="*/ 9 w 280"/>
                <a:gd name="T69" fmla="*/ 1 h 397"/>
                <a:gd name="T70" fmla="*/ 8 w 280"/>
                <a:gd name="T71" fmla="*/ 1 h 397"/>
                <a:gd name="T72" fmla="*/ 8 w 280"/>
                <a:gd name="T73" fmla="*/ 1 h 397"/>
                <a:gd name="T74" fmla="*/ 8 w 280"/>
                <a:gd name="T75" fmla="*/ 1 h 397"/>
                <a:gd name="T76" fmla="*/ 8 w 280"/>
                <a:gd name="T77" fmla="*/ 1 h 397"/>
                <a:gd name="T78" fmla="*/ 7 w 280"/>
                <a:gd name="T79" fmla="*/ 1 h 397"/>
                <a:gd name="T80" fmla="*/ 7 w 280"/>
                <a:gd name="T81" fmla="*/ 1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4" name="Freeform 228">
              <a:extLst>
                <a:ext uri="{FF2B5EF4-FFF2-40B4-BE49-F238E27FC236}">
                  <a16:creationId xmlns:a16="http://schemas.microsoft.com/office/drawing/2014/main" id="{32EEE093-D381-414A-B4F4-2559CEC590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72" y="2187"/>
              <a:ext cx="136" cy="195"/>
            </a:xfrm>
            <a:custGeom>
              <a:avLst/>
              <a:gdLst>
                <a:gd name="T0" fmla="*/ 6 w 273"/>
                <a:gd name="T1" fmla="*/ 1 h 389"/>
                <a:gd name="T2" fmla="*/ 5 w 273"/>
                <a:gd name="T3" fmla="*/ 1 h 389"/>
                <a:gd name="T4" fmla="*/ 5 w 273"/>
                <a:gd name="T5" fmla="*/ 2 h 389"/>
                <a:gd name="T6" fmla="*/ 4 w 273"/>
                <a:gd name="T7" fmla="*/ 2 h 389"/>
                <a:gd name="T8" fmla="*/ 3 w 273"/>
                <a:gd name="T9" fmla="*/ 3 h 389"/>
                <a:gd name="T10" fmla="*/ 3 w 273"/>
                <a:gd name="T11" fmla="*/ 3 h 389"/>
                <a:gd name="T12" fmla="*/ 2 w 273"/>
                <a:gd name="T13" fmla="*/ 4 h 389"/>
                <a:gd name="T14" fmla="*/ 1 w 273"/>
                <a:gd name="T15" fmla="*/ 5 h 389"/>
                <a:gd name="T16" fmla="*/ 1 w 273"/>
                <a:gd name="T17" fmla="*/ 5 h 389"/>
                <a:gd name="T18" fmla="*/ 1 w 273"/>
                <a:gd name="T19" fmla="*/ 6 h 389"/>
                <a:gd name="T20" fmla="*/ 0 w 273"/>
                <a:gd name="T21" fmla="*/ 7 h 389"/>
                <a:gd name="T22" fmla="*/ 0 w 273"/>
                <a:gd name="T23" fmla="*/ 7 h 389"/>
                <a:gd name="T24" fmla="*/ 0 w 273"/>
                <a:gd name="T25" fmla="*/ 8 h 389"/>
                <a:gd name="T26" fmla="*/ 0 w 273"/>
                <a:gd name="T27" fmla="*/ 9 h 389"/>
                <a:gd name="T28" fmla="*/ 0 w 273"/>
                <a:gd name="T29" fmla="*/ 10 h 389"/>
                <a:gd name="T30" fmla="*/ 0 w 273"/>
                <a:gd name="T31" fmla="*/ 11 h 389"/>
                <a:gd name="T32" fmla="*/ 0 w 273"/>
                <a:gd name="T33" fmla="*/ 13 h 389"/>
                <a:gd name="T34" fmla="*/ 0 w 273"/>
                <a:gd name="T35" fmla="*/ 11 h 389"/>
                <a:gd name="T36" fmla="*/ 0 w 273"/>
                <a:gd name="T37" fmla="*/ 10 h 389"/>
                <a:gd name="T38" fmla="*/ 0 w 273"/>
                <a:gd name="T39" fmla="*/ 9 h 389"/>
                <a:gd name="T40" fmla="*/ 1 w 273"/>
                <a:gd name="T41" fmla="*/ 8 h 389"/>
                <a:gd name="T42" fmla="*/ 1 w 273"/>
                <a:gd name="T43" fmla="*/ 7 h 389"/>
                <a:gd name="T44" fmla="*/ 1 w 273"/>
                <a:gd name="T45" fmla="*/ 6 h 389"/>
                <a:gd name="T46" fmla="*/ 2 w 273"/>
                <a:gd name="T47" fmla="*/ 6 h 389"/>
                <a:gd name="T48" fmla="*/ 2 w 273"/>
                <a:gd name="T49" fmla="*/ 5 h 389"/>
                <a:gd name="T50" fmla="*/ 2 w 273"/>
                <a:gd name="T51" fmla="*/ 4 h 389"/>
                <a:gd name="T52" fmla="*/ 3 w 273"/>
                <a:gd name="T53" fmla="*/ 3 h 389"/>
                <a:gd name="T54" fmla="*/ 4 w 273"/>
                <a:gd name="T55" fmla="*/ 3 h 389"/>
                <a:gd name="T56" fmla="*/ 4 w 273"/>
                <a:gd name="T57" fmla="*/ 2 h 389"/>
                <a:gd name="T58" fmla="*/ 5 w 273"/>
                <a:gd name="T59" fmla="*/ 2 h 389"/>
                <a:gd name="T60" fmla="*/ 6 w 273"/>
                <a:gd name="T61" fmla="*/ 1 h 389"/>
                <a:gd name="T62" fmla="*/ 7 w 273"/>
                <a:gd name="T63" fmla="*/ 1 h 389"/>
                <a:gd name="T64" fmla="*/ 8 w 273"/>
                <a:gd name="T65" fmla="*/ 0 h 389"/>
                <a:gd name="T66" fmla="*/ 8 w 273"/>
                <a:gd name="T67" fmla="*/ 1 h 389"/>
                <a:gd name="T68" fmla="*/ 7 w 273"/>
                <a:gd name="T69" fmla="*/ 1 h 389"/>
                <a:gd name="T70" fmla="*/ 7 w 273"/>
                <a:gd name="T71" fmla="*/ 1 h 389"/>
                <a:gd name="T72" fmla="*/ 7 w 273"/>
                <a:gd name="T73" fmla="*/ 1 h 389"/>
                <a:gd name="T74" fmla="*/ 7 w 273"/>
                <a:gd name="T75" fmla="*/ 1 h 389"/>
                <a:gd name="T76" fmla="*/ 6 w 273"/>
                <a:gd name="T77" fmla="*/ 1 h 389"/>
                <a:gd name="T78" fmla="*/ 6 w 273"/>
                <a:gd name="T79" fmla="*/ 1 h 389"/>
                <a:gd name="T80" fmla="*/ 6 w 273"/>
                <a:gd name="T81" fmla="*/ 1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5" name="Freeform 229">
              <a:extLst>
                <a:ext uri="{FF2B5EF4-FFF2-40B4-BE49-F238E27FC236}">
                  <a16:creationId xmlns:a16="http://schemas.microsoft.com/office/drawing/2014/main" id="{C222475F-C71B-4385-9519-C0FDCACD78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73" y="2189"/>
              <a:ext cx="134" cy="190"/>
            </a:xfrm>
            <a:custGeom>
              <a:avLst/>
              <a:gdLst>
                <a:gd name="T0" fmla="*/ 7 w 267"/>
                <a:gd name="T1" fmla="*/ 1 h 380"/>
                <a:gd name="T2" fmla="*/ 6 w 267"/>
                <a:gd name="T3" fmla="*/ 1 h 380"/>
                <a:gd name="T4" fmla="*/ 5 w 267"/>
                <a:gd name="T5" fmla="*/ 2 h 380"/>
                <a:gd name="T6" fmla="*/ 5 w 267"/>
                <a:gd name="T7" fmla="*/ 2 h 380"/>
                <a:gd name="T8" fmla="*/ 4 w 267"/>
                <a:gd name="T9" fmla="*/ 3 h 380"/>
                <a:gd name="T10" fmla="*/ 4 w 267"/>
                <a:gd name="T11" fmla="*/ 3 h 380"/>
                <a:gd name="T12" fmla="*/ 3 w 267"/>
                <a:gd name="T13" fmla="*/ 4 h 380"/>
                <a:gd name="T14" fmla="*/ 2 w 267"/>
                <a:gd name="T15" fmla="*/ 4 h 380"/>
                <a:gd name="T16" fmla="*/ 2 w 267"/>
                <a:gd name="T17" fmla="*/ 5 h 380"/>
                <a:gd name="T18" fmla="*/ 1 w 267"/>
                <a:gd name="T19" fmla="*/ 6 h 380"/>
                <a:gd name="T20" fmla="*/ 1 w 267"/>
                <a:gd name="T21" fmla="*/ 7 h 380"/>
                <a:gd name="T22" fmla="*/ 1 w 267"/>
                <a:gd name="T23" fmla="*/ 7 h 380"/>
                <a:gd name="T24" fmla="*/ 1 w 267"/>
                <a:gd name="T25" fmla="*/ 8 h 380"/>
                <a:gd name="T26" fmla="*/ 1 w 267"/>
                <a:gd name="T27" fmla="*/ 9 h 380"/>
                <a:gd name="T28" fmla="*/ 0 w 267"/>
                <a:gd name="T29" fmla="*/ 10 h 380"/>
                <a:gd name="T30" fmla="*/ 1 w 267"/>
                <a:gd name="T31" fmla="*/ 11 h 380"/>
                <a:gd name="T32" fmla="*/ 1 w 267"/>
                <a:gd name="T33" fmla="*/ 12 h 380"/>
                <a:gd name="T34" fmla="*/ 1 w 267"/>
                <a:gd name="T35" fmla="*/ 11 h 380"/>
                <a:gd name="T36" fmla="*/ 1 w 267"/>
                <a:gd name="T37" fmla="*/ 10 h 380"/>
                <a:gd name="T38" fmla="*/ 1 w 267"/>
                <a:gd name="T39" fmla="*/ 9 h 380"/>
                <a:gd name="T40" fmla="*/ 2 w 267"/>
                <a:gd name="T41" fmla="*/ 8 h 380"/>
                <a:gd name="T42" fmla="*/ 2 w 267"/>
                <a:gd name="T43" fmla="*/ 7 h 380"/>
                <a:gd name="T44" fmla="*/ 2 w 267"/>
                <a:gd name="T45" fmla="*/ 6 h 380"/>
                <a:gd name="T46" fmla="*/ 2 w 267"/>
                <a:gd name="T47" fmla="*/ 5 h 380"/>
                <a:gd name="T48" fmla="*/ 3 w 267"/>
                <a:gd name="T49" fmla="*/ 5 h 380"/>
                <a:gd name="T50" fmla="*/ 3 w 267"/>
                <a:gd name="T51" fmla="*/ 4 h 380"/>
                <a:gd name="T52" fmla="*/ 4 w 267"/>
                <a:gd name="T53" fmla="*/ 3 h 380"/>
                <a:gd name="T54" fmla="*/ 4 w 267"/>
                <a:gd name="T55" fmla="*/ 3 h 380"/>
                <a:gd name="T56" fmla="*/ 5 w 267"/>
                <a:gd name="T57" fmla="*/ 2 h 380"/>
                <a:gd name="T58" fmla="*/ 6 w 267"/>
                <a:gd name="T59" fmla="*/ 2 h 380"/>
                <a:gd name="T60" fmla="*/ 7 w 267"/>
                <a:gd name="T61" fmla="*/ 1 h 380"/>
                <a:gd name="T62" fmla="*/ 8 w 267"/>
                <a:gd name="T63" fmla="*/ 1 h 380"/>
                <a:gd name="T64" fmla="*/ 9 w 267"/>
                <a:gd name="T65" fmla="*/ 0 h 380"/>
                <a:gd name="T66" fmla="*/ 9 w 267"/>
                <a:gd name="T67" fmla="*/ 1 h 380"/>
                <a:gd name="T68" fmla="*/ 8 w 267"/>
                <a:gd name="T69" fmla="*/ 1 h 380"/>
                <a:gd name="T70" fmla="*/ 8 w 267"/>
                <a:gd name="T71" fmla="*/ 1 h 380"/>
                <a:gd name="T72" fmla="*/ 8 w 267"/>
                <a:gd name="T73" fmla="*/ 1 h 380"/>
                <a:gd name="T74" fmla="*/ 7 w 267"/>
                <a:gd name="T75" fmla="*/ 1 h 380"/>
                <a:gd name="T76" fmla="*/ 7 w 267"/>
                <a:gd name="T77" fmla="*/ 1 h 380"/>
                <a:gd name="T78" fmla="*/ 7 w 267"/>
                <a:gd name="T79" fmla="*/ 1 h 380"/>
                <a:gd name="T80" fmla="*/ 7 w 267"/>
                <a:gd name="T81" fmla="*/ 1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6" name="Freeform 230">
              <a:extLst>
                <a:ext uri="{FF2B5EF4-FFF2-40B4-BE49-F238E27FC236}">
                  <a16:creationId xmlns:a16="http://schemas.microsoft.com/office/drawing/2014/main" id="{F4393632-9324-40B1-A28A-B5AC8B1683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74" y="2189"/>
              <a:ext cx="130" cy="186"/>
            </a:xfrm>
            <a:custGeom>
              <a:avLst/>
              <a:gdLst>
                <a:gd name="T0" fmla="*/ 6 w 261"/>
                <a:gd name="T1" fmla="*/ 0 h 373"/>
                <a:gd name="T2" fmla="*/ 5 w 261"/>
                <a:gd name="T3" fmla="*/ 0 h 373"/>
                <a:gd name="T4" fmla="*/ 4 w 261"/>
                <a:gd name="T5" fmla="*/ 1 h 373"/>
                <a:gd name="T6" fmla="*/ 4 w 261"/>
                <a:gd name="T7" fmla="*/ 1 h 373"/>
                <a:gd name="T8" fmla="*/ 3 w 261"/>
                <a:gd name="T9" fmla="*/ 2 h 373"/>
                <a:gd name="T10" fmla="*/ 3 w 261"/>
                <a:gd name="T11" fmla="*/ 2 h 373"/>
                <a:gd name="T12" fmla="*/ 2 w 261"/>
                <a:gd name="T13" fmla="*/ 3 h 373"/>
                <a:gd name="T14" fmla="*/ 1 w 261"/>
                <a:gd name="T15" fmla="*/ 3 h 373"/>
                <a:gd name="T16" fmla="*/ 1 w 261"/>
                <a:gd name="T17" fmla="*/ 4 h 373"/>
                <a:gd name="T18" fmla="*/ 1 w 261"/>
                <a:gd name="T19" fmla="*/ 5 h 373"/>
                <a:gd name="T20" fmla="*/ 0 w 261"/>
                <a:gd name="T21" fmla="*/ 5 h 373"/>
                <a:gd name="T22" fmla="*/ 0 w 261"/>
                <a:gd name="T23" fmla="*/ 6 h 373"/>
                <a:gd name="T24" fmla="*/ 0 w 261"/>
                <a:gd name="T25" fmla="*/ 7 h 373"/>
                <a:gd name="T26" fmla="*/ 0 w 261"/>
                <a:gd name="T27" fmla="*/ 8 h 373"/>
                <a:gd name="T28" fmla="*/ 0 w 261"/>
                <a:gd name="T29" fmla="*/ 9 h 373"/>
                <a:gd name="T30" fmla="*/ 0 w 261"/>
                <a:gd name="T31" fmla="*/ 10 h 373"/>
                <a:gd name="T32" fmla="*/ 0 w 261"/>
                <a:gd name="T33" fmla="*/ 11 h 373"/>
                <a:gd name="T34" fmla="*/ 0 w 261"/>
                <a:gd name="T35" fmla="*/ 10 h 373"/>
                <a:gd name="T36" fmla="*/ 0 w 261"/>
                <a:gd name="T37" fmla="*/ 9 h 373"/>
                <a:gd name="T38" fmla="*/ 0 w 261"/>
                <a:gd name="T39" fmla="*/ 8 h 373"/>
                <a:gd name="T40" fmla="*/ 0 w 261"/>
                <a:gd name="T41" fmla="*/ 7 h 373"/>
                <a:gd name="T42" fmla="*/ 1 w 261"/>
                <a:gd name="T43" fmla="*/ 6 h 373"/>
                <a:gd name="T44" fmla="*/ 1 w 261"/>
                <a:gd name="T45" fmla="*/ 5 h 373"/>
                <a:gd name="T46" fmla="*/ 1 w 261"/>
                <a:gd name="T47" fmla="*/ 4 h 373"/>
                <a:gd name="T48" fmla="*/ 2 w 261"/>
                <a:gd name="T49" fmla="*/ 4 h 373"/>
                <a:gd name="T50" fmla="*/ 2 w 261"/>
                <a:gd name="T51" fmla="*/ 3 h 373"/>
                <a:gd name="T52" fmla="*/ 3 w 261"/>
                <a:gd name="T53" fmla="*/ 2 h 373"/>
                <a:gd name="T54" fmla="*/ 3 w 261"/>
                <a:gd name="T55" fmla="*/ 2 h 373"/>
                <a:gd name="T56" fmla="*/ 4 w 261"/>
                <a:gd name="T57" fmla="*/ 1 h 373"/>
                <a:gd name="T58" fmla="*/ 5 w 261"/>
                <a:gd name="T59" fmla="*/ 1 h 373"/>
                <a:gd name="T60" fmla="*/ 6 w 261"/>
                <a:gd name="T61" fmla="*/ 0 h 373"/>
                <a:gd name="T62" fmla="*/ 7 w 261"/>
                <a:gd name="T63" fmla="*/ 0 h 373"/>
                <a:gd name="T64" fmla="*/ 8 w 261"/>
                <a:gd name="T65" fmla="*/ 0 h 373"/>
                <a:gd name="T66" fmla="*/ 6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7" name="Freeform 231">
              <a:extLst>
                <a:ext uri="{FF2B5EF4-FFF2-40B4-BE49-F238E27FC236}">
                  <a16:creationId xmlns:a16="http://schemas.microsoft.com/office/drawing/2014/main" id="{FF6A0D3B-6D8E-4D47-AFCF-8D0D5B2BFD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74" y="2340"/>
              <a:ext cx="96" cy="206"/>
            </a:xfrm>
            <a:custGeom>
              <a:avLst/>
              <a:gdLst>
                <a:gd name="T0" fmla="*/ 6 w 194"/>
                <a:gd name="T1" fmla="*/ 2 h 413"/>
                <a:gd name="T2" fmla="*/ 6 w 194"/>
                <a:gd name="T3" fmla="*/ 2 h 413"/>
                <a:gd name="T4" fmla="*/ 6 w 194"/>
                <a:gd name="T5" fmla="*/ 3 h 413"/>
                <a:gd name="T6" fmla="*/ 6 w 194"/>
                <a:gd name="T7" fmla="*/ 4 h 413"/>
                <a:gd name="T8" fmla="*/ 5 w 194"/>
                <a:gd name="T9" fmla="*/ 4 h 413"/>
                <a:gd name="T10" fmla="*/ 5 w 194"/>
                <a:gd name="T11" fmla="*/ 5 h 413"/>
                <a:gd name="T12" fmla="*/ 5 w 194"/>
                <a:gd name="T13" fmla="*/ 5 h 413"/>
                <a:gd name="T14" fmla="*/ 5 w 194"/>
                <a:gd name="T15" fmla="*/ 6 h 413"/>
                <a:gd name="T16" fmla="*/ 5 w 194"/>
                <a:gd name="T17" fmla="*/ 7 h 413"/>
                <a:gd name="T18" fmla="*/ 4 w 194"/>
                <a:gd name="T19" fmla="*/ 7 h 413"/>
                <a:gd name="T20" fmla="*/ 4 w 194"/>
                <a:gd name="T21" fmla="*/ 8 h 413"/>
                <a:gd name="T22" fmla="*/ 4 w 194"/>
                <a:gd name="T23" fmla="*/ 9 h 413"/>
                <a:gd name="T24" fmla="*/ 3 w 194"/>
                <a:gd name="T25" fmla="*/ 10 h 413"/>
                <a:gd name="T26" fmla="*/ 2 w 194"/>
                <a:gd name="T27" fmla="*/ 10 h 413"/>
                <a:gd name="T28" fmla="*/ 1 w 194"/>
                <a:gd name="T29" fmla="*/ 11 h 413"/>
                <a:gd name="T30" fmla="*/ 1 w 194"/>
                <a:gd name="T31" fmla="*/ 12 h 413"/>
                <a:gd name="T32" fmla="*/ 0 w 194"/>
                <a:gd name="T33" fmla="*/ 12 h 413"/>
                <a:gd name="T34" fmla="*/ 0 w 194"/>
                <a:gd name="T35" fmla="*/ 11 h 413"/>
                <a:gd name="T36" fmla="*/ 1 w 194"/>
                <a:gd name="T37" fmla="*/ 9 h 413"/>
                <a:gd name="T38" fmla="*/ 2 w 194"/>
                <a:gd name="T39" fmla="*/ 8 h 413"/>
                <a:gd name="T40" fmla="*/ 3 w 194"/>
                <a:gd name="T41" fmla="*/ 6 h 413"/>
                <a:gd name="T42" fmla="*/ 3 w 194"/>
                <a:gd name="T43" fmla="*/ 4 h 413"/>
                <a:gd name="T44" fmla="*/ 4 w 194"/>
                <a:gd name="T45" fmla="*/ 3 h 413"/>
                <a:gd name="T46" fmla="*/ 5 w 194"/>
                <a:gd name="T47" fmla="*/ 1 h 413"/>
                <a:gd name="T48" fmla="*/ 5 w 194"/>
                <a:gd name="T49" fmla="*/ 0 h 413"/>
                <a:gd name="T50" fmla="*/ 6 w 194"/>
                <a:gd name="T51" fmla="*/ 2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8" name="Freeform 232">
              <a:extLst>
                <a:ext uri="{FF2B5EF4-FFF2-40B4-BE49-F238E27FC236}">
                  <a16:creationId xmlns:a16="http://schemas.microsoft.com/office/drawing/2014/main" id="{268EB877-CED0-4081-A263-CCC0F9A061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77" y="2344"/>
              <a:ext cx="93" cy="199"/>
            </a:xfrm>
            <a:custGeom>
              <a:avLst/>
              <a:gdLst>
                <a:gd name="T0" fmla="*/ 5 w 187"/>
                <a:gd name="T1" fmla="*/ 3 h 398"/>
                <a:gd name="T2" fmla="*/ 5 w 187"/>
                <a:gd name="T3" fmla="*/ 3 h 398"/>
                <a:gd name="T4" fmla="*/ 5 w 187"/>
                <a:gd name="T5" fmla="*/ 4 h 398"/>
                <a:gd name="T6" fmla="*/ 5 w 187"/>
                <a:gd name="T7" fmla="*/ 4 h 398"/>
                <a:gd name="T8" fmla="*/ 5 w 187"/>
                <a:gd name="T9" fmla="*/ 5 h 398"/>
                <a:gd name="T10" fmla="*/ 5 w 187"/>
                <a:gd name="T11" fmla="*/ 6 h 398"/>
                <a:gd name="T12" fmla="*/ 5 w 187"/>
                <a:gd name="T13" fmla="*/ 6 h 398"/>
                <a:gd name="T14" fmla="*/ 5 w 187"/>
                <a:gd name="T15" fmla="*/ 7 h 398"/>
                <a:gd name="T16" fmla="*/ 5 w 187"/>
                <a:gd name="T17" fmla="*/ 7 h 398"/>
                <a:gd name="T18" fmla="*/ 4 w 187"/>
                <a:gd name="T19" fmla="*/ 8 h 398"/>
                <a:gd name="T20" fmla="*/ 4 w 187"/>
                <a:gd name="T21" fmla="*/ 9 h 398"/>
                <a:gd name="T22" fmla="*/ 3 w 187"/>
                <a:gd name="T23" fmla="*/ 9 h 398"/>
                <a:gd name="T24" fmla="*/ 3 w 187"/>
                <a:gd name="T25" fmla="*/ 10 h 398"/>
                <a:gd name="T26" fmla="*/ 2 w 187"/>
                <a:gd name="T27" fmla="*/ 11 h 398"/>
                <a:gd name="T28" fmla="*/ 1 w 187"/>
                <a:gd name="T29" fmla="*/ 12 h 398"/>
                <a:gd name="T30" fmla="*/ 0 w 187"/>
                <a:gd name="T31" fmla="*/ 12 h 398"/>
                <a:gd name="T32" fmla="*/ 0 w 187"/>
                <a:gd name="T33" fmla="*/ 13 h 398"/>
                <a:gd name="T34" fmla="*/ 0 w 187"/>
                <a:gd name="T35" fmla="*/ 12 h 398"/>
                <a:gd name="T36" fmla="*/ 1 w 187"/>
                <a:gd name="T37" fmla="*/ 10 h 398"/>
                <a:gd name="T38" fmla="*/ 2 w 187"/>
                <a:gd name="T39" fmla="*/ 8 h 398"/>
                <a:gd name="T40" fmla="*/ 3 w 187"/>
                <a:gd name="T41" fmla="*/ 7 h 398"/>
                <a:gd name="T42" fmla="*/ 3 w 187"/>
                <a:gd name="T43" fmla="*/ 5 h 398"/>
                <a:gd name="T44" fmla="*/ 4 w 187"/>
                <a:gd name="T45" fmla="*/ 3 h 398"/>
                <a:gd name="T46" fmla="*/ 4 w 187"/>
                <a:gd name="T47" fmla="*/ 2 h 398"/>
                <a:gd name="T48" fmla="*/ 5 w 187"/>
                <a:gd name="T49" fmla="*/ 0 h 398"/>
                <a:gd name="T50" fmla="*/ 5 w 187"/>
                <a:gd name="T51" fmla="*/ 1 h 398"/>
                <a:gd name="T52" fmla="*/ 5 w 187"/>
                <a:gd name="T53" fmla="*/ 2 h 398"/>
                <a:gd name="T54" fmla="*/ 5 w 187"/>
                <a:gd name="T55" fmla="*/ 2 h 398"/>
                <a:gd name="T56" fmla="*/ 5 w 187"/>
                <a:gd name="T57" fmla="*/ 3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9" name="Freeform 233">
              <a:extLst>
                <a:ext uri="{FF2B5EF4-FFF2-40B4-BE49-F238E27FC236}">
                  <a16:creationId xmlns:a16="http://schemas.microsoft.com/office/drawing/2014/main" id="{B3AEB0CE-DD56-4E94-BBF9-0D1BC58255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0" y="2348"/>
              <a:ext cx="88" cy="191"/>
            </a:xfrm>
            <a:custGeom>
              <a:avLst/>
              <a:gdLst>
                <a:gd name="T0" fmla="*/ 6 w 176"/>
                <a:gd name="T1" fmla="*/ 1 h 383"/>
                <a:gd name="T2" fmla="*/ 6 w 176"/>
                <a:gd name="T3" fmla="*/ 3 h 383"/>
                <a:gd name="T4" fmla="*/ 6 w 176"/>
                <a:gd name="T5" fmla="*/ 4 h 383"/>
                <a:gd name="T6" fmla="*/ 6 w 176"/>
                <a:gd name="T7" fmla="*/ 5 h 383"/>
                <a:gd name="T8" fmla="*/ 5 w 176"/>
                <a:gd name="T9" fmla="*/ 6 h 383"/>
                <a:gd name="T10" fmla="*/ 5 w 176"/>
                <a:gd name="T11" fmla="*/ 8 h 383"/>
                <a:gd name="T12" fmla="*/ 4 w 176"/>
                <a:gd name="T13" fmla="*/ 9 h 383"/>
                <a:gd name="T14" fmla="*/ 2 w 176"/>
                <a:gd name="T15" fmla="*/ 10 h 383"/>
                <a:gd name="T16" fmla="*/ 0 w 176"/>
                <a:gd name="T17" fmla="*/ 11 h 383"/>
                <a:gd name="T18" fmla="*/ 1 w 176"/>
                <a:gd name="T19" fmla="*/ 10 h 383"/>
                <a:gd name="T20" fmla="*/ 2 w 176"/>
                <a:gd name="T21" fmla="*/ 9 h 383"/>
                <a:gd name="T22" fmla="*/ 3 w 176"/>
                <a:gd name="T23" fmla="*/ 7 h 383"/>
                <a:gd name="T24" fmla="*/ 3 w 176"/>
                <a:gd name="T25" fmla="*/ 6 h 383"/>
                <a:gd name="T26" fmla="*/ 4 w 176"/>
                <a:gd name="T27" fmla="*/ 4 h 383"/>
                <a:gd name="T28" fmla="*/ 5 w 176"/>
                <a:gd name="T29" fmla="*/ 2 h 383"/>
                <a:gd name="T30" fmla="*/ 5 w 176"/>
                <a:gd name="T31" fmla="*/ 1 h 383"/>
                <a:gd name="T32" fmla="*/ 6 w 176"/>
                <a:gd name="T33" fmla="*/ 0 h 383"/>
                <a:gd name="T34" fmla="*/ 6 w 176"/>
                <a:gd name="T35" fmla="*/ 0 h 383"/>
                <a:gd name="T36" fmla="*/ 6 w 176"/>
                <a:gd name="T37" fmla="*/ 0 h 383"/>
                <a:gd name="T38" fmla="*/ 6 w 176"/>
                <a:gd name="T39" fmla="*/ 1 h 383"/>
                <a:gd name="T40" fmla="*/ 6 w 176"/>
                <a:gd name="T41" fmla="*/ 1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0" name="Freeform 234">
              <a:extLst>
                <a:ext uri="{FF2B5EF4-FFF2-40B4-BE49-F238E27FC236}">
                  <a16:creationId xmlns:a16="http://schemas.microsoft.com/office/drawing/2014/main" id="{2823A302-BCDB-47CA-BEF9-256BA33C29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3" y="2353"/>
              <a:ext cx="85" cy="182"/>
            </a:xfrm>
            <a:custGeom>
              <a:avLst/>
              <a:gdLst>
                <a:gd name="T0" fmla="*/ 6 w 169"/>
                <a:gd name="T1" fmla="*/ 1 h 365"/>
                <a:gd name="T2" fmla="*/ 6 w 169"/>
                <a:gd name="T3" fmla="*/ 2 h 365"/>
                <a:gd name="T4" fmla="*/ 6 w 169"/>
                <a:gd name="T5" fmla="*/ 4 h 365"/>
                <a:gd name="T6" fmla="*/ 5 w 169"/>
                <a:gd name="T7" fmla="*/ 5 h 365"/>
                <a:gd name="T8" fmla="*/ 5 w 169"/>
                <a:gd name="T9" fmla="*/ 6 h 365"/>
                <a:gd name="T10" fmla="*/ 4 w 169"/>
                <a:gd name="T11" fmla="*/ 7 h 365"/>
                <a:gd name="T12" fmla="*/ 3 w 169"/>
                <a:gd name="T13" fmla="*/ 8 h 365"/>
                <a:gd name="T14" fmla="*/ 2 w 169"/>
                <a:gd name="T15" fmla="*/ 10 h 365"/>
                <a:gd name="T16" fmla="*/ 0 w 169"/>
                <a:gd name="T17" fmla="*/ 11 h 365"/>
                <a:gd name="T18" fmla="*/ 1 w 169"/>
                <a:gd name="T19" fmla="*/ 10 h 365"/>
                <a:gd name="T20" fmla="*/ 2 w 169"/>
                <a:gd name="T21" fmla="*/ 8 h 365"/>
                <a:gd name="T22" fmla="*/ 3 w 169"/>
                <a:gd name="T23" fmla="*/ 7 h 365"/>
                <a:gd name="T24" fmla="*/ 3 w 169"/>
                <a:gd name="T25" fmla="*/ 5 h 365"/>
                <a:gd name="T26" fmla="*/ 4 w 169"/>
                <a:gd name="T27" fmla="*/ 4 h 365"/>
                <a:gd name="T28" fmla="*/ 4 w 169"/>
                <a:gd name="T29" fmla="*/ 2 h 365"/>
                <a:gd name="T30" fmla="*/ 5 w 169"/>
                <a:gd name="T31" fmla="*/ 1 h 365"/>
                <a:gd name="T32" fmla="*/ 5 w 169"/>
                <a:gd name="T33" fmla="*/ 0 h 365"/>
                <a:gd name="T34" fmla="*/ 5 w 169"/>
                <a:gd name="T35" fmla="*/ 0 h 365"/>
                <a:gd name="T36" fmla="*/ 6 w 169"/>
                <a:gd name="T37" fmla="*/ 0 h 365"/>
                <a:gd name="T38" fmla="*/ 6 w 169"/>
                <a:gd name="T39" fmla="*/ 1 h 365"/>
                <a:gd name="T40" fmla="*/ 6 w 169"/>
                <a:gd name="T41" fmla="*/ 1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1" name="Freeform 235">
              <a:extLst>
                <a:ext uri="{FF2B5EF4-FFF2-40B4-BE49-F238E27FC236}">
                  <a16:creationId xmlns:a16="http://schemas.microsoft.com/office/drawing/2014/main" id="{34041777-9811-45FA-8C05-D6AF29BA181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6" y="2357"/>
              <a:ext cx="81" cy="176"/>
            </a:xfrm>
            <a:custGeom>
              <a:avLst/>
              <a:gdLst>
                <a:gd name="T0" fmla="*/ 6 w 162"/>
                <a:gd name="T1" fmla="*/ 2 h 351"/>
                <a:gd name="T2" fmla="*/ 6 w 162"/>
                <a:gd name="T3" fmla="*/ 3 h 351"/>
                <a:gd name="T4" fmla="*/ 5 w 162"/>
                <a:gd name="T5" fmla="*/ 4 h 351"/>
                <a:gd name="T6" fmla="*/ 5 w 162"/>
                <a:gd name="T7" fmla="*/ 5 h 351"/>
                <a:gd name="T8" fmla="*/ 5 w 162"/>
                <a:gd name="T9" fmla="*/ 7 h 351"/>
                <a:gd name="T10" fmla="*/ 4 w 162"/>
                <a:gd name="T11" fmla="*/ 8 h 351"/>
                <a:gd name="T12" fmla="*/ 3 w 162"/>
                <a:gd name="T13" fmla="*/ 9 h 351"/>
                <a:gd name="T14" fmla="*/ 2 w 162"/>
                <a:gd name="T15" fmla="*/ 10 h 351"/>
                <a:gd name="T16" fmla="*/ 0 w 162"/>
                <a:gd name="T17" fmla="*/ 11 h 351"/>
                <a:gd name="T18" fmla="*/ 1 w 162"/>
                <a:gd name="T19" fmla="*/ 10 h 351"/>
                <a:gd name="T20" fmla="*/ 2 w 162"/>
                <a:gd name="T21" fmla="*/ 9 h 351"/>
                <a:gd name="T22" fmla="*/ 3 w 162"/>
                <a:gd name="T23" fmla="*/ 8 h 351"/>
                <a:gd name="T24" fmla="*/ 3 w 162"/>
                <a:gd name="T25" fmla="*/ 6 h 351"/>
                <a:gd name="T26" fmla="*/ 4 w 162"/>
                <a:gd name="T27" fmla="*/ 5 h 351"/>
                <a:gd name="T28" fmla="*/ 4 w 162"/>
                <a:gd name="T29" fmla="*/ 3 h 351"/>
                <a:gd name="T30" fmla="*/ 5 w 162"/>
                <a:gd name="T31" fmla="*/ 2 h 351"/>
                <a:gd name="T32" fmla="*/ 5 w 162"/>
                <a:gd name="T33" fmla="*/ 0 h 351"/>
                <a:gd name="T34" fmla="*/ 5 w 162"/>
                <a:gd name="T35" fmla="*/ 1 h 351"/>
                <a:gd name="T36" fmla="*/ 5 w 162"/>
                <a:gd name="T37" fmla="*/ 1 h 351"/>
                <a:gd name="T38" fmla="*/ 5 w 162"/>
                <a:gd name="T39" fmla="*/ 2 h 351"/>
                <a:gd name="T40" fmla="*/ 6 w 162"/>
                <a:gd name="T41" fmla="*/ 2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2" name="Freeform 236">
              <a:extLst>
                <a:ext uri="{FF2B5EF4-FFF2-40B4-BE49-F238E27FC236}">
                  <a16:creationId xmlns:a16="http://schemas.microsoft.com/office/drawing/2014/main" id="{01D555FA-91F6-41EA-8749-68241C0947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9" y="2361"/>
              <a:ext cx="77" cy="169"/>
            </a:xfrm>
            <a:custGeom>
              <a:avLst/>
              <a:gdLst>
                <a:gd name="T0" fmla="*/ 4 w 156"/>
                <a:gd name="T1" fmla="*/ 2 h 336"/>
                <a:gd name="T2" fmla="*/ 4 w 156"/>
                <a:gd name="T3" fmla="*/ 3 h 336"/>
                <a:gd name="T4" fmla="*/ 4 w 156"/>
                <a:gd name="T5" fmla="*/ 4 h 336"/>
                <a:gd name="T6" fmla="*/ 4 w 156"/>
                <a:gd name="T7" fmla="*/ 5 h 336"/>
                <a:gd name="T8" fmla="*/ 3 w 156"/>
                <a:gd name="T9" fmla="*/ 6 h 336"/>
                <a:gd name="T10" fmla="*/ 3 w 156"/>
                <a:gd name="T11" fmla="*/ 8 h 336"/>
                <a:gd name="T12" fmla="*/ 2 w 156"/>
                <a:gd name="T13" fmla="*/ 9 h 336"/>
                <a:gd name="T14" fmla="*/ 1 w 156"/>
                <a:gd name="T15" fmla="*/ 10 h 336"/>
                <a:gd name="T16" fmla="*/ 0 w 156"/>
                <a:gd name="T17" fmla="*/ 11 h 336"/>
                <a:gd name="T18" fmla="*/ 0 w 156"/>
                <a:gd name="T19" fmla="*/ 10 h 336"/>
                <a:gd name="T20" fmla="*/ 1 w 156"/>
                <a:gd name="T21" fmla="*/ 9 h 336"/>
                <a:gd name="T22" fmla="*/ 1 w 156"/>
                <a:gd name="T23" fmla="*/ 7 h 336"/>
                <a:gd name="T24" fmla="*/ 2 w 156"/>
                <a:gd name="T25" fmla="*/ 6 h 336"/>
                <a:gd name="T26" fmla="*/ 3 w 156"/>
                <a:gd name="T27" fmla="*/ 4 h 336"/>
                <a:gd name="T28" fmla="*/ 3 w 156"/>
                <a:gd name="T29" fmla="*/ 3 h 336"/>
                <a:gd name="T30" fmla="*/ 4 w 156"/>
                <a:gd name="T31" fmla="*/ 2 h 336"/>
                <a:gd name="T32" fmla="*/ 4 w 156"/>
                <a:gd name="T33" fmla="*/ 0 h 336"/>
                <a:gd name="T34" fmla="*/ 4 w 156"/>
                <a:gd name="T35" fmla="*/ 1 h 336"/>
                <a:gd name="T36" fmla="*/ 4 w 156"/>
                <a:gd name="T37" fmla="*/ 1 h 336"/>
                <a:gd name="T38" fmla="*/ 4 w 156"/>
                <a:gd name="T39" fmla="*/ 2 h 336"/>
                <a:gd name="T40" fmla="*/ 4 w 156"/>
                <a:gd name="T41" fmla="*/ 2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3" name="Freeform 237">
              <a:extLst>
                <a:ext uri="{FF2B5EF4-FFF2-40B4-BE49-F238E27FC236}">
                  <a16:creationId xmlns:a16="http://schemas.microsoft.com/office/drawing/2014/main" id="{2B99C496-7DFD-45C9-84B7-D629EC9DF6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92" y="2365"/>
              <a:ext cx="74" cy="161"/>
            </a:xfrm>
            <a:custGeom>
              <a:avLst/>
              <a:gdLst>
                <a:gd name="T0" fmla="*/ 4 w 149"/>
                <a:gd name="T1" fmla="*/ 2 h 321"/>
                <a:gd name="T2" fmla="*/ 4 w 149"/>
                <a:gd name="T3" fmla="*/ 3 h 321"/>
                <a:gd name="T4" fmla="*/ 4 w 149"/>
                <a:gd name="T5" fmla="*/ 4 h 321"/>
                <a:gd name="T6" fmla="*/ 4 w 149"/>
                <a:gd name="T7" fmla="*/ 5 h 321"/>
                <a:gd name="T8" fmla="*/ 3 w 149"/>
                <a:gd name="T9" fmla="*/ 6 h 321"/>
                <a:gd name="T10" fmla="*/ 3 w 149"/>
                <a:gd name="T11" fmla="*/ 7 h 321"/>
                <a:gd name="T12" fmla="*/ 2 w 149"/>
                <a:gd name="T13" fmla="*/ 8 h 321"/>
                <a:gd name="T14" fmla="*/ 1 w 149"/>
                <a:gd name="T15" fmla="*/ 9 h 321"/>
                <a:gd name="T16" fmla="*/ 0 w 149"/>
                <a:gd name="T17" fmla="*/ 11 h 321"/>
                <a:gd name="T18" fmla="*/ 0 w 149"/>
                <a:gd name="T19" fmla="*/ 9 h 321"/>
                <a:gd name="T20" fmla="*/ 1 w 149"/>
                <a:gd name="T21" fmla="*/ 8 h 321"/>
                <a:gd name="T22" fmla="*/ 1 w 149"/>
                <a:gd name="T23" fmla="*/ 7 h 321"/>
                <a:gd name="T24" fmla="*/ 2 w 149"/>
                <a:gd name="T25" fmla="*/ 6 h 321"/>
                <a:gd name="T26" fmla="*/ 2 w 149"/>
                <a:gd name="T27" fmla="*/ 4 h 321"/>
                <a:gd name="T28" fmla="*/ 3 w 149"/>
                <a:gd name="T29" fmla="*/ 3 h 321"/>
                <a:gd name="T30" fmla="*/ 3 w 149"/>
                <a:gd name="T31" fmla="*/ 2 h 321"/>
                <a:gd name="T32" fmla="*/ 4 w 149"/>
                <a:gd name="T33" fmla="*/ 0 h 321"/>
                <a:gd name="T34" fmla="*/ 4 w 149"/>
                <a:gd name="T35" fmla="*/ 1 h 321"/>
                <a:gd name="T36" fmla="*/ 4 w 149"/>
                <a:gd name="T37" fmla="*/ 1 h 321"/>
                <a:gd name="T38" fmla="*/ 4 w 149"/>
                <a:gd name="T39" fmla="*/ 2 h 321"/>
                <a:gd name="T40" fmla="*/ 4 w 149"/>
                <a:gd name="T41" fmla="*/ 2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4" name="Freeform 238">
              <a:extLst>
                <a:ext uri="{FF2B5EF4-FFF2-40B4-BE49-F238E27FC236}">
                  <a16:creationId xmlns:a16="http://schemas.microsoft.com/office/drawing/2014/main" id="{C28A542B-1280-48B4-84A3-D5749640B3E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94" y="2370"/>
              <a:ext cx="71" cy="153"/>
            </a:xfrm>
            <a:custGeom>
              <a:avLst/>
              <a:gdLst>
                <a:gd name="T0" fmla="*/ 5 w 140"/>
                <a:gd name="T1" fmla="*/ 2 h 305"/>
                <a:gd name="T2" fmla="*/ 5 w 140"/>
                <a:gd name="T3" fmla="*/ 3 h 305"/>
                <a:gd name="T4" fmla="*/ 5 w 140"/>
                <a:gd name="T5" fmla="*/ 4 h 305"/>
                <a:gd name="T6" fmla="*/ 4 w 140"/>
                <a:gd name="T7" fmla="*/ 5 h 305"/>
                <a:gd name="T8" fmla="*/ 4 w 140"/>
                <a:gd name="T9" fmla="*/ 6 h 305"/>
                <a:gd name="T10" fmla="*/ 3 w 140"/>
                <a:gd name="T11" fmla="*/ 7 h 305"/>
                <a:gd name="T12" fmla="*/ 3 w 140"/>
                <a:gd name="T13" fmla="*/ 8 h 305"/>
                <a:gd name="T14" fmla="*/ 2 w 140"/>
                <a:gd name="T15" fmla="*/ 9 h 305"/>
                <a:gd name="T16" fmla="*/ 0 w 140"/>
                <a:gd name="T17" fmla="*/ 10 h 305"/>
                <a:gd name="T18" fmla="*/ 1 w 140"/>
                <a:gd name="T19" fmla="*/ 9 h 305"/>
                <a:gd name="T20" fmla="*/ 2 w 140"/>
                <a:gd name="T21" fmla="*/ 8 h 305"/>
                <a:gd name="T22" fmla="*/ 2 w 140"/>
                <a:gd name="T23" fmla="*/ 7 h 305"/>
                <a:gd name="T24" fmla="*/ 3 w 140"/>
                <a:gd name="T25" fmla="*/ 5 h 305"/>
                <a:gd name="T26" fmla="*/ 3 w 140"/>
                <a:gd name="T27" fmla="*/ 4 h 305"/>
                <a:gd name="T28" fmla="*/ 4 w 140"/>
                <a:gd name="T29" fmla="*/ 3 h 305"/>
                <a:gd name="T30" fmla="*/ 4 w 140"/>
                <a:gd name="T31" fmla="*/ 2 h 305"/>
                <a:gd name="T32" fmla="*/ 5 w 140"/>
                <a:gd name="T33" fmla="*/ 0 h 305"/>
                <a:gd name="T34" fmla="*/ 5 w 140"/>
                <a:gd name="T35" fmla="*/ 1 h 305"/>
                <a:gd name="T36" fmla="*/ 5 w 140"/>
                <a:gd name="T37" fmla="*/ 1 h 305"/>
                <a:gd name="T38" fmla="*/ 5 w 140"/>
                <a:gd name="T39" fmla="*/ 1 h 305"/>
                <a:gd name="T40" fmla="*/ 5 w 140"/>
                <a:gd name="T41" fmla="*/ 2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5" name="Freeform 239">
              <a:extLst>
                <a:ext uri="{FF2B5EF4-FFF2-40B4-BE49-F238E27FC236}">
                  <a16:creationId xmlns:a16="http://schemas.microsoft.com/office/drawing/2014/main" id="{5BB943E6-4315-4595-AD07-79309B312A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97" y="2374"/>
              <a:ext cx="67" cy="145"/>
            </a:xfrm>
            <a:custGeom>
              <a:avLst/>
              <a:gdLst>
                <a:gd name="T0" fmla="*/ 5 w 133"/>
                <a:gd name="T1" fmla="*/ 1 h 291"/>
                <a:gd name="T2" fmla="*/ 5 w 133"/>
                <a:gd name="T3" fmla="*/ 2 h 291"/>
                <a:gd name="T4" fmla="*/ 4 w 133"/>
                <a:gd name="T5" fmla="*/ 3 h 291"/>
                <a:gd name="T6" fmla="*/ 4 w 133"/>
                <a:gd name="T7" fmla="*/ 4 h 291"/>
                <a:gd name="T8" fmla="*/ 4 w 133"/>
                <a:gd name="T9" fmla="*/ 5 h 291"/>
                <a:gd name="T10" fmla="*/ 3 w 133"/>
                <a:gd name="T11" fmla="*/ 6 h 291"/>
                <a:gd name="T12" fmla="*/ 3 w 133"/>
                <a:gd name="T13" fmla="*/ 7 h 291"/>
                <a:gd name="T14" fmla="*/ 2 w 133"/>
                <a:gd name="T15" fmla="*/ 8 h 291"/>
                <a:gd name="T16" fmla="*/ 0 w 133"/>
                <a:gd name="T17" fmla="*/ 9 h 291"/>
                <a:gd name="T18" fmla="*/ 1 w 133"/>
                <a:gd name="T19" fmla="*/ 8 h 291"/>
                <a:gd name="T20" fmla="*/ 2 w 133"/>
                <a:gd name="T21" fmla="*/ 6 h 291"/>
                <a:gd name="T22" fmla="*/ 2 w 133"/>
                <a:gd name="T23" fmla="*/ 5 h 291"/>
                <a:gd name="T24" fmla="*/ 3 w 133"/>
                <a:gd name="T25" fmla="*/ 4 h 291"/>
                <a:gd name="T26" fmla="*/ 3 w 133"/>
                <a:gd name="T27" fmla="*/ 3 h 291"/>
                <a:gd name="T28" fmla="*/ 4 w 133"/>
                <a:gd name="T29" fmla="*/ 2 h 291"/>
                <a:gd name="T30" fmla="*/ 4 w 133"/>
                <a:gd name="T31" fmla="*/ 1 h 291"/>
                <a:gd name="T32" fmla="*/ 4 w 133"/>
                <a:gd name="T33" fmla="*/ 0 h 291"/>
                <a:gd name="T34" fmla="*/ 4 w 133"/>
                <a:gd name="T35" fmla="*/ 0 h 291"/>
                <a:gd name="T36" fmla="*/ 4 w 133"/>
                <a:gd name="T37" fmla="*/ 0 h 291"/>
                <a:gd name="T38" fmla="*/ 5 w 133"/>
                <a:gd name="T39" fmla="*/ 0 h 291"/>
                <a:gd name="T40" fmla="*/ 5 w 133"/>
                <a:gd name="T41" fmla="*/ 1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6" name="Freeform 240">
              <a:extLst>
                <a:ext uri="{FF2B5EF4-FFF2-40B4-BE49-F238E27FC236}">
                  <a16:creationId xmlns:a16="http://schemas.microsoft.com/office/drawing/2014/main" id="{006B4E68-4088-48FD-ABD6-76BCF4A769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00" y="2379"/>
              <a:ext cx="64" cy="137"/>
            </a:xfrm>
            <a:custGeom>
              <a:avLst/>
              <a:gdLst>
                <a:gd name="T0" fmla="*/ 4 w 127"/>
                <a:gd name="T1" fmla="*/ 1 h 276"/>
                <a:gd name="T2" fmla="*/ 4 w 127"/>
                <a:gd name="T3" fmla="*/ 2 h 276"/>
                <a:gd name="T4" fmla="*/ 4 w 127"/>
                <a:gd name="T5" fmla="*/ 2 h 276"/>
                <a:gd name="T6" fmla="*/ 4 w 127"/>
                <a:gd name="T7" fmla="*/ 3 h 276"/>
                <a:gd name="T8" fmla="*/ 4 w 127"/>
                <a:gd name="T9" fmla="*/ 4 h 276"/>
                <a:gd name="T10" fmla="*/ 3 w 127"/>
                <a:gd name="T11" fmla="*/ 5 h 276"/>
                <a:gd name="T12" fmla="*/ 2 w 127"/>
                <a:gd name="T13" fmla="*/ 6 h 276"/>
                <a:gd name="T14" fmla="*/ 2 w 127"/>
                <a:gd name="T15" fmla="*/ 7 h 276"/>
                <a:gd name="T16" fmla="*/ 0 w 127"/>
                <a:gd name="T17" fmla="*/ 8 h 276"/>
                <a:gd name="T18" fmla="*/ 1 w 127"/>
                <a:gd name="T19" fmla="*/ 7 h 276"/>
                <a:gd name="T20" fmla="*/ 2 w 127"/>
                <a:gd name="T21" fmla="*/ 6 h 276"/>
                <a:gd name="T22" fmla="*/ 2 w 127"/>
                <a:gd name="T23" fmla="*/ 5 h 276"/>
                <a:gd name="T24" fmla="*/ 3 w 127"/>
                <a:gd name="T25" fmla="*/ 4 h 276"/>
                <a:gd name="T26" fmla="*/ 3 w 127"/>
                <a:gd name="T27" fmla="*/ 3 h 276"/>
                <a:gd name="T28" fmla="*/ 3 w 127"/>
                <a:gd name="T29" fmla="*/ 2 h 276"/>
                <a:gd name="T30" fmla="*/ 4 w 127"/>
                <a:gd name="T31" fmla="*/ 1 h 276"/>
                <a:gd name="T32" fmla="*/ 4 w 127"/>
                <a:gd name="T33" fmla="*/ 0 h 276"/>
                <a:gd name="T34" fmla="*/ 4 w 127"/>
                <a:gd name="T35" fmla="*/ 0 h 276"/>
                <a:gd name="T36" fmla="*/ 4 w 127"/>
                <a:gd name="T37" fmla="*/ 0 h 276"/>
                <a:gd name="T38" fmla="*/ 4 w 127"/>
                <a:gd name="T39" fmla="*/ 0 h 276"/>
                <a:gd name="T40" fmla="*/ 4 w 127"/>
                <a:gd name="T41" fmla="*/ 1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7" name="Freeform 241">
              <a:extLst>
                <a:ext uri="{FF2B5EF4-FFF2-40B4-BE49-F238E27FC236}">
                  <a16:creationId xmlns:a16="http://schemas.microsoft.com/office/drawing/2014/main" id="{C49931CC-EF2C-4760-952A-08569922F1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03" y="2383"/>
              <a:ext cx="60" cy="130"/>
            </a:xfrm>
            <a:custGeom>
              <a:avLst/>
              <a:gdLst>
                <a:gd name="T0" fmla="*/ 4 w 120"/>
                <a:gd name="T1" fmla="*/ 1 h 261"/>
                <a:gd name="T2" fmla="*/ 4 w 120"/>
                <a:gd name="T3" fmla="*/ 1 h 261"/>
                <a:gd name="T4" fmla="*/ 4 w 120"/>
                <a:gd name="T5" fmla="*/ 2 h 261"/>
                <a:gd name="T6" fmla="*/ 4 w 120"/>
                <a:gd name="T7" fmla="*/ 3 h 261"/>
                <a:gd name="T8" fmla="*/ 3 w 120"/>
                <a:gd name="T9" fmla="*/ 4 h 261"/>
                <a:gd name="T10" fmla="*/ 3 w 120"/>
                <a:gd name="T11" fmla="*/ 5 h 261"/>
                <a:gd name="T12" fmla="*/ 2 w 120"/>
                <a:gd name="T13" fmla="*/ 6 h 261"/>
                <a:gd name="T14" fmla="*/ 1 w 120"/>
                <a:gd name="T15" fmla="*/ 7 h 261"/>
                <a:gd name="T16" fmla="*/ 0 w 120"/>
                <a:gd name="T17" fmla="*/ 8 h 261"/>
                <a:gd name="T18" fmla="*/ 1 w 120"/>
                <a:gd name="T19" fmla="*/ 7 h 261"/>
                <a:gd name="T20" fmla="*/ 1 w 120"/>
                <a:gd name="T21" fmla="*/ 6 h 261"/>
                <a:gd name="T22" fmla="*/ 2 w 120"/>
                <a:gd name="T23" fmla="*/ 5 h 261"/>
                <a:gd name="T24" fmla="*/ 2 w 120"/>
                <a:gd name="T25" fmla="*/ 4 h 261"/>
                <a:gd name="T26" fmla="*/ 3 w 120"/>
                <a:gd name="T27" fmla="*/ 3 h 261"/>
                <a:gd name="T28" fmla="*/ 3 w 120"/>
                <a:gd name="T29" fmla="*/ 2 h 261"/>
                <a:gd name="T30" fmla="*/ 4 w 120"/>
                <a:gd name="T31" fmla="*/ 1 h 261"/>
                <a:gd name="T32" fmla="*/ 4 w 120"/>
                <a:gd name="T33" fmla="*/ 0 h 261"/>
                <a:gd name="T34" fmla="*/ 4 w 120"/>
                <a:gd name="T35" fmla="*/ 0 h 261"/>
                <a:gd name="T36" fmla="*/ 4 w 120"/>
                <a:gd name="T37" fmla="*/ 0 h 261"/>
                <a:gd name="T38" fmla="*/ 4 w 120"/>
                <a:gd name="T39" fmla="*/ 0 h 261"/>
                <a:gd name="T40" fmla="*/ 4 w 120"/>
                <a:gd name="T41" fmla="*/ 1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8" name="Freeform 242">
              <a:extLst>
                <a:ext uri="{FF2B5EF4-FFF2-40B4-BE49-F238E27FC236}">
                  <a16:creationId xmlns:a16="http://schemas.microsoft.com/office/drawing/2014/main" id="{F78F65AE-5025-42BD-8975-7420D33EC4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06" y="2387"/>
              <a:ext cx="56" cy="122"/>
            </a:xfrm>
            <a:custGeom>
              <a:avLst/>
              <a:gdLst>
                <a:gd name="T0" fmla="*/ 3 w 113"/>
                <a:gd name="T1" fmla="*/ 1 h 244"/>
                <a:gd name="T2" fmla="*/ 3 w 113"/>
                <a:gd name="T3" fmla="*/ 2 h 244"/>
                <a:gd name="T4" fmla="*/ 3 w 113"/>
                <a:gd name="T5" fmla="*/ 3 h 244"/>
                <a:gd name="T6" fmla="*/ 2 w 113"/>
                <a:gd name="T7" fmla="*/ 4 h 244"/>
                <a:gd name="T8" fmla="*/ 2 w 113"/>
                <a:gd name="T9" fmla="*/ 5 h 244"/>
                <a:gd name="T10" fmla="*/ 2 w 113"/>
                <a:gd name="T11" fmla="*/ 6 h 244"/>
                <a:gd name="T12" fmla="*/ 1 w 113"/>
                <a:gd name="T13" fmla="*/ 7 h 244"/>
                <a:gd name="T14" fmla="*/ 0 w 113"/>
                <a:gd name="T15" fmla="*/ 7 h 244"/>
                <a:gd name="T16" fmla="*/ 0 w 113"/>
                <a:gd name="T17" fmla="*/ 8 h 244"/>
                <a:gd name="T18" fmla="*/ 0 w 113"/>
                <a:gd name="T19" fmla="*/ 7 h 244"/>
                <a:gd name="T20" fmla="*/ 0 w 113"/>
                <a:gd name="T21" fmla="*/ 6 h 244"/>
                <a:gd name="T22" fmla="*/ 1 w 113"/>
                <a:gd name="T23" fmla="*/ 5 h 244"/>
                <a:gd name="T24" fmla="*/ 1 w 113"/>
                <a:gd name="T25" fmla="*/ 5 h 244"/>
                <a:gd name="T26" fmla="*/ 2 w 113"/>
                <a:gd name="T27" fmla="*/ 4 h 244"/>
                <a:gd name="T28" fmla="*/ 2 w 113"/>
                <a:gd name="T29" fmla="*/ 3 h 244"/>
                <a:gd name="T30" fmla="*/ 2 w 113"/>
                <a:gd name="T31" fmla="*/ 2 h 244"/>
                <a:gd name="T32" fmla="*/ 3 w 113"/>
                <a:gd name="T33" fmla="*/ 0 h 244"/>
                <a:gd name="T34" fmla="*/ 3 w 113"/>
                <a:gd name="T35" fmla="*/ 1 h 244"/>
                <a:gd name="T36" fmla="*/ 3 w 113"/>
                <a:gd name="T37" fmla="*/ 1 h 244"/>
                <a:gd name="T38" fmla="*/ 3 w 113"/>
                <a:gd name="T39" fmla="*/ 1 h 244"/>
                <a:gd name="T40" fmla="*/ 3 w 113"/>
                <a:gd name="T41" fmla="*/ 1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9" name="Freeform 243">
              <a:extLst>
                <a:ext uri="{FF2B5EF4-FFF2-40B4-BE49-F238E27FC236}">
                  <a16:creationId xmlns:a16="http://schemas.microsoft.com/office/drawing/2014/main" id="{8CE2A003-E34E-42E4-A2D3-8DF4A2FA39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09" y="2391"/>
              <a:ext cx="52" cy="115"/>
            </a:xfrm>
            <a:custGeom>
              <a:avLst/>
              <a:gdLst>
                <a:gd name="T0" fmla="*/ 4 w 104"/>
                <a:gd name="T1" fmla="*/ 1 h 229"/>
                <a:gd name="T2" fmla="*/ 4 w 104"/>
                <a:gd name="T3" fmla="*/ 2 h 229"/>
                <a:gd name="T4" fmla="*/ 3 w 104"/>
                <a:gd name="T5" fmla="*/ 3 h 229"/>
                <a:gd name="T6" fmla="*/ 3 w 104"/>
                <a:gd name="T7" fmla="*/ 4 h 229"/>
                <a:gd name="T8" fmla="*/ 3 w 104"/>
                <a:gd name="T9" fmla="*/ 5 h 229"/>
                <a:gd name="T10" fmla="*/ 2 w 104"/>
                <a:gd name="T11" fmla="*/ 5 h 229"/>
                <a:gd name="T12" fmla="*/ 2 w 104"/>
                <a:gd name="T13" fmla="*/ 6 h 229"/>
                <a:gd name="T14" fmla="*/ 1 w 104"/>
                <a:gd name="T15" fmla="*/ 7 h 229"/>
                <a:gd name="T16" fmla="*/ 0 w 104"/>
                <a:gd name="T17" fmla="*/ 8 h 229"/>
                <a:gd name="T18" fmla="*/ 1 w 104"/>
                <a:gd name="T19" fmla="*/ 7 h 229"/>
                <a:gd name="T20" fmla="*/ 1 w 104"/>
                <a:gd name="T21" fmla="*/ 6 h 229"/>
                <a:gd name="T22" fmla="*/ 2 w 104"/>
                <a:gd name="T23" fmla="*/ 5 h 229"/>
                <a:gd name="T24" fmla="*/ 2 w 104"/>
                <a:gd name="T25" fmla="*/ 4 h 229"/>
                <a:gd name="T26" fmla="*/ 3 w 104"/>
                <a:gd name="T27" fmla="*/ 3 h 229"/>
                <a:gd name="T28" fmla="*/ 3 w 104"/>
                <a:gd name="T29" fmla="*/ 3 h 229"/>
                <a:gd name="T30" fmla="*/ 3 w 104"/>
                <a:gd name="T31" fmla="*/ 2 h 229"/>
                <a:gd name="T32" fmla="*/ 3 w 104"/>
                <a:gd name="T33" fmla="*/ 0 h 229"/>
                <a:gd name="T34" fmla="*/ 4 w 104"/>
                <a:gd name="T35" fmla="*/ 1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0" name="Freeform 244">
              <a:extLst>
                <a:ext uri="{FF2B5EF4-FFF2-40B4-BE49-F238E27FC236}">
                  <a16:creationId xmlns:a16="http://schemas.microsoft.com/office/drawing/2014/main" id="{F23E7C2D-BB55-448C-85AE-3F9575035C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6" y="2400"/>
              <a:ext cx="84" cy="311"/>
            </a:xfrm>
            <a:custGeom>
              <a:avLst/>
              <a:gdLst>
                <a:gd name="T0" fmla="*/ 4 w 168"/>
                <a:gd name="T1" fmla="*/ 4 h 621"/>
                <a:gd name="T2" fmla="*/ 5 w 168"/>
                <a:gd name="T3" fmla="*/ 1 h 621"/>
                <a:gd name="T4" fmla="*/ 6 w 168"/>
                <a:gd name="T5" fmla="*/ 0 h 621"/>
                <a:gd name="T6" fmla="*/ 6 w 168"/>
                <a:gd name="T7" fmla="*/ 2 h 621"/>
                <a:gd name="T8" fmla="*/ 3 w 168"/>
                <a:gd name="T9" fmla="*/ 20 h 621"/>
                <a:gd name="T10" fmla="*/ 0 w 168"/>
                <a:gd name="T11" fmla="*/ 20 h 621"/>
                <a:gd name="T12" fmla="*/ 1 w 168"/>
                <a:gd name="T13" fmla="*/ 20 h 621"/>
                <a:gd name="T14" fmla="*/ 1 w 168"/>
                <a:gd name="T15" fmla="*/ 19 h 621"/>
                <a:gd name="T16" fmla="*/ 1 w 168"/>
                <a:gd name="T17" fmla="*/ 19 h 621"/>
                <a:gd name="T18" fmla="*/ 1 w 168"/>
                <a:gd name="T19" fmla="*/ 18 h 621"/>
                <a:gd name="T20" fmla="*/ 2 w 168"/>
                <a:gd name="T21" fmla="*/ 18 h 621"/>
                <a:gd name="T22" fmla="*/ 2 w 168"/>
                <a:gd name="T23" fmla="*/ 17 h 621"/>
                <a:gd name="T24" fmla="*/ 2 w 168"/>
                <a:gd name="T25" fmla="*/ 17 h 621"/>
                <a:gd name="T26" fmla="*/ 3 w 168"/>
                <a:gd name="T27" fmla="*/ 17 h 621"/>
                <a:gd name="T28" fmla="*/ 3 w 168"/>
                <a:gd name="T29" fmla="*/ 15 h 621"/>
                <a:gd name="T30" fmla="*/ 3 w 168"/>
                <a:gd name="T31" fmla="*/ 13 h 621"/>
                <a:gd name="T32" fmla="*/ 3 w 168"/>
                <a:gd name="T33" fmla="*/ 11 h 621"/>
                <a:gd name="T34" fmla="*/ 3 w 168"/>
                <a:gd name="T35" fmla="*/ 9 h 621"/>
                <a:gd name="T36" fmla="*/ 4 w 168"/>
                <a:gd name="T37" fmla="*/ 7 h 621"/>
                <a:gd name="T38" fmla="*/ 4 w 168"/>
                <a:gd name="T39" fmla="*/ 6 h 621"/>
                <a:gd name="T40" fmla="*/ 4 w 168"/>
                <a:gd name="T41" fmla="*/ 5 h 621"/>
                <a:gd name="T42" fmla="*/ 4 w 168"/>
                <a:gd name="T43" fmla="*/ 4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1" name="Freeform 245">
              <a:extLst>
                <a:ext uri="{FF2B5EF4-FFF2-40B4-BE49-F238E27FC236}">
                  <a16:creationId xmlns:a16="http://schemas.microsoft.com/office/drawing/2014/main" id="{5A6BAB1A-F476-436A-A32D-B5AB921B8B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43" y="2402"/>
              <a:ext cx="51" cy="313"/>
            </a:xfrm>
            <a:custGeom>
              <a:avLst/>
              <a:gdLst>
                <a:gd name="T0" fmla="*/ 3 w 101"/>
                <a:gd name="T1" fmla="*/ 4 h 626"/>
                <a:gd name="T2" fmla="*/ 3 w 101"/>
                <a:gd name="T3" fmla="*/ 1 h 626"/>
                <a:gd name="T4" fmla="*/ 4 w 101"/>
                <a:gd name="T5" fmla="*/ 0 h 626"/>
                <a:gd name="T6" fmla="*/ 3 w 101"/>
                <a:gd name="T7" fmla="*/ 2 h 626"/>
                <a:gd name="T8" fmla="*/ 2 w 101"/>
                <a:gd name="T9" fmla="*/ 18 h 626"/>
                <a:gd name="T10" fmla="*/ 2 w 101"/>
                <a:gd name="T11" fmla="*/ 20 h 626"/>
                <a:gd name="T12" fmla="*/ 0 w 101"/>
                <a:gd name="T13" fmla="*/ 20 h 626"/>
                <a:gd name="T14" fmla="*/ 1 w 101"/>
                <a:gd name="T15" fmla="*/ 19 h 626"/>
                <a:gd name="T16" fmla="*/ 1 w 101"/>
                <a:gd name="T17" fmla="*/ 17 h 626"/>
                <a:gd name="T18" fmla="*/ 1 w 101"/>
                <a:gd name="T19" fmla="*/ 15 h 626"/>
                <a:gd name="T20" fmla="*/ 1 w 101"/>
                <a:gd name="T21" fmla="*/ 12 h 626"/>
                <a:gd name="T22" fmla="*/ 2 w 101"/>
                <a:gd name="T23" fmla="*/ 9 h 626"/>
                <a:gd name="T24" fmla="*/ 2 w 101"/>
                <a:gd name="T25" fmla="*/ 7 h 626"/>
                <a:gd name="T26" fmla="*/ 2 w 101"/>
                <a:gd name="T27" fmla="*/ 5 h 626"/>
                <a:gd name="T28" fmla="*/ 3 w 101"/>
                <a:gd name="T29" fmla="*/ 4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2" name="Freeform 246">
              <a:extLst>
                <a:ext uri="{FF2B5EF4-FFF2-40B4-BE49-F238E27FC236}">
                  <a16:creationId xmlns:a16="http://schemas.microsoft.com/office/drawing/2014/main" id="{D7E5AE95-74EB-436C-B920-025EE4DD42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32" y="2702"/>
              <a:ext cx="187" cy="132"/>
            </a:xfrm>
            <a:custGeom>
              <a:avLst/>
              <a:gdLst>
                <a:gd name="T0" fmla="*/ 1 w 374"/>
                <a:gd name="T1" fmla="*/ 0 h 264"/>
                <a:gd name="T2" fmla="*/ 12 w 374"/>
                <a:gd name="T3" fmla="*/ 2 h 264"/>
                <a:gd name="T4" fmla="*/ 12 w 374"/>
                <a:gd name="T5" fmla="*/ 2 h 264"/>
                <a:gd name="T6" fmla="*/ 12 w 374"/>
                <a:gd name="T7" fmla="*/ 3 h 264"/>
                <a:gd name="T8" fmla="*/ 11 w 374"/>
                <a:gd name="T9" fmla="*/ 4 h 264"/>
                <a:gd name="T10" fmla="*/ 11 w 374"/>
                <a:gd name="T11" fmla="*/ 4 h 264"/>
                <a:gd name="T12" fmla="*/ 11 w 374"/>
                <a:gd name="T13" fmla="*/ 4 h 264"/>
                <a:gd name="T14" fmla="*/ 11 w 374"/>
                <a:gd name="T15" fmla="*/ 5 h 264"/>
                <a:gd name="T16" fmla="*/ 11 w 374"/>
                <a:gd name="T17" fmla="*/ 5 h 264"/>
                <a:gd name="T18" fmla="*/ 11 w 374"/>
                <a:gd name="T19" fmla="*/ 5 h 264"/>
                <a:gd name="T20" fmla="*/ 11 w 374"/>
                <a:gd name="T21" fmla="*/ 6 h 264"/>
                <a:gd name="T22" fmla="*/ 11 w 374"/>
                <a:gd name="T23" fmla="*/ 6 h 264"/>
                <a:gd name="T24" fmla="*/ 11 w 374"/>
                <a:gd name="T25" fmla="*/ 7 h 264"/>
                <a:gd name="T26" fmla="*/ 11 w 374"/>
                <a:gd name="T27" fmla="*/ 7 h 264"/>
                <a:gd name="T28" fmla="*/ 11 w 374"/>
                <a:gd name="T29" fmla="*/ 8 h 264"/>
                <a:gd name="T30" fmla="*/ 10 w 374"/>
                <a:gd name="T31" fmla="*/ 8 h 264"/>
                <a:gd name="T32" fmla="*/ 10 w 374"/>
                <a:gd name="T33" fmla="*/ 9 h 264"/>
                <a:gd name="T34" fmla="*/ 10 w 374"/>
                <a:gd name="T35" fmla="*/ 9 h 264"/>
                <a:gd name="T36" fmla="*/ 9 w 374"/>
                <a:gd name="T37" fmla="*/ 9 h 264"/>
                <a:gd name="T38" fmla="*/ 9 w 374"/>
                <a:gd name="T39" fmla="*/ 9 h 264"/>
                <a:gd name="T40" fmla="*/ 8 w 374"/>
                <a:gd name="T41" fmla="*/ 9 h 264"/>
                <a:gd name="T42" fmla="*/ 7 w 374"/>
                <a:gd name="T43" fmla="*/ 9 h 264"/>
                <a:gd name="T44" fmla="*/ 7 w 374"/>
                <a:gd name="T45" fmla="*/ 9 h 264"/>
                <a:gd name="T46" fmla="*/ 6 w 374"/>
                <a:gd name="T47" fmla="*/ 9 h 264"/>
                <a:gd name="T48" fmla="*/ 6 w 374"/>
                <a:gd name="T49" fmla="*/ 9 h 264"/>
                <a:gd name="T50" fmla="*/ 5 w 374"/>
                <a:gd name="T51" fmla="*/ 8 h 264"/>
                <a:gd name="T52" fmla="*/ 4 w 374"/>
                <a:gd name="T53" fmla="*/ 8 h 264"/>
                <a:gd name="T54" fmla="*/ 4 w 374"/>
                <a:gd name="T55" fmla="*/ 8 h 264"/>
                <a:gd name="T56" fmla="*/ 3 w 374"/>
                <a:gd name="T57" fmla="*/ 8 h 264"/>
                <a:gd name="T58" fmla="*/ 3 w 374"/>
                <a:gd name="T59" fmla="*/ 8 h 264"/>
                <a:gd name="T60" fmla="*/ 2 w 374"/>
                <a:gd name="T61" fmla="*/ 8 h 264"/>
                <a:gd name="T62" fmla="*/ 2 w 374"/>
                <a:gd name="T63" fmla="*/ 8 h 264"/>
                <a:gd name="T64" fmla="*/ 1 w 374"/>
                <a:gd name="T65" fmla="*/ 7 h 264"/>
                <a:gd name="T66" fmla="*/ 1 w 374"/>
                <a:gd name="T67" fmla="*/ 7 h 264"/>
                <a:gd name="T68" fmla="*/ 1 w 374"/>
                <a:gd name="T69" fmla="*/ 7 h 264"/>
                <a:gd name="T70" fmla="*/ 1 w 374"/>
                <a:gd name="T71" fmla="*/ 6 h 264"/>
                <a:gd name="T72" fmla="*/ 1 w 374"/>
                <a:gd name="T73" fmla="*/ 6 h 264"/>
                <a:gd name="T74" fmla="*/ 1 w 374"/>
                <a:gd name="T75" fmla="*/ 6 h 264"/>
                <a:gd name="T76" fmla="*/ 1 w 374"/>
                <a:gd name="T77" fmla="*/ 5 h 264"/>
                <a:gd name="T78" fmla="*/ 1 w 374"/>
                <a:gd name="T79" fmla="*/ 5 h 264"/>
                <a:gd name="T80" fmla="*/ 0 w 374"/>
                <a:gd name="T81" fmla="*/ 5 h 264"/>
                <a:gd name="T82" fmla="*/ 1 w 374"/>
                <a:gd name="T83" fmla="*/ 4 h 264"/>
                <a:gd name="T84" fmla="*/ 1 w 374"/>
                <a:gd name="T85" fmla="*/ 4 h 264"/>
                <a:gd name="T86" fmla="*/ 1 w 374"/>
                <a:gd name="T87" fmla="*/ 4 h 264"/>
                <a:gd name="T88" fmla="*/ 1 w 374"/>
                <a:gd name="T89" fmla="*/ 3 h 264"/>
                <a:gd name="T90" fmla="*/ 1 w 374"/>
                <a:gd name="T91" fmla="*/ 3 h 264"/>
                <a:gd name="T92" fmla="*/ 1 w 374"/>
                <a:gd name="T93" fmla="*/ 2 h 264"/>
                <a:gd name="T94" fmla="*/ 1 w 374"/>
                <a:gd name="T95" fmla="*/ 2 h 264"/>
                <a:gd name="T96" fmla="*/ 1 w 374"/>
                <a:gd name="T97" fmla="*/ 1 h 264"/>
                <a:gd name="T98" fmla="*/ 1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3" name="Freeform 247">
              <a:extLst>
                <a:ext uri="{FF2B5EF4-FFF2-40B4-BE49-F238E27FC236}">
                  <a16:creationId xmlns:a16="http://schemas.microsoft.com/office/drawing/2014/main" id="{B2980E6D-DC25-4D1D-8D43-A79FE4DF76C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37" y="2704"/>
              <a:ext cx="176" cy="129"/>
            </a:xfrm>
            <a:custGeom>
              <a:avLst/>
              <a:gdLst>
                <a:gd name="T0" fmla="*/ 2 w 352"/>
                <a:gd name="T1" fmla="*/ 0 h 259"/>
                <a:gd name="T2" fmla="*/ 4 w 352"/>
                <a:gd name="T3" fmla="*/ 0 h 259"/>
                <a:gd name="T4" fmla="*/ 6 w 352"/>
                <a:gd name="T5" fmla="*/ 0 h 259"/>
                <a:gd name="T6" fmla="*/ 8 w 352"/>
                <a:gd name="T7" fmla="*/ 0 h 259"/>
                <a:gd name="T8" fmla="*/ 10 w 352"/>
                <a:gd name="T9" fmla="*/ 1 h 259"/>
                <a:gd name="T10" fmla="*/ 11 w 352"/>
                <a:gd name="T11" fmla="*/ 1 h 259"/>
                <a:gd name="T12" fmla="*/ 11 w 352"/>
                <a:gd name="T13" fmla="*/ 1 h 259"/>
                <a:gd name="T14" fmla="*/ 11 w 352"/>
                <a:gd name="T15" fmla="*/ 2 h 259"/>
                <a:gd name="T16" fmla="*/ 11 w 352"/>
                <a:gd name="T17" fmla="*/ 2 h 259"/>
                <a:gd name="T18" fmla="*/ 10 w 352"/>
                <a:gd name="T19" fmla="*/ 3 h 259"/>
                <a:gd name="T20" fmla="*/ 10 w 352"/>
                <a:gd name="T21" fmla="*/ 3 h 259"/>
                <a:gd name="T22" fmla="*/ 11 w 352"/>
                <a:gd name="T23" fmla="*/ 3 h 259"/>
                <a:gd name="T24" fmla="*/ 11 w 352"/>
                <a:gd name="T25" fmla="*/ 3 h 259"/>
                <a:gd name="T26" fmla="*/ 11 w 352"/>
                <a:gd name="T27" fmla="*/ 4 h 259"/>
                <a:gd name="T28" fmla="*/ 10 w 352"/>
                <a:gd name="T29" fmla="*/ 4 h 259"/>
                <a:gd name="T30" fmla="*/ 10 w 352"/>
                <a:gd name="T31" fmla="*/ 4 h 259"/>
                <a:gd name="T32" fmla="*/ 11 w 352"/>
                <a:gd name="T33" fmla="*/ 5 h 259"/>
                <a:gd name="T34" fmla="*/ 10 w 352"/>
                <a:gd name="T35" fmla="*/ 5 h 259"/>
                <a:gd name="T36" fmla="*/ 10 w 352"/>
                <a:gd name="T37" fmla="*/ 5 h 259"/>
                <a:gd name="T38" fmla="*/ 10 w 352"/>
                <a:gd name="T39" fmla="*/ 6 h 259"/>
                <a:gd name="T40" fmla="*/ 10 w 352"/>
                <a:gd name="T41" fmla="*/ 6 h 259"/>
                <a:gd name="T42" fmla="*/ 10 w 352"/>
                <a:gd name="T43" fmla="*/ 6 h 259"/>
                <a:gd name="T44" fmla="*/ 10 w 352"/>
                <a:gd name="T45" fmla="*/ 6 h 259"/>
                <a:gd name="T46" fmla="*/ 10 w 352"/>
                <a:gd name="T47" fmla="*/ 7 h 259"/>
                <a:gd name="T48" fmla="*/ 10 w 352"/>
                <a:gd name="T49" fmla="*/ 7 h 259"/>
                <a:gd name="T50" fmla="*/ 9 w 352"/>
                <a:gd name="T51" fmla="*/ 8 h 259"/>
                <a:gd name="T52" fmla="*/ 8 w 352"/>
                <a:gd name="T53" fmla="*/ 8 h 259"/>
                <a:gd name="T54" fmla="*/ 6 w 352"/>
                <a:gd name="T55" fmla="*/ 8 h 259"/>
                <a:gd name="T56" fmla="*/ 4 w 352"/>
                <a:gd name="T57" fmla="*/ 7 h 259"/>
                <a:gd name="T58" fmla="*/ 2 w 352"/>
                <a:gd name="T59" fmla="*/ 7 h 259"/>
                <a:gd name="T60" fmla="*/ 1 w 352"/>
                <a:gd name="T61" fmla="*/ 6 h 259"/>
                <a:gd name="T62" fmla="*/ 1 w 352"/>
                <a:gd name="T63" fmla="*/ 5 h 259"/>
                <a:gd name="T64" fmla="*/ 1 w 352"/>
                <a:gd name="T65" fmla="*/ 5 h 259"/>
                <a:gd name="T66" fmla="*/ 1 w 352"/>
                <a:gd name="T67" fmla="*/ 5 h 259"/>
                <a:gd name="T68" fmla="*/ 1 w 352"/>
                <a:gd name="T69" fmla="*/ 4 h 259"/>
                <a:gd name="T70" fmla="*/ 1 w 352"/>
                <a:gd name="T71" fmla="*/ 4 h 259"/>
                <a:gd name="T72" fmla="*/ 1 w 352"/>
                <a:gd name="T73" fmla="*/ 4 h 259"/>
                <a:gd name="T74" fmla="*/ 1 w 352"/>
                <a:gd name="T75" fmla="*/ 4 h 259"/>
                <a:gd name="T76" fmla="*/ 1 w 352"/>
                <a:gd name="T77" fmla="*/ 3 h 259"/>
                <a:gd name="T78" fmla="*/ 1 w 352"/>
                <a:gd name="T79" fmla="*/ 3 h 259"/>
                <a:gd name="T80" fmla="*/ 1 w 352"/>
                <a:gd name="T81" fmla="*/ 3 h 259"/>
                <a:gd name="T82" fmla="*/ 1 w 352"/>
                <a:gd name="T83" fmla="*/ 2 h 259"/>
                <a:gd name="T84" fmla="*/ 1 w 352"/>
                <a:gd name="T85" fmla="*/ 2 h 259"/>
                <a:gd name="T86" fmla="*/ 1 w 352"/>
                <a:gd name="T87" fmla="*/ 2 h 259"/>
                <a:gd name="T88" fmla="*/ 1 w 352"/>
                <a:gd name="T89" fmla="*/ 2 h 259"/>
                <a:gd name="T90" fmla="*/ 1 w 352"/>
                <a:gd name="T91" fmla="*/ 1 h 259"/>
                <a:gd name="T92" fmla="*/ 1 w 352"/>
                <a:gd name="T93" fmla="*/ 1 h 259"/>
                <a:gd name="T94" fmla="*/ 1 w 352"/>
                <a:gd name="T95" fmla="*/ 0 h 259"/>
                <a:gd name="T96" fmla="*/ 1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4" name="Freeform 248">
              <a:extLst>
                <a:ext uri="{FF2B5EF4-FFF2-40B4-BE49-F238E27FC236}">
                  <a16:creationId xmlns:a16="http://schemas.microsoft.com/office/drawing/2014/main" id="{9DB738D1-16A4-412A-94B9-6AFA67B1CE5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3" y="2705"/>
              <a:ext cx="164" cy="128"/>
            </a:xfrm>
            <a:custGeom>
              <a:avLst/>
              <a:gdLst>
                <a:gd name="T0" fmla="*/ 1 w 329"/>
                <a:gd name="T1" fmla="*/ 1 h 256"/>
                <a:gd name="T2" fmla="*/ 3 w 329"/>
                <a:gd name="T3" fmla="*/ 1 h 256"/>
                <a:gd name="T4" fmla="*/ 5 w 329"/>
                <a:gd name="T5" fmla="*/ 1 h 256"/>
                <a:gd name="T6" fmla="*/ 7 w 329"/>
                <a:gd name="T7" fmla="*/ 1 h 256"/>
                <a:gd name="T8" fmla="*/ 9 w 329"/>
                <a:gd name="T9" fmla="*/ 2 h 256"/>
                <a:gd name="T10" fmla="*/ 10 w 329"/>
                <a:gd name="T11" fmla="*/ 2 h 256"/>
                <a:gd name="T12" fmla="*/ 9 w 329"/>
                <a:gd name="T13" fmla="*/ 2 h 256"/>
                <a:gd name="T14" fmla="*/ 9 w 329"/>
                <a:gd name="T15" fmla="*/ 3 h 256"/>
                <a:gd name="T16" fmla="*/ 9 w 329"/>
                <a:gd name="T17" fmla="*/ 3 h 256"/>
                <a:gd name="T18" fmla="*/ 9 w 329"/>
                <a:gd name="T19" fmla="*/ 4 h 256"/>
                <a:gd name="T20" fmla="*/ 9 w 329"/>
                <a:gd name="T21" fmla="*/ 4 h 256"/>
                <a:gd name="T22" fmla="*/ 9 w 329"/>
                <a:gd name="T23" fmla="*/ 4 h 256"/>
                <a:gd name="T24" fmla="*/ 9 w 329"/>
                <a:gd name="T25" fmla="*/ 4 h 256"/>
                <a:gd name="T26" fmla="*/ 9 w 329"/>
                <a:gd name="T27" fmla="*/ 5 h 256"/>
                <a:gd name="T28" fmla="*/ 9 w 329"/>
                <a:gd name="T29" fmla="*/ 5 h 256"/>
                <a:gd name="T30" fmla="*/ 9 w 329"/>
                <a:gd name="T31" fmla="*/ 5 h 256"/>
                <a:gd name="T32" fmla="*/ 9 w 329"/>
                <a:gd name="T33" fmla="*/ 6 h 256"/>
                <a:gd name="T34" fmla="*/ 9 w 329"/>
                <a:gd name="T35" fmla="*/ 6 h 256"/>
                <a:gd name="T36" fmla="*/ 8 w 329"/>
                <a:gd name="T37" fmla="*/ 6 h 256"/>
                <a:gd name="T38" fmla="*/ 9 w 329"/>
                <a:gd name="T39" fmla="*/ 6 h 256"/>
                <a:gd name="T40" fmla="*/ 9 w 329"/>
                <a:gd name="T41" fmla="*/ 7 h 256"/>
                <a:gd name="T42" fmla="*/ 9 w 329"/>
                <a:gd name="T43" fmla="*/ 7 h 256"/>
                <a:gd name="T44" fmla="*/ 8 w 329"/>
                <a:gd name="T45" fmla="*/ 7 h 256"/>
                <a:gd name="T46" fmla="*/ 8 w 329"/>
                <a:gd name="T47" fmla="*/ 8 h 256"/>
                <a:gd name="T48" fmla="*/ 8 w 329"/>
                <a:gd name="T49" fmla="*/ 8 h 256"/>
                <a:gd name="T50" fmla="*/ 7 w 329"/>
                <a:gd name="T51" fmla="*/ 8 h 256"/>
                <a:gd name="T52" fmla="*/ 6 w 329"/>
                <a:gd name="T53" fmla="*/ 8 h 256"/>
                <a:gd name="T54" fmla="*/ 4 w 329"/>
                <a:gd name="T55" fmla="*/ 8 h 256"/>
                <a:gd name="T56" fmla="*/ 3 w 329"/>
                <a:gd name="T57" fmla="*/ 8 h 256"/>
                <a:gd name="T58" fmla="*/ 1 w 329"/>
                <a:gd name="T59" fmla="*/ 8 h 256"/>
                <a:gd name="T60" fmla="*/ 0 w 329"/>
                <a:gd name="T61" fmla="*/ 7 h 256"/>
                <a:gd name="T62" fmla="*/ 0 w 329"/>
                <a:gd name="T63" fmla="*/ 6 h 256"/>
                <a:gd name="T64" fmla="*/ 0 w 329"/>
                <a:gd name="T65" fmla="*/ 6 h 256"/>
                <a:gd name="T66" fmla="*/ 0 w 329"/>
                <a:gd name="T67" fmla="*/ 6 h 256"/>
                <a:gd name="T68" fmla="*/ 0 w 329"/>
                <a:gd name="T69" fmla="*/ 5 h 256"/>
                <a:gd name="T70" fmla="*/ 0 w 329"/>
                <a:gd name="T71" fmla="*/ 5 h 256"/>
                <a:gd name="T72" fmla="*/ 0 w 329"/>
                <a:gd name="T73" fmla="*/ 5 h 256"/>
                <a:gd name="T74" fmla="*/ 0 w 329"/>
                <a:gd name="T75" fmla="*/ 5 h 256"/>
                <a:gd name="T76" fmla="*/ 0 w 329"/>
                <a:gd name="T77" fmla="*/ 4 h 256"/>
                <a:gd name="T78" fmla="*/ 0 w 329"/>
                <a:gd name="T79" fmla="*/ 4 h 256"/>
                <a:gd name="T80" fmla="*/ 0 w 329"/>
                <a:gd name="T81" fmla="*/ 4 h 256"/>
                <a:gd name="T82" fmla="*/ 0 w 329"/>
                <a:gd name="T83" fmla="*/ 3 h 256"/>
                <a:gd name="T84" fmla="*/ 0 w 329"/>
                <a:gd name="T85" fmla="*/ 3 h 256"/>
                <a:gd name="T86" fmla="*/ 0 w 329"/>
                <a:gd name="T87" fmla="*/ 3 h 256"/>
                <a:gd name="T88" fmla="*/ 0 w 329"/>
                <a:gd name="T89" fmla="*/ 3 h 256"/>
                <a:gd name="T90" fmla="*/ 0 w 329"/>
                <a:gd name="T91" fmla="*/ 2 h 256"/>
                <a:gd name="T92" fmla="*/ 0 w 329"/>
                <a:gd name="T93" fmla="*/ 2 h 256"/>
                <a:gd name="T94" fmla="*/ 0 w 329"/>
                <a:gd name="T95" fmla="*/ 1 h 256"/>
                <a:gd name="T96" fmla="*/ 0 w 329"/>
                <a:gd name="T97" fmla="*/ 1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5" name="Freeform 249">
              <a:extLst>
                <a:ext uri="{FF2B5EF4-FFF2-40B4-BE49-F238E27FC236}">
                  <a16:creationId xmlns:a16="http://schemas.microsoft.com/office/drawing/2014/main" id="{81086CEE-6CA4-4498-9740-659EAB6E9F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8" y="2707"/>
              <a:ext cx="153" cy="126"/>
            </a:xfrm>
            <a:custGeom>
              <a:avLst/>
              <a:gdLst>
                <a:gd name="T0" fmla="*/ 2 w 306"/>
                <a:gd name="T1" fmla="*/ 1 h 252"/>
                <a:gd name="T2" fmla="*/ 4 w 306"/>
                <a:gd name="T3" fmla="*/ 1 h 252"/>
                <a:gd name="T4" fmla="*/ 5 w 306"/>
                <a:gd name="T5" fmla="*/ 1 h 252"/>
                <a:gd name="T6" fmla="*/ 7 w 306"/>
                <a:gd name="T7" fmla="*/ 1 h 252"/>
                <a:gd name="T8" fmla="*/ 9 w 306"/>
                <a:gd name="T9" fmla="*/ 2 h 252"/>
                <a:gd name="T10" fmla="*/ 10 w 306"/>
                <a:gd name="T11" fmla="*/ 2 h 252"/>
                <a:gd name="T12" fmla="*/ 10 w 306"/>
                <a:gd name="T13" fmla="*/ 2 h 252"/>
                <a:gd name="T14" fmla="*/ 10 w 306"/>
                <a:gd name="T15" fmla="*/ 3 h 252"/>
                <a:gd name="T16" fmla="*/ 9 w 306"/>
                <a:gd name="T17" fmla="*/ 3 h 252"/>
                <a:gd name="T18" fmla="*/ 9 w 306"/>
                <a:gd name="T19" fmla="*/ 3 h 252"/>
                <a:gd name="T20" fmla="*/ 9 w 306"/>
                <a:gd name="T21" fmla="*/ 4 h 252"/>
                <a:gd name="T22" fmla="*/ 9 w 306"/>
                <a:gd name="T23" fmla="*/ 4 h 252"/>
                <a:gd name="T24" fmla="*/ 9 w 306"/>
                <a:gd name="T25" fmla="*/ 4 h 252"/>
                <a:gd name="T26" fmla="*/ 9 w 306"/>
                <a:gd name="T27" fmla="*/ 5 h 252"/>
                <a:gd name="T28" fmla="*/ 9 w 306"/>
                <a:gd name="T29" fmla="*/ 5 h 252"/>
                <a:gd name="T30" fmla="*/ 9 w 306"/>
                <a:gd name="T31" fmla="*/ 5 h 252"/>
                <a:gd name="T32" fmla="*/ 9 w 306"/>
                <a:gd name="T33" fmla="*/ 5 h 252"/>
                <a:gd name="T34" fmla="*/ 9 w 306"/>
                <a:gd name="T35" fmla="*/ 6 h 252"/>
                <a:gd name="T36" fmla="*/ 9 w 306"/>
                <a:gd name="T37" fmla="*/ 6 h 252"/>
                <a:gd name="T38" fmla="*/ 9 w 306"/>
                <a:gd name="T39" fmla="*/ 6 h 252"/>
                <a:gd name="T40" fmla="*/ 9 w 306"/>
                <a:gd name="T41" fmla="*/ 7 h 252"/>
                <a:gd name="T42" fmla="*/ 9 w 306"/>
                <a:gd name="T43" fmla="*/ 7 h 252"/>
                <a:gd name="T44" fmla="*/ 9 w 306"/>
                <a:gd name="T45" fmla="*/ 7 h 252"/>
                <a:gd name="T46" fmla="*/ 9 w 306"/>
                <a:gd name="T47" fmla="*/ 8 h 252"/>
                <a:gd name="T48" fmla="*/ 8 w 306"/>
                <a:gd name="T49" fmla="*/ 8 h 252"/>
                <a:gd name="T50" fmla="*/ 8 w 306"/>
                <a:gd name="T51" fmla="*/ 8 h 252"/>
                <a:gd name="T52" fmla="*/ 7 w 306"/>
                <a:gd name="T53" fmla="*/ 8 h 252"/>
                <a:gd name="T54" fmla="*/ 5 w 306"/>
                <a:gd name="T55" fmla="*/ 8 h 252"/>
                <a:gd name="T56" fmla="*/ 3 w 306"/>
                <a:gd name="T57" fmla="*/ 8 h 252"/>
                <a:gd name="T58" fmla="*/ 2 w 306"/>
                <a:gd name="T59" fmla="*/ 8 h 252"/>
                <a:gd name="T60" fmla="*/ 1 w 306"/>
                <a:gd name="T61" fmla="*/ 7 h 252"/>
                <a:gd name="T62" fmla="*/ 1 w 306"/>
                <a:gd name="T63" fmla="*/ 6 h 252"/>
                <a:gd name="T64" fmla="*/ 1 w 306"/>
                <a:gd name="T65" fmla="*/ 6 h 252"/>
                <a:gd name="T66" fmla="*/ 1 w 306"/>
                <a:gd name="T67" fmla="*/ 6 h 252"/>
                <a:gd name="T68" fmla="*/ 1 w 306"/>
                <a:gd name="T69" fmla="*/ 5 h 252"/>
                <a:gd name="T70" fmla="*/ 1 w 306"/>
                <a:gd name="T71" fmla="*/ 5 h 252"/>
                <a:gd name="T72" fmla="*/ 1 w 306"/>
                <a:gd name="T73" fmla="*/ 5 h 252"/>
                <a:gd name="T74" fmla="*/ 1 w 306"/>
                <a:gd name="T75" fmla="*/ 5 h 252"/>
                <a:gd name="T76" fmla="*/ 1 w 306"/>
                <a:gd name="T77" fmla="*/ 4 h 252"/>
                <a:gd name="T78" fmla="*/ 1 w 306"/>
                <a:gd name="T79" fmla="*/ 4 h 252"/>
                <a:gd name="T80" fmla="*/ 1 w 306"/>
                <a:gd name="T81" fmla="*/ 4 h 252"/>
                <a:gd name="T82" fmla="*/ 1 w 306"/>
                <a:gd name="T83" fmla="*/ 3 h 252"/>
                <a:gd name="T84" fmla="*/ 1 w 306"/>
                <a:gd name="T85" fmla="*/ 3 h 252"/>
                <a:gd name="T86" fmla="*/ 1 w 306"/>
                <a:gd name="T87" fmla="*/ 3 h 252"/>
                <a:gd name="T88" fmla="*/ 1 w 306"/>
                <a:gd name="T89" fmla="*/ 3 h 252"/>
                <a:gd name="T90" fmla="*/ 1 w 306"/>
                <a:gd name="T91" fmla="*/ 2 h 252"/>
                <a:gd name="T92" fmla="*/ 1 w 306"/>
                <a:gd name="T93" fmla="*/ 2 h 252"/>
                <a:gd name="T94" fmla="*/ 1 w 306"/>
                <a:gd name="T95" fmla="*/ 1 h 252"/>
                <a:gd name="T96" fmla="*/ 1 w 306"/>
                <a:gd name="T97" fmla="*/ 1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6" name="Freeform 250">
              <a:extLst>
                <a:ext uri="{FF2B5EF4-FFF2-40B4-BE49-F238E27FC236}">
                  <a16:creationId xmlns:a16="http://schemas.microsoft.com/office/drawing/2014/main" id="{6ECB4D51-3151-45A9-9503-526F50830B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54" y="2708"/>
              <a:ext cx="141" cy="125"/>
            </a:xfrm>
            <a:custGeom>
              <a:avLst/>
              <a:gdLst>
                <a:gd name="T0" fmla="*/ 1 w 283"/>
                <a:gd name="T1" fmla="*/ 1 h 250"/>
                <a:gd name="T2" fmla="*/ 2 w 283"/>
                <a:gd name="T3" fmla="*/ 1 h 250"/>
                <a:gd name="T4" fmla="*/ 4 w 283"/>
                <a:gd name="T5" fmla="*/ 1 h 250"/>
                <a:gd name="T6" fmla="*/ 6 w 283"/>
                <a:gd name="T7" fmla="*/ 1 h 250"/>
                <a:gd name="T8" fmla="*/ 7 w 283"/>
                <a:gd name="T9" fmla="*/ 1 h 250"/>
                <a:gd name="T10" fmla="*/ 8 w 283"/>
                <a:gd name="T11" fmla="*/ 2 h 250"/>
                <a:gd name="T12" fmla="*/ 8 w 283"/>
                <a:gd name="T13" fmla="*/ 2 h 250"/>
                <a:gd name="T14" fmla="*/ 8 w 283"/>
                <a:gd name="T15" fmla="*/ 3 h 250"/>
                <a:gd name="T16" fmla="*/ 8 w 283"/>
                <a:gd name="T17" fmla="*/ 3 h 250"/>
                <a:gd name="T18" fmla="*/ 7 w 283"/>
                <a:gd name="T19" fmla="*/ 3 h 250"/>
                <a:gd name="T20" fmla="*/ 7 w 283"/>
                <a:gd name="T21" fmla="*/ 4 h 250"/>
                <a:gd name="T22" fmla="*/ 8 w 283"/>
                <a:gd name="T23" fmla="*/ 4 h 250"/>
                <a:gd name="T24" fmla="*/ 8 w 283"/>
                <a:gd name="T25" fmla="*/ 4 h 250"/>
                <a:gd name="T26" fmla="*/ 8 w 283"/>
                <a:gd name="T27" fmla="*/ 5 h 250"/>
                <a:gd name="T28" fmla="*/ 7 w 283"/>
                <a:gd name="T29" fmla="*/ 5 h 250"/>
                <a:gd name="T30" fmla="*/ 7 w 283"/>
                <a:gd name="T31" fmla="*/ 5 h 250"/>
                <a:gd name="T32" fmla="*/ 8 w 283"/>
                <a:gd name="T33" fmla="*/ 5 h 250"/>
                <a:gd name="T34" fmla="*/ 7 w 283"/>
                <a:gd name="T35" fmla="*/ 6 h 250"/>
                <a:gd name="T36" fmla="*/ 7 w 283"/>
                <a:gd name="T37" fmla="*/ 6 h 250"/>
                <a:gd name="T38" fmla="*/ 7 w 283"/>
                <a:gd name="T39" fmla="*/ 6 h 250"/>
                <a:gd name="T40" fmla="*/ 7 w 283"/>
                <a:gd name="T41" fmla="*/ 6 h 250"/>
                <a:gd name="T42" fmla="*/ 7 w 283"/>
                <a:gd name="T43" fmla="*/ 7 h 250"/>
                <a:gd name="T44" fmla="*/ 7 w 283"/>
                <a:gd name="T45" fmla="*/ 7 h 250"/>
                <a:gd name="T46" fmla="*/ 7 w 283"/>
                <a:gd name="T47" fmla="*/ 8 h 250"/>
                <a:gd name="T48" fmla="*/ 7 w 283"/>
                <a:gd name="T49" fmla="*/ 8 h 250"/>
                <a:gd name="T50" fmla="*/ 6 w 283"/>
                <a:gd name="T51" fmla="*/ 8 h 250"/>
                <a:gd name="T52" fmla="*/ 5 w 283"/>
                <a:gd name="T53" fmla="*/ 8 h 250"/>
                <a:gd name="T54" fmla="*/ 4 w 283"/>
                <a:gd name="T55" fmla="*/ 8 h 250"/>
                <a:gd name="T56" fmla="*/ 2 w 283"/>
                <a:gd name="T57" fmla="*/ 8 h 250"/>
                <a:gd name="T58" fmla="*/ 1 w 283"/>
                <a:gd name="T59" fmla="*/ 8 h 250"/>
                <a:gd name="T60" fmla="*/ 0 w 283"/>
                <a:gd name="T61" fmla="*/ 7 h 250"/>
                <a:gd name="T62" fmla="*/ 0 w 283"/>
                <a:gd name="T63" fmla="*/ 6 h 250"/>
                <a:gd name="T64" fmla="*/ 0 w 283"/>
                <a:gd name="T65" fmla="*/ 6 h 250"/>
                <a:gd name="T66" fmla="*/ 0 w 283"/>
                <a:gd name="T67" fmla="*/ 6 h 250"/>
                <a:gd name="T68" fmla="*/ 0 w 283"/>
                <a:gd name="T69" fmla="*/ 5 h 250"/>
                <a:gd name="T70" fmla="*/ 0 w 283"/>
                <a:gd name="T71" fmla="*/ 5 h 250"/>
                <a:gd name="T72" fmla="*/ 0 w 283"/>
                <a:gd name="T73" fmla="*/ 5 h 250"/>
                <a:gd name="T74" fmla="*/ 0 w 283"/>
                <a:gd name="T75" fmla="*/ 5 h 250"/>
                <a:gd name="T76" fmla="*/ 0 w 283"/>
                <a:gd name="T77" fmla="*/ 4 h 250"/>
                <a:gd name="T78" fmla="*/ 0 w 283"/>
                <a:gd name="T79" fmla="*/ 4 h 250"/>
                <a:gd name="T80" fmla="*/ 0 w 283"/>
                <a:gd name="T81" fmla="*/ 4 h 250"/>
                <a:gd name="T82" fmla="*/ 0 w 283"/>
                <a:gd name="T83" fmla="*/ 3 h 250"/>
                <a:gd name="T84" fmla="*/ 0 w 283"/>
                <a:gd name="T85" fmla="*/ 3 h 250"/>
                <a:gd name="T86" fmla="*/ 0 w 283"/>
                <a:gd name="T87" fmla="*/ 3 h 250"/>
                <a:gd name="T88" fmla="*/ 0 w 283"/>
                <a:gd name="T89" fmla="*/ 3 h 250"/>
                <a:gd name="T90" fmla="*/ 0 w 283"/>
                <a:gd name="T91" fmla="*/ 2 h 250"/>
                <a:gd name="T92" fmla="*/ 0 w 283"/>
                <a:gd name="T93" fmla="*/ 2 h 250"/>
                <a:gd name="T94" fmla="*/ 0 w 283"/>
                <a:gd name="T95" fmla="*/ 1 h 250"/>
                <a:gd name="T96" fmla="*/ 0 w 283"/>
                <a:gd name="T97" fmla="*/ 1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7" name="Freeform 251">
              <a:extLst>
                <a:ext uri="{FF2B5EF4-FFF2-40B4-BE49-F238E27FC236}">
                  <a16:creationId xmlns:a16="http://schemas.microsoft.com/office/drawing/2014/main" id="{C7D9F2B4-A060-4D50-A4D6-439019A7F8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59" y="2709"/>
              <a:ext cx="130" cy="124"/>
            </a:xfrm>
            <a:custGeom>
              <a:avLst/>
              <a:gdLst>
                <a:gd name="T0" fmla="*/ 2 w 260"/>
                <a:gd name="T1" fmla="*/ 1 h 246"/>
                <a:gd name="T2" fmla="*/ 3 w 260"/>
                <a:gd name="T3" fmla="*/ 1 h 246"/>
                <a:gd name="T4" fmla="*/ 5 w 260"/>
                <a:gd name="T5" fmla="*/ 1 h 246"/>
                <a:gd name="T6" fmla="*/ 6 w 260"/>
                <a:gd name="T7" fmla="*/ 1 h 246"/>
                <a:gd name="T8" fmla="*/ 8 w 260"/>
                <a:gd name="T9" fmla="*/ 1 h 246"/>
                <a:gd name="T10" fmla="*/ 9 w 260"/>
                <a:gd name="T11" fmla="*/ 2 h 246"/>
                <a:gd name="T12" fmla="*/ 8 w 260"/>
                <a:gd name="T13" fmla="*/ 2 h 246"/>
                <a:gd name="T14" fmla="*/ 8 w 260"/>
                <a:gd name="T15" fmla="*/ 3 h 246"/>
                <a:gd name="T16" fmla="*/ 8 w 260"/>
                <a:gd name="T17" fmla="*/ 3 h 246"/>
                <a:gd name="T18" fmla="*/ 8 w 260"/>
                <a:gd name="T19" fmla="*/ 3 h 246"/>
                <a:gd name="T20" fmla="*/ 8 w 260"/>
                <a:gd name="T21" fmla="*/ 4 h 246"/>
                <a:gd name="T22" fmla="*/ 8 w 260"/>
                <a:gd name="T23" fmla="*/ 4 h 246"/>
                <a:gd name="T24" fmla="*/ 8 w 260"/>
                <a:gd name="T25" fmla="*/ 4 h 246"/>
                <a:gd name="T26" fmla="*/ 8 w 260"/>
                <a:gd name="T27" fmla="*/ 4 h 246"/>
                <a:gd name="T28" fmla="*/ 8 w 260"/>
                <a:gd name="T29" fmla="*/ 4 h 246"/>
                <a:gd name="T30" fmla="*/ 8 w 260"/>
                <a:gd name="T31" fmla="*/ 5 h 246"/>
                <a:gd name="T32" fmla="*/ 8 w 260"/>
                <a:gd name="T33" fmla="*/ 5 h 246"/>
                <a:gd name="T34" fmla="*/ 8 w 260"/>
                <a:gd name="T35" fmla="*/ 6 h 246"/>
                <a:gd name="T36" fmla="*/ 7 w 260"/>
                <a:gd name="T37" fmla="*/ 6 h 246"/>
                <a:gd name="T38" fmla="*/ 8 w 260"/>
                <a:gd name="T39" fmla="*/ 6 h 246"/>
                <a:gd name="T40" fmla="*/ 8 w 260"/>
                <a:gd name="T41" fmla="*/ 6 h 246"/>
                <a:gd name="T42" fmla="*/ 8 w 260"/>
                <a:gd name="T43" fmla="*/ 7 h 246"/>
                <a:gd name="T44" fmla="*/ 7 w 260"/>
                <a:gd name="T45" fmla="*/ 7 h 246"/>
                <a:gd name="T46" fmla="*/ 7 w 260"/>
                <a:gd name="T47" fmla="*/ 7 h 246"/>
                <a:gd name="T48" fmla="*/ 7 w 260"/>
                <a:gd name="T49" fmla="*/ 8 h 246"/>
                <a:gd name="T50" fmla="*/ 7 w 260"/>
                <a:gd name="T51" fmla="*/ 8 h 246"/>
                <a:gd name="T52" fmla="*/ 6 w 260"/>
                <a:gd name="T53" fmla="*/ 8 h 246"/>
                <a:gd name="T54" fmla="*/ 4 w 260"/>
                <a:gd name="T55" fmla="*/ 8 h 246"/>
                <a:gd name="T56" fmla="*/ 3 w 260"/>
                <a:gd name="T57" fmla="*/ 8 h 246"/>
                <a:gd name="T58" fmla="*/ 2 w 260"/>
                <a:gd name="T59" fmla="*/ 8 h 246"/>
                <a:gd name="T60" fmla="*/ 1 w 260"/>
                <a:gd name="T61" fmla="*/ 7 h 246"/>
                <a:gd name="T62" fmla="*/ 1 w 260"/>
                <a:gd name="T63" fmla="*/ 6 h 246"/>
                <a:gd name="T64" fmla="*/ 1 w 260"/>
                <a:gd name="T65" fmla="*/ 6 h 246"/>
                <a:gd name="T66" fmla="*/ 1 w 260"/>
                <a:gd name="T67" fmla="*/ 6 h 246"/>
                <a:gd name="T68" fmla="*/ 1 w 260"/>
                <a:gd name="T69" fmla="*/ 5 h 246"/>
                <a:gd name="T70" fmla="*/ 1 w 260"/>
                <a:gd name="T71" fmla="*/ 5 h 246"/>
                <a:gd name="T72" fmla="*/ 1 w 260"/>
                <a:gd name="T73" fmla="*/ 5 h 246"/>
                <a:gd name="T74" fmla="*/ 1 w 260"/>
                <a:gd name="T75" fmla="*/ 5 h 246"/>
                <a:gd name="T76" fmla="*/ 1 w 260"/>
                <a:gd name="T77" fmla="*/ 4 h 246"/>
                <a:gd name="T78" fmla="*/ 1 w 260"/>
                <a:gd name="T79" fmla="*/ 4 h 246"/>
                <a:gd name="T80" fmla="*/ 1 w 260"/>
                <a:gd name="T81" fmla="*/ 4 h 246"/>
                <a:gd name="T82" fmla="*/ 1 w 260"/>
                <a:gd name="T83" fmla="*/ 3 h 246"/>
                <a:gd name="T84" fmla="*/ 1 w 260"/>
                <a:gd name="T85" fmla="*/ 3 h 246"/>
                <a:gd name="T86" fmla="*/ 1 w 260"/>
                <a:gd name="T87" fmla="*/ 3 h 246"/>
                <a:gd name="T88" fmla="*/ 1 w 260"/>
                <a:gd name="T89" fmla="*/ 3 h 246"/>
                <a:gd name="T90" fmla="*/ 1 w 260"/>
                <a:gd name="T91" fmla="*/ 2 h 246"/>
                <a:gd name="T92" fmla="*/ 1 w 260"/>
                <a:gd name="T93" fmla="*/ 2 h 246"/>
                <a:gd name="T94" fmla="*/ 1 w 260"/>
                <a:gd name="T95" fmla="*/ 1 h 246"/>
                <a:gd name="T96" fmla="*/ 1 w 260"/>
                <a:gd name="T97" fmla="*/ 1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8" name="Freeform 252">
              <a:extLst>
                <a:ext uri="{FF2B5EF4-FFF2-40B4-BE49-F238E27FC236}">
                  <a16:creationId xmlns:a16="http://schemas.microsoft.com/office/drawing/2014/main" id="{4D6C3392-26B4-4D98-A48F-10A9DEF772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65" y="2711"/>
              <a:ext cx="118" cy="121"/>
            </a:xfrm>
            <a:custGeom>
              <a:avLst/>
              <a:gdLst>
                <a:gd name="T0" fmla="*/ 2 w 236"/>
                <a:gd name="T1" fmla="*/ 0 h 243"/>
                <a:gd name="T2" fmla="*/ 3 w 236"/>
                <a:gd name="T3" fmla="*/ 0 h 243"/>
                <a:gd name="T4" fmla="*/ 4 w 236"/>
                <a:gd name="T5" fmla="*/ 0 h 243"/>
                <a:gd name="T6" fmla="*/ 6 w 236"/>
                <a:gd name="T7" fmla="*/ 0 h 243"/>
                <a:gd name="T8" fmla="*/ 7 w 236"/>
                <a:gd name="T9" fmla="*/ 0 h 243"/>
                <a:gd name="T10" fmla="*/ 8 w 236"/>
                <a:gd name="T11" fmla="*/ 1 h 243"/>
                <a:gd name="T12" fmla="*/ 8 w 236"/>
                <a:gd name="T13" fmla="*/ 1 h 243"/>
                <a:gd name="T14" fmla="*/ 7 w 236"/>
                <a:gd name="T15" fmla="*/ 2 h 243"/>
                <a:gd name="T16" fmla="*/ 7 w 236"/>
                <a:gd name="T17" fmla="*/ 2 h 243"/>
                <a:gd name="T18" fmla="*/ 7 w 236"/>
                <a:gd name="T19" fmla="*/ 2 h 243"/>
                <a:gd name="T20" fmla="*/ 7 w 236"/>
                <a:gd name="T21" fmla="*/ 3 h 243"/>
                <a:gd name="T22" fmla="*/ 7 w 236"/>
                <a:gd name="T23" fmla="*/ 3 h 243"/>
                <a:gd name="T24" fmla="*/ 7 w 236"/>
                <a:gd name="T25" fmla="*/ 3 h 243"/>
                <a:gd name="T26" fmla="*/ 7 w 236"/>
                <a:gd name="T27" fmla="*/ 3 h 243"/>
                <a:gd name="T28" fmla="*/ 7 w 236"/>
                <a:gd name="T29" fmla="*/ 3 h 243"/>
                <a:gd name="T30" fmla="*/ 7 w 236"/>
                <a:gd name="T31" fmla="*/ 4 h 243"/>
                <a:gd name="T32" fmla="*/ 7 w 236"/>
                <a:gd name="T33" fmla="*/ 4 h 243"/>
                <a:gd name="T34" fmla="*/ 7 w 236"/>
                <a:gd name="T35" fmla="*/ 4 h 243"/>
                <a:gd name="T36" fmla="*/ 7 w 236"/>
                <a:gd name="T37" fmla="*/ 5 h 243"/>
                <a:gd name="T38" fmla="*/ 7 w 236"/>
                <a:gd name="T39" fmla="*/ 5 h 243"/>
                <a:gd name="T40" fmla="*/ 7 w 236"/>
                <a:gd name="T41" fmla="*/ 5 h 243"/>
                <a:gd name="T42" fmla="*/ 7 w 236"/>
                <a:gd name="T43" fmla="*/ 6 h 243"/>
                <a:gd name="T44" fmla="*/ 7 w 236"/>
                <a:gd name="T45" fmla="*/ 6 h 243"/>
                <a:gd name="T46" fmla="*/ 7 w 236"/>
                <a:gd name="T47" fmla="*/ 6 h 243"/>
                <a:gd name="T48" fmla="*/ 6 w 236"/>
                <a:gd name="T49" fmla="*/ 7 h 243"/>
                <a:gd name="T50" fmla="*/ 6 w 236"/>
                <a:gd name="T51" fmla="*/ 7 h 243"/>
                <a:gd name="T52" fmla="*/ 3 w 236"/>
                <a:gd name="T53" fmla="*/ 7 h 243"/>
                <a:gd name="T54" fmla="*/ 1 w 236"/>
                <a:gd name="T55" fmla="*/ 7 h 243"/>
                <a:gd name="T56" fmla="*/ 1 w 236"/>
                <a:gd name="T57" fmla="*/ 6 h 243"/>
                <a:gd name="T58" fmla="*/ 1 w 236"/>
                <a:gd name="T59" fmla="*/ 5 h 243"/>
                <a:gd name="T60" fmla="*/ 1 w 236"/>
                <a:gd name="T61" fmla="*/ 5 h 243"/>
                <a:gd name="T62" fmla="*/ 1 w 236"/>
                <a:gd name="T63" fmla="*/ 4 h 243"/>
                <a:gd name="T64" fmla="*/ 1 w 236"/>
                <a:gd name="T65" fmla="*/ 4 h 243"/>
                <a:gd name="T66" fmla="*/ 1 w 236"/>
                <a:gd name="T67" fmla="*/ 4 h 243"/>
                <a:gd name="T68" fmla="*/ 0 w 236"/>
                <a:gd name="T69" fmla="*/ 4 h 243"/>
                <a:gd name="T70" fmla="*/ 1 w 236"/>
                <a:gd name="T71" fmla="*/ 3 h 243"/>
                <a:gd name="T72" fmla="*/ 1 w 236"/>
                <a:gd name="T73" fmla="*/ 3 h 243"/>
                <a:gd name="T74" fmla="*/ 1 w 236"/>
                <a:gd name="T75" fmla="*/ 3 h 243"/>
                <a:gd name="T76" fmla="*/ 1 w 236"/>
                <a:gd name="T77" fmla="*/ 3 h 243"/>
                <a:gd name="T78" fmla="*/ 1 w 236"/>
                <a:gd name="T79" fmla="*/ 2 h 243"/>
                <a:gd name="T80" fmla="*/ 1 w 236"/>
                <a:gd name="T81" fmla="*/ 2 h 243"/>
                <a:gd name="T82" fmla="*/ 1 w 236"/>
                <a:gd name="T83" fmla="*/ 2 h 243"/>
                <a:gd name="T84" fmla="*/ 1 w 236"/>
                <a:gd name="T85" fmla="*/ 1 h 243"/>
                <a:gd name="T86" fmla="*/ 1 w 236"/>
                <a:gd name="T87" fmla="*/ 1 h 243"/>
                <a:gd name="T88" fmla="*/ 1 w 236"/>
                <a:gd name="T89" fmla="*/ 1 h 243"/>
                <a:gd name="T90" fmla="*/ 1 w 236"/>
                <a:gd name="T91" fmla="*/ 0 h 243"/>
                <a:gd name="T92" fmla="*/ 1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9" name="Freeform 253">
              <a:extLst>
                <a:ext uri="{FF2B5EF4-FFF2-40B4-BE49-F238E27FC236}">
                  <a16:creationId xmlns:a16="http://schemas.microsoft.com/office/drawing/2014/main" id="{A4DA0445-AE84-4113-AB83-BEFF6F4459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70" y="2712"/>
              <a:ext cx="107" cy="120"/>
            </a:xfrm>
            <a:custGeom>
              <a:avLst/>
              <a:gdLst>
                <a:gd name="T0" fmla="*/ 2 w 214"/>
                <a:gd name="T1" fmla="*/ 1 h 239"/>
                <a:gd name="T2" fmla="*/ 3 w 214"/>
                <a:gd name="T3" fmla="*/ 1 h 239"/>
                <a:gd name="T4" fmla="*/ 4 w 214"/>
                <a:gd name="T5" fmla="*/ 1 h 239"/>
                <a:gd name="T6" fmla="*/ 5 w 214"/>
                <a:gd name="T7" fmla="*/ 1 h 239"/>
                <a:gd name="T8" fmla="*/ 6 w 214"/>
                <a:gd name="T9" fmla="*/ 1 h 239"/>
                <a:gd name="T10" fmla="*/ 7 w 214"/>
                <a:gd name="T11" fmla="*/ 1 h 239"/>
                <a:gd name="T12" fmla="*/ 7 w 214"/>
                <a:gd name="T13" fmla="*/ 2 h 239"/>
                <a:gd name="T14" fmla="*/ 7 w 214"/>
                <a:gd name="T15" fmla="*/ 2 h 239"/>
                <a:gd name="T16" fmla="*/ 7 w 214"/>
                <a:gd name="T17" fmla="*/ 3 h 239"/>
                <a:gd name="T18" fmla="*/ 6 w 214"/>
                <a:gd name="T19" fmla="*/ 3 h 239"/>
                <a:gd name="T20" fmla="*/ 6 w 214"/>
                <a:gd name="T21" fmla="*/ 3 h 239"/>
                <a:gd name="T22" fmla="*/ 7 w 214"/>
                <a:gd name="T23" fmla="*/ 3 h 239"/>
                <a:gd name="T24" fmla="*/ 7 w 214"/>
                <a:gd name="T25" fmla="*/ 4 h 239"/>
                <a:gd name="T26" fmla="*/ 6 w 214"/>
                <a:gd name="T27" fmla="*/ 4 h 239"/>
                <a:gd name="T28" fmla="*/ 6 w 214"/>
                <a:gd name="T29" fmla="*/ 4 h 239"/>
                <a:gd name="T30" fmla="*/ 6 w 214"/>
                <a:gd name="T31" fmla="*/ 5 h 239"/>
                <a:gd name="T32" fmla="*/ 6 w 214"/>
                <a:gd name="T33" fmla="*/ 5 h 239"/>
                <a:gd name="T34" fmla="*/ 6 w 214"/>
                <a:gd name="T35" fmla="*/ 5 h 239"/>
                <a:gd name="T36" fmla="*/ 6 w 214"/>
                <a:gd name="T37" fmla="*/ 5 h 239"/>
                <a:gd name="T38" fmla="*/ 6 w 214"/>
                <a:gd name="T39" fmla="*/ 6 h 239"/>
                <a:gd name="T40" fmla="*/ 6 w 214"/>
                <a:gd name="T41" fmla="*/ 6 h 239"/>
                <a:gd name="T42" fmla="*/ 6 w 214"/>
                <a:gd name="T43" fmla="*/ 6 h 239"/>
                <a:gd name="T44" fmla="*/ 6 w 214"/>
                <a:gd name="T45" fmla="*/ 7 h 239"/>
                <a:gd name="T46" fmla="*/ 6 w 214"/>
                <a:gd name="T47" fmla="*/ 7 h 239"/>
                <a:gd name="T48" fmla="*/ 6 w 214"/>
                <a:gd name="T49" fmla="*/ 7 h 239"/>
                <a:gd name="T50" fmla="*/ 5 w 214"/>
                <a:gd name="T51" fmla="*/ 8 h 239"/>
                <a:gd name="T52" fmla="*/ 3 w 214"/>
                <a:gd name="T53" fmla="*/ 8 h 239"/>
                <a:gd name="T54" fmla="*/ 1 w 214"/>
                <a:gd name="T55" fmla="*/ 7 h 239"/>
                <a:gd name="T56" fmla="*/ 1 w 214"/>
                <a:gd name="T57" fmla="*/ 6 h 239"/>
                <a:gd name="T58" fmla="*/ 1 w 214"/>
                <a:gd name="T59" fmla="*/ 6 h 239"/>
                <a:gd name="T60" fmla="*/ 1 w 214"/>
                <a:gd name="T61" fmla="*/ 6 h 239"/>
                <a:gd name="T62" fmla="*/ 1 w 214"/>
                <a:gd name="T63" fmla="*/ 5 h 239"/>
                <a:gd name="T64" fmla="*/ 1 w 214"/>
                <a:gd name="T65" fmla="*/ 5 h 239"/>
                <a:gd name="T66" fmla="*/ 1 w 214"/>
                <a:gd name="T67" fmla="*/ 5 h 239"/>
                <a:gd name="T68" fmla="*/ 0 w 214"/>
                <a:gd name="T69" fmla="*/ 5 h 239"/>
                <a:gd name="T70" fmla="*/ 1 w 214"/>
                <a:gd name="T71" fmla="*/ 4 h 239"/>
                <a:gd name="T72" fmla="*/ 1 w 214"/>
                <a:gd name="T73" fmla="*/ 4 h 239"/>
                <a:gd name="T74" fmla="*/ 1 w 214"/>
                <a:gd name="T75" fmla="*/ 4 h 239"/>
                <a:gd name="T76" fmla="*/ 1 w 214"/>
                <a:gd name="T77" fmla="*/ 3 h 239"/>
                <a:gd name="T78" fmla="*/ 1 w 214"/>
                <a:gd name="T79" fmla="*/ 3 h 239"/>
                <a:gd name="T80" fmla="*/ 1 w 214"/>
                <a:gd name="T81" fmla="*/ 3 h 239"/>
                <a:gd name="T82" fmla="*/ 1 w 214"/>
                <a:gd name="T83" fmla="*/ 3 h 239"/>
                <a:gd name="T84" fmla="*/ 1 w 214"/>
                <a:gd name="T85" fmla="*/ 2 h 239"/>
                <a:gd name="T86" fmla="*/ 1 w 214"/>
                <a:gd name="T87" fmla="*/ 2 h 239"/>
                <a:gd name="T88" fmla="*/ 1 w 214"/>
                <a:gd name="T89" fmla="*/ 2 h 239"/>
                <a:gd name="T90" fmla="*/ 1 w 214"/>
                <a:gd name="T91" fmla="*/ 1 h 239"/>
                <a:gd name="T92" fmla="*/ 1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0" name="Freeform 254">
              <a:extLst>
                <a:ext uri="{FF2B5EF4-FFF2-40B4-BE49-F238E27FC236}">
                  <a16:creationId xmlns:a16="http://schemas.microsoft.com/office/drawing/2014/main" id="{2C606116-AB14-40B9-85B3-DD7FECDCAC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76" y="2713"/>
              <a:ext cx="95" cy="119"/>
            </a:xfrm>
            <a:custGeom>
              <a:avLst/>
              <a:gdLst>
                <a:gd name="T0" fmla="*/ 2 w 190"/>
                <a:gd name="T1" fmla="*/ 1 h 237"/>
                <a:gd name="T2" fmla="*/ 4 w 190"/>
                <a:gd name="T3" fmla="*/ 1 h 237"/>
                <a:gd name="T4" fmla="*/ 6 w 190"/>
                <a:gd name="T5" fmla="*/ 1 h 237"/>
                <a:gd name="T6" fmla="*/ 6 w 190"/>
                <a:gd name="T7" fmla="*/ 2 h 237"/>
                <a:gd name="T8" fmla="*/ 6 w 190"/>
                <a:gd name="T9" fmla="*/ 2 h 237"/>
                <a:gd name="T10" fmla="*/ 6 w 190"/>
                <a:gd name="T11" fmla="*/ 3 h 237"/>
                <a:gd name="T12" fmla="*/ 6 w 190"/>
                <a:gd name="T13" fmla="*/ 3 h 237"/>
                <a:gd name="T14" fmla="*/ 6 w 190"/>
                <a:gd name="T15" fmla="*/ 3 h 237"/>
                <a:gd name="T16" fmla="*/ 6 w 190"/>
                <a:gd name="T17" fmla="*/ 3 h 237"/>
                <a:gd name="T18" fmla="*/ 6 w 190"/>
                <a:gd name="T19" fmla="*/ 4 h 237"/>
                <a:gd name="T20" fmla="*/ 6 w 190"/>
                <a:gd name="T21" fmla="*/ 4 h 237"/>
                <a:gd name="T22" fmla="*/ 6 w 190"/>
                <a:gd name="T23" fmla="*/ 4 h 237"/>
                <a:gd name="T24" fmla="*/ 6 w 190"/>
                <a:gd name="T25" fmla="*/ 4 h 237"/>
                <a:gd name="T26" fmla="*/ 6 w 190"/>
                <a:gd name="T27" fmla="*/ 5 h 237"/>
                <a:gd name="T28" fmla="*/ 6 w 190"/>
                <a:gd name="T29" fmla="*/ 5 h 237"/>
                <a:gd name="T30" fmla="*/ 6 w 190"/>
                <a:gd name="T31" fmla="*/ 5 h 237"/>
                <a:gd name="T32" fmla="*/ 6 w 190"/>
                <a:gd name="T33" fmla="*/ 6 h 237"/>
                <a:gd name="T34" fmla="*/ 6 w 190"/>
                <a:gd name="T35" fmla="*/ 6 h 237"/>
                <a:gd name="T36" fmla="*/ 6 w 190"/>
                <a:gd name="T37" fmla="*/ 6 h 237"/>
                <a:gd name="T38" fmla="*/ 5 w 190"/>
                <a:gd name="T39" fmla="*/ 6 h 237"/>
                <a:gd name="T40" fmla="*/ 5 w 190"/>
                <a:gd name="T41" fmla="*/ 7 h 237"/>
                <a:gd name="T42" fmla="*/ 5 w 190"/>
                <a:gd name="T43" fmla="*/ 7 h 237"/>
                <a:gd name="T44" fmla="*/ 5 w 190"/>
                <a:gd name="T45" fmla="*/ 8 h 237"/>
                <a:gd name="T46" fmla="*/ 3 w 190"/>
                <a:gd name="T47" fmla="*/ 8 h 237"/>
                <a:gd name="T48" fmla="*/ 2 w 190"/>
                <a:gd name="T49" fmla="*/ 8 h 237"/>
                <a:gd name="T50" fmla="*/ 1 w 190"/>
                <a:gd name="T51" fmla="*/ 7 h 237"/>
                <a:gd name="T52" fmla="*/ 1 w 190"/>
                <a:gd name="T53" fmla="*/ 6 h 237"/>
                <a:gd name="T54" fmla="*/ 1 w 190"/>
                <a:gd name="T55" fmla="*/ 6 h 237"/>
                <a:gd name="T56" fmla="*/ 1 w 190"/>
                <a:gd name="T57" fmla="*/ 5 h 237"/>
                <a:gd name="T58" fmla="*/ 1 w 190"/>
                <a:gd name="T59" fmla="*/ 5 h 237"/>
                <a:gd name="T60" fmla="*/ 1 w 190"/>
                <a:gd name="T61" fmla="*/ 5 h 237"/>
                <a:gd name="T62" fmla="*/ 1 w 190"/>
                <a:gd name="T63" fmla="*/ 5 h 237"/>
                <a:gd name="T64" fmla="*/ 1 w 190"/>
                <a:gd name="T65" fmla="*/ 4 h 237"/>
                <a:gd name="T66" fmla="*/ 1 w 190"/>
                <a:gd name="T67" fmla="*/ 4 h 237"/>
                <a:gd name="T68" fmla="*/ 1 w 190"/>
                <a:gd name="T69" fmla="*/ 4 h 237"/>
                <a:gd name="T70" fmla="*/ 1 w 190"/>
                <a:gd name="T71" fmla="*/ 4 h 237"/>
                <a:gd name="T72" fmla="*/ 1 w 190"/>
                <a:gd name="T73" fmla="*/ 3 h 237"/>
                <a:gd name="T74" fmla="*/ 1 w 190"/>
                <a:gd name="T75" fmla="*/ 3 h 237"/>
                <a:gd name="T76" fmla="*/ 1 w 190"/>
                <a:gd name="T77" fmla="*/ 3 h 237"/>
                <a:gd name="T78" fmla="*/ 1 w 190"/>
                <a:gd name="T79" fmla="*/ 2 h 237"/>
                <a:gd name="T80" fmla="*/ 1 w 190"/>
                <a:gd name="T81" fmla="*/ 2 h 237"/>
                <a:gd name="T82" fmla="*/ 1 w 190"/>
                <a:gd name="T83" fmla="*/ 2 h 237"/>
                <a:gd name="T84" fmla="*/ 1 w 190"/>
                <a:gd name="T85" fmla="*/ 1 h 237"/>
                <a:gd name="T86" fmla="*/ 1 w 190"/>
                <a:gd name="T87" fmla="*/ 1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1" name="Freeform 255">
              <a:extLst>
                <a:ext uri="{FF2B5EF4-FFF2-40B4-BE49-F238E27FC236}">
                  <a16:creationId xmlns:a16="http://schemas.microsoft.com/office/drawing/2014/main" id="{B4037D90-AE29-4CA4-BFC1-9A2F912641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1" y="2715"/>
              <a:ext cx="84" cy="117"/>
            </a:xfrm>
            <a:custGeom>
              <a:avLst/>
              <a:gdLst>
                <a:gd name="T0" fmla="*/ 2 w 167"/>
                <a:gd name="T1" fmla="*/ 1 h 234"/>
                <a:gd name="T2" fmla="*/ 4 w 167"/>
                <a:gd name="T3" fmla="*/ 1 h 234"/>
                <a:gd name="T4" fmla="*/ 6 w 167"/>
                <a:gd name="T5" fmla="*/ 1 h 234"/>
                <a:gd name="T6" fmla="*/ 6 w 167"/>
                <a:gd name="T7" fmla="*/ 1 h 234"/>
                <a:gd name="T8" fmla="*/ 5 w 167"/>
                <a:gd name="T9" fmla="*/ 2 h 234"/>
                <a:gd name="T10" fmla="*/ 5 w 167"/>
                <a:gd name="T11" fmla="*/ 3 h 234"/>
                <a:gd name="T12" fmla="*/ 5 w 167"/>
                <a:gd name="T13" fmla="*/ 3 h 234"/>
                <a:gd name="T14" fmla="*/ 5 w 167"/>
                <a:gd name="T15" fmla="*/ 3 h 234"/>
                <a:gd name="T16" fmla="*/ 5 w 167"/>
                <a:gd name="T17" fmla="*/ 3 h 234"/>
                <a:gd name="T18" fmla="*/ 5 w 167"/>
                <a:gd name="T19" fmla="*/ 3 h 234"/>
                <a:gd name="T20" fmla="*/ 5 w 167"/>
                <a:gd name="T21" fmla="*/ 4 h 234"/>
                <a:gd name="T22" fmla="*/ 5 w 167"/>
                <a:gd name="T23" fmla="*/ 4 h 234"/>
                <a:gd name="T24" fmla="*/ 5 w 167"/>
                <a:gd name="T25" fmla="*/ 4 h 234"/>
                <a:gd name="T26" fmla="*/ 5 w 167"/>
                <a:gd name="T27" fmla="*/ 5 h 234"/>
                <a:gd name="T28" fmla="*/ 5 w 167"/>
                <a:gd name="T29" fmla="*/ 5 h 234"/>
                <a:gd name="T30" fmla="*/ 5 w 167"/>
                <a:gd name="T31" fmla="*/ 5 h 234"/>
                <a:gd name="T32" fmla="*/ 5 w 167"/>
                <a:gd name="T33" fmla="*/ 5 h 234"/>
                <a:gd name="T34" fmla="*/ 5 w 167"/>
                <a:gd name="T35" fmla="*/ 6 h 234"/>
                <a:gd name="T36" fmla="*/ 5 w 167"/>
                <a:gd name="T37" fmla="*/ 6 h 234"/>
                <a:gd name="T38" fmla="*/ 5 w 167"/>
                <a:gd name="T39" fmla="*/ 6 h 234"/>
                <a:gd name="T40" fmla="*/ 5 w 167"/>
                <a:gd name="T41" fmla="*/ 7 h 234"/>
                <a:gd name="T42" fmla="*/ 5 w 167"/>
                <a:gd name="T43" fmla="*/ 7 h 234"/>
                <a:gd name="T44" fmla="*/ 4 w 167"/>
                <a:gd name="T45" fmla="*/ 8 h 234"/>
                <a:gd name="T46" fmla="*/ 3 w 167"/>
                <a:gd name="T47" fmla="*/ 8 h 234"/>
                <a:gd name="T48" fmla="*/ 1 w 167"/>
                <a:gd name="T49" fmla="*/ 8 h 234"/>
                <a:gd name="T50" fmla="*/ 1 w 167"/>
                <a:gd name="T51" fmla="*/ 7 h 234"/>
                <a:gd name="T52" fmla="*/ 1 w 167"/>
                <a:gd name="T53" fmla="*/ 6 h 234"/>
                <a:gd name="T54" fmla="*/ 1 w 167"/>
                <a:gd name="T55" fmla="*/ 6 h 234"/>
                <a:gd name="T56" fmla="*/ 0 w 167"/>
                <a:gd name="T57" fmla="*/ 5 h 234"/>
                <a:gd name="T58" fmla="*/ 1 w 167"/>
                <a:gd name="T59" fmla="*/ 5 h 234"/>
                <a:gd name="T60" fmla="*/ 1 w 167"/>
                <a:gd name="T61" fmla="*/ 5 h 234"/>
                <a:gd name="T62" fmla="*/ 1 w 167"/>
                <a:gd name="T63" fmla="*/ 5 h 234"/>
                <a:gd name="T64" fmla="*/ 1 w 167"/>
                <a:gd name="T65" fmla="*/ 4 h 234"/>
                <a:gd name="T66" fmla="*/ 1 w 167"/>
                <a:gd name="T67" fmla="*/ 4 h 234"/>
                <a:gd name="T68" fmla="*/ 1 w 167"/>
                <a:gd name="T69" fmla="*/ 4 h 234"/>
                <a:gd name="T70" fmla="*/ 1 w 167"/>
                <a:gd name="T71" fmla="*/ 3 h 234"/>
                <a:gd name="T72" fmla="*/ 1 w 167"/>
                <a:gd name="T73" fmla="*/ 3 h 234"/>
                <a:gd name="T74" fmla="*/ 1 w 167"/>
                <a:gd name="T75" fmla="*/ 3 h 234"/>
                <a:gd name="T76" fmla="*/ 1 w 167"/>
                <a:gd name="T77" fmla="*/ 3 h 234"/>
                <a:gd name="T78" fmla="*/ 1 w 167"/>
                <a:gd name="T79" fmla="*/ 2 h 234"/>
                <a:gd name="T80" fmla="*/ 1 w 167"/>
                <a:gd name="T81" fmla="*/ 2 h 234"/>
                <a:gd name="T82" fmla="*/ 1 w 167"/>
                <a:gd name="T83" fmla="*/ 2 h 234"/>
                <a:gd name="T84" fmla="*/ 1 w 167"/>
                <a:gd name="T85" fmla="*/ 1 h 234"/>
                <a:gd name="T86" fmla="*/ 1 w 167"/>
                <a:gd name="T87" fmla="*/ 1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2" name="Freeform 256">
              <a:extLst>
                <a:ext uri="{FF2B5EF4-FFF2-40B4-BE49-F238E27FC236}">
                  <a16:creationId xmlns:a16="http://schemas.microsoft.com/office/drawing/2014/main" id="{144D1F23-9D7D-4F12-B4B2-410DDC7CBC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6" y="2716"/>
              <a:ext cx="72" cy="116"/>
            </a:xfrm>
            <a:custGeom>
              <a:avLst/>
              <a:gdLst>
                <a:gd name="T0" fmla="*/ 2 w 144"/>
                <a:gd name="T1" fmla="*/ 1 h 231"/>
                <a:gd name="T2" fmla="*/ 3 w 144"/>
                <a:gd name="T3" fmla="*/ 1 h 231"/>
                <a:gd name="T4" fmla="*/ 5 w 144"/>
                <a:gd name="T5" fmla="*/ 1 h 231"/>
                <a:gd name="T6" fmla="*/ 5 w 144"/>
                <a:gd name="T7" fmla="*/ 1 h 231"/>
                <a:gd name="T8" fmla="*/ 5 w 144"/>
                <a:gd name="T9" fmla="*/ 2 h 231"/>
                <a:gd name="T10" fmla="*/ 5 w 144"/>
                <a:gd name="T11" fmla="*/ 2 h 231"/>
                <a:gd name="T12" fmla="*/ 4 w 144"/>
                <a:gd name="T13" fmla="*/ 3 h 231"/>
                <a:gd name="T14" fmla="*/ 4 w 144"/>
                <a:gd name="T15" fmla="*/ 3 h 231"/>
                <a:gd name="T16" fmla="*/ 4 w 144"/>
                <a:gd name="T17" fmla="*/ 3 h 231"/>
                <a:gd name="T18" fmla="*/ 5 w 144"/>
                <a:gd name="T19" fmla="*/ 3 h 231"/>
                <a:gd name="T20" fmla="*/ 4 w 144"/>
                <a:gd name="T21" fmla="*/ 4 h 231"/>
                <a:gd name="T22" fmla="*/ 4 w 144"/>
                <a:gd name="T23" fmla="*/ 4 h 231"/>
                <a:gd name="T24" fmla="*/ 4 w 144"/>
                <a:gd name="T25" fmla="*/ 4 h 231"/>
                <a:gd name="T26" fmla="*/ 4 w 144"/>
                <a:gd name="T27" fmla="*/ 4 h 231"/>
                <a:gd name="T28" fmla="*/ 4 w 144"/>
                <a:gd name="T29" fmla="*/ 5 h 231"/>
                <a:gd name="T30" fmla="*/ 4 w 144"/>
                <a:gd name="T31" fmla="*/ 5 h 231"/>
                <a:gd name="T32" fmla="*/ 4 w 144"/>
                <a:gd name="T33" fmla="*/ 5 h 231"/>
                <a:gd name="T34" fmla="*/ 4 w 144"/>
                <a:gd name="T35" fmla="*/ 6 h 231"/>
                <a:gd name="T36" fmla="*/ 4 w 144"/>
                <a:gd name="T37" fmla="*/ 6 h 231"/>
                <a:gd name="T38" fmla="*/ 4 w 144"/>
                <a:gd name="T39" fmla="*/ 6 h 231"/>
                <a:gd name="T40" fmla="*/ 4 w 144"/>
                <a:gd name="T41" fmla="*/ 7 h 231"/>
                <a:gd name="T42" fmla="*/ 4 w 144"/>
                <a:gd name="T43" fmla="*/ 7 h 231"/>
                <a:gd name="T44" fmla="*/ 4 w 144"/>
                <a:gd name="T45" fmla="*/ 7 h 231"/>
                <a:gd name="T46" fmla="*/ 3 w 144"/>
                <a:gd name="T47" fmla="*/ 8 h 231"/>
                <a:gd name="T48" fmla="*/ 1 w 144"/>
                <a:gd name="T49" fmla="*/ 7 h 231"/>
                <a:gd name="T50" fmla="*/ 1 w 144"/>
                <a:gd name="T51" fmla="*/ 7 h 231"/>
                <a:gd name="T52" fmla="*/ 1 w 144"/>
                <a:gd name="T53" fmla="*/ 6 h 231"/>
                <a:gd name="T54" fmla="*/ 1 w 144"/>
                <a:gd name="T55" fmla="*/ 5 h 231"/>
                <a:gd name="T56" fmla="*/ 1 w 144"/>
                <a:gd name="T57" fmla="*/ 5 h 231"/>
                <a:gd name="T58" fmla="*/ 1 w 144"/>
                <a:gd name="T59" fmla="*/ 5 h 231"/>
                <a:gd name="T60" fmla="*/ 1 w 144"/>
                <a:gd name="T61" fmla="*/ 5 h 231"/>
                <a:gd name="T62" fmla="*/ 1 w 144"/>
                <a:gd name="T63" fmla="*/ 5 h 231"/>
                <a:gd name="T64" fmla="*/ 1 w 144"/>
                <a:gd name="T65" fmla="*/ 4 h 231"/>
                <a:gd name="T66" fmla="*/ 1 w 144"/>
                <a:gd name="T67" fmla="*/ 4 h 231"/>
                <a:gd name="T68" fmla="*/ 1 w 144"/>
                <a:gd name="T69" fmla="*/ 4 h 231"/>
                <a:gd name="T70" fmla="*/ 1 w 144"/>
                <a:gd name="T71" fmla="*/ 3 h 231"/>
                <a:gd name="T72" fmla="*/ 1 w 144"/>
                <a:gd name="T73" fmla="*/ 3 h 231"/>
                <a:gd name="T74" fmla="*/ 1 w 144"/>
                <a:gd name="T75" fmla="*/ 3 h 231"/>
                <a:gd name="T76" fmla="*/ 1 w 144"/>
                <a:gd name="T77" fmla="*/ 3 h 231"/>
                <a:gd name="T78" fmla="*/ 1 w 144"/>
                <a:gd name="T79" fmla="*/ 2 h 231"/>
                <a:gd name="T80" fmla="*/ 1 w 144"/>
                <a:gd name="T81" fmla="*/ 2 h 231"/>
                <a:gd name="T82" fmla="*/ 1 w 144"/>
                <a:gd name="T83" fmla="*/ 2 h 231"/>
                <a:gd name="T84" fmla="*/ 1 w 144"/>
                <a:gd name="T85" fmla="*/ 1 h 231"/>
                <a:gd name="T86" fmla="*/ 1 w 144"/>
                <a:gd name="T87" fmla="*/ 1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3" name="Freeform 257">
              <a:extLst>
                <a:ext uri="{FF2B5EF4-FFF2-40B4-BE49-F238E27FC236}">
                  <a16:creationId xmlns:a16="http://schemas.microsoft.com/office/drawing/2014/main" id="{F204ECF1-8C20-41AC-AA98-21399F97AA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1" y="2718"/>
              <a:ext cx="62" cy="114"/>
            </a:xfrm>
            <a:custGeom>
              <a:avLst/>
              <a:gdLst>
                <a:gd name="T0" fmla="*/ 2 w 123"/>
                <a:gd name="T1" fmla="*/ 1 h 228"/>
                <a:gd name="T2" fmla="*/ 3 w 123"/>
                <a:gd name="T3" fmla="*/ 1 h 228"/>
                <a:gd name="T4" fmla="*/ 4 w 123"/>
                <a:gd name="T5" fmla="*/ 1 h 228"/>
                <a:gd name="T6" fmla="*/ 4 w 123"/>
                <a:gd name="T7" fmla="*/ 1 h 228"/>
                <a:gd name="T8" fmla="*/ 4 w 123"/>
                <a:gd name="T9" fmla="*/ 2 h 228"/>
                <a:gd name="T10" fmla="*/ 4 w 123"/>
                <a:gd name="T11" fmla="*/ 2 h 228"/>
                <a:gd name="T12" fmla="*/ 4 w 123"/>
                <a:gd name="T13" fmla="*/ 3 h 228"/>
                <a:gd name="T14" fmla="*/ 4 w 123"/>
                <a:gd name="T15" fmla="*/ 3 h 228"/>
                <a:gd name="T16" fmla="*/ 4 w 123"/>
                <a:gd name="T17" fmla="*/ 3 h 228"/>
                <a:gd name="T18" fmla="*/ 4 w 123"/>
                <a:gd name="T19" fmla="*/ 3 h 228"/>
                <a:gd name="T20" fmla="*/ 4 w 123"/>
                <a:gd name="T21" fmla="*/ 4 h 228"/>
                <a:gd name="T22" fmla="*/ 4 w 123"/>
                <a:gd name="T23" fmla="*/ 4 h 228"/>
                <a:gd name="T24" fmla="*/ 4 w 123"/>
                <a:gd name="T25" fmla="*/ 4 h 228"/>
                <a:gd name="T26" fmla="*/ 4 w 123"/>
                <a:gd name="T27" fmla="*/ 4 h 228"/>
                <a:gd name="T28" fmla="*/ 4 w 123"/>
                <a:gd name="T29" fmla="*/ 5 h 228"/>
                <a:gd name="T30" fmla="*/ 4 w 123"/>
                <a:gd name="T31" fmla="*/ 5 h 228"/>
                <a:gd name="T32" fmla="*/ 4 w 123"/>
                <a:gd name="T33" fmla="*/ 5 h 228"/>
                <a:gd name="T34" fmla="*/ 4 w 123"/>
                <a:gd name="T35" fmla="*/ 5 h 228"/>
                <a:gd name="T36" fmla="*/ 4 w 123"/>
                <a:gd name="T37" fmla="*/ 6 h 228"/>
                <a:gd name="T38" fmla="*/ 3 w 123"/>
                <a:gd name="T39" fmla="*/ 6 h 228"/>
                <a:gd name="T40" fmla="*/ 3 w 123"/>
                <a:gd name="T41" fmla="*/ 7 h 228"/>
                <a:gd name="T42" fmla="*/ 3 w 123"/>
                <a:gd name="T43" fmla="*/ 7 h 228"/>
                <a:gd name="T44" fmla="*/ 3 w 123"/>
                <a:gd name="T45" fmla="*/ 7 h 228"/>
                <a:gd name="T46" fmla="*/ 2 w 123"/>
                <a:gd name="T47" fmla="*/ 8 h 228"/>
                <a:gd name="T48" fmla="*/ 1 w 123"/>
                <a:gd name="T49" fmla="*/ 7 h 228"/>
                <a:gd name="T50" fmla="*/ 1 w 123"/>
                <a:gd name="T51" fmla="*/ 7 h 228"/>
                <a:gd name="T52" fmla="*/ 1 w 123"/>
                <a:gd name="T53" fmla="*/ 6 h 228"/>
                <a:gd name="T54" fmla="*/ 1 w 123"/>
                <a:gd name="T55" fmla="*/ 5 h 228"/>
                <a:gd name="T56" fmla="*/ 1 w 123"/>
                <a:gd name="T57" fmla="*/ 5 h 228"/>
                <a:gd name="T58" fmla="*/ 1 w 123"/>
                <a:gd name="T59" fmla="*/ 5 h 228"/>
                <a:gd name="T60" fmla="*/ 1 w 123"/>
                <a:gd name="T61" fmla="*/ 5 h 228"/>
                <a:gd name="T62" fmla="*/ 1 w 123"/>
                <a:gd name="T63" fmla="*/ 5 h 228"/>
                <a:gd name="T64" fmla="*/ 1 w 123"/>
                <a:gd name="T65" fmla="*/ 4 h 228"/>
                <a:gd name="T66" fmla="*/ 1 w 123"/>
                <a:gd name="T67" fmla="*/ 4 h 228"/>
                <a:gd name="T68" fmla="*/ 1 w 123"/>
                <a:gd name="T69" fmla="*/ 4 h 228"/>
                <a:gd name="T70" fmla="*/ 1 w 123"/>
                <a:gd name="T71" fmla="*/ 3 h 228"/>
                <a:gd name="T72" fmla="*/ 1 w 123"/>
                <a:gd name="T73" fmla="*/ 3 h 228"/>
                <a:gd name="T74" fmla="*/ 1 w 123"/>
                <a:gd name="T75" fmla="*/ 3 h 228"/>
                <a:gd name="T76" fmla="*/ 1 w 123"/>
                <a:gd name="T77" fmla="*/ 3 h 228"/>
                <a:gd name="T78" fmla="*/ 1 w 123"/>
                <a:gd name="T79" fmla="*/ 2 h 228"/>
                <a:gd name="T80" fmla="*/ 1 w 123"/>
                <a:gd name="T81" fmla="*/ 2 h 228"/>
                <a:gd name="T82" fmla="*/ 1 w 123"/>
                <a:gd name="T83" fmla="*/ 2 h 228"/>
                <a:gd name="T84" fmla="*/ 1 w 123"/>
                <a:gd name="T85" fmla="*/ 1 h 228"/>
                <a:gd name="T86" fmla="*/ 1 w 123"/>
                <a:gd name="T87" fmla="*/ 1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4" name="Freeform 258">
              <a:extLst>
                <a:ext uri="{FF2B5EF4-FFF2-40B4-BE49-F238E27FC236}">
                  <a16:creationId xmlns:a16="http://schemas.microsoft.com/office/drawing/2014/main" id="{CFCE5CCB-3898-4A21-B684-1CA06410C5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6" y="2719"/>
              <a:ext cx="50" cy="113"/>
            </a:xfrm>
            <a:custGeom>
              <a:avLst/>
              <a:gdLst>
                <a:gd name="T0" fmla="*/ 0 w 102"/>
                <a:gd name="T1" fmla="*/ 0 h 226"/>
                <a:gd name="T2" fmla="*/ 3 w 102"/>
                <a:gd name="T3" fmla="*/ 1 h 226"/>
                <a:gd name="T4" fmla="*/ 3 w 102"/>
                <a:gd name="T5" fmla="*/ 1 h 226"/>
                <a:gd name="T6" fmla="*/ 2 w 102"/>
                <a:gd name="T7" fmla="*/ 2 h 226"/>
                <a:gd name="T8" fmla="*/ 2 w 102"/>
                <a:gd name="T9" fmla="*/ 3 h 226"/>
                <a:gd name="T10" fmla="*/ 2 w 102"/>
                <a:gd name="T11" fmla="*/ 3 h 226"/>
                <a:gd name="T12" fmla="*/ 2 w 102"/>
                <a:gd name="T13" fmla="*/ 3 h 226"/>
                <a:gd name="T14" fmla="*/ 2 w 102"/>
                <a:gd name="T15" fmla="*/ 4 h 226"/>
                <a:gd name="T16" fmla="*/ 2 w 102"/>
                <a:gd name="T17" fmla="*/ 4 h 226"/>
                <a:gd name="T18" fmla="*/ 2 w 102"/>
                <a:gd name="T19" fmla="*/ 4 h 226"/>
                <a:gd name="T20" fmla="*/ 2 w 102"/>
                <a:gd name="T21" fmla="*/ 5 h 226"/>
                <a:gd name="T22" fmla="*/ 2 w 102"/>
                <a:gd name="T23" fmla="*/ 5 h 226"/>
                <a:gd name="T24" fmla="*/ 2 w 102"/>
                <a:gd name="T25" fmla="*/ 5 h 226"/>
                <a:gd name="T26" fmla="*/ 2 w 102"/>
                <a:gd name="T27" fmla="*/ 6 h 226"/>
                <a:gd name="T28" fmla="*/ 2 w 102"/>
                <a:gd name="T29" fmla="*/ 6 h 226"/>
                <a:gd name="T30" fmla="*/ 2 w 102"/>
                <a:gd name="T31" fmla="*/ 7 h 226"/>
                <a:gd name="T32" fmla="*/ 2 w 102"/>
                <a:gd name="T33" fmla="*/ 7 h 226"/>
                <a:gd name="T34" fmla="*/ 1 w 102"/>
                <a:gd name="T35" fmla="*/ 7 h 226"/>
                <a:gd name="T36" fmla="*/ 1 w 102"/>
                <a:gd name="T37" fmla="*/ 8 h 226"/>
                <a:gd name="T38" fmla="*/ 1 w 102"/>
                <a:gd name="T39" fmla="*/ 8 h 226"/>
                <a:gd name="T40" fmla="*/ 1 w 102"/>
                <a:gd name="T41" fmla="*/ 8 h 226"/>
                <a:gd name="T42" fmla="*/ 0 w 102"/>
                <a:gd name="T43" fmla="*/ 7 h 226"/>
                <a:gd name="T44" fmla="*/ 0 w 102"/>
                <a:gd name="T45" fmla="*/ 7 h 226"/>
                <a:gd name="T46" fmla="*/ 0 w 102"/>
                <a:gd name="T47" fmla="*/ 7 h 226"/>
                <a:gd name="T48" fmla="*/ 0 w 102"/>
                <a:gd name="T49" fmla="*/ 7 h 226"/>
                <a:gd name="T50" fmla="*/ 0 w 102"/>
                <a:gd name="T51" fmla="*/ 6 h 226"/>
                <a:gd name="T52" fmla="*/ 0 w 102"/>
                <a:gd name="T53" fmla="*/ 5 h 226"/>
                <a:gd name="T54" fmla="*/ 0 w 102"/>
                <a:gd name="T55" fmla="*/ 5 h 226"/>
                <a:gd name="T56" fmla="*/ 0 w 102"/>
                <a:gd name="T57" fmla="*/ 5 h 226"/>
                <a:gd name="T58" fmla="*/ 0 w 102"/>
                <a:gd name="T59" fmla="*/ 5 h 226"/>
                <a:gd name="T60" fmla="*/ 0 w 102"/>
                <a:gd name="T61" fmla="*/ 4 h 226"/>
                <a:gd name="T62" fmla="*/ 0 w 102"/>
                <a:gd name="T63" fmla="*/ 4 h 226"/>
                <a:gd name="T64" fmla="*/ 0 w 102"/>
                <a:gd name="T65" fmla="*/ 3 h 226"/>
                <a:gd name="T66" fmla="*/ 0 w 102"/>
                <a:gd name="T67" fmla="*/ 3 h 226"/>
                <a:gd name="T68" fmla="*/ 0 w 102"/>
                <a:gd name="T69" fmla="*/ 3 h 226"/>
                <a:gd name="T70" fmla="*/ 0 w 102"/>
                <a:gd name="T71" fmla="*/ 2 h 226"/>
                <a:gd name="T72" fmla="*/ 0 w 102"/>
                <a:gd name="T73" fmla="*/ 2 h 226"/>
                <a:gd name="T74" fmla="*/ 0 w 102"/>
                <a:gd name="T75" fmla="*/ 1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5" name="Freeform 259">
              <a:extLst>
                <a:ext uri="{FF2B5EF4-FFF2-40B4-BE49-F238E27FC236}">
                  <a16:creationId xmlns:a16="http://schemas.microsoft.com/office/drawing/2014/main" id="{25EE9163-0ECA-43F8-A0E9-DD02F71862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1" y="2752"/>
              <a:ext cx="157" cy="22"/>
            </a:xfrm>
            <a:custGeom>
              <a:avLst/>
              <a:gdLst>
                <a:gd name="T0" fmla="*/ 0 w 313"/>
                <a:gd name="T1" fmla="*/ 0 h 44"/>
                <a:gd name="T2" fmla="*/ 1 w 313"/>
                <a:gd name="T3" fmla="*/ 1 h 44"/>
                <a:gd name="T4" fmla="*/ 2 w 313"/>
                <a:gd name="T5" fmla="*/ 1 h 44"/>
                <a:gd name="T6" fmla="*/ 2 w 313"/>
                <a:gd name="T7" fmla="*/ 1 h 44"/>
                <a:gd name="T8" fmla="*/ 3 w 313"/>
                <a:gd name="T9" fmla="*/ 1 h 44"/>
                <a:gd name="T10" fmla="*/ 4 w 313"/>
                <a:gd name="T11" fmla="*/ 1 h 44"/>
                <a:gd name="T12" fmla="*/ 4 w 313"/>
                <a:gd name="T13" fmla="*/ 1 h 44"/>
                <a:gd name="T14" fmla="*/ 5 w 313"/>
                <a:gd name="T15" fmla="*/ 1 h 44"/>
                <a:gd name="T16" fmla="*/ 5 w 313"/>
                <a:gd name="T17" fmla="*/ 1 h 44"/>
                <a:gd name="T18" fmla="*/ 6 w 313"/>
                <a:gd name="T19" fmla="*/ 1 h 44"/>
                <a:gd name="T20" fmla="*/ 7 w 313"/>
                <a:gd name="T21" fmla="*/ 1 h 44"/>
                <a:gd name="T22" fmla="*/ 7 w 313"/>
                <a:gd name="T23" fmla="*/ 1 h 44"/>
                <a:gd name="T24" fmla="*/ 8 w 313"/>
                <a:gd name="T25" fmla="*/ 1 h 44"/>
                <a:gd name="T26" fmla="*/ 8 w 313"/>
                <a:gd name="T27" fmla="*/ 2 h 44"/>
                <a:gd name="T28" fmla="*/ 9 w 313"/>
                <a:gd name="T29" fmla="*/ 2 h 44"/>
                <a:gd name="T30" fmla="*/ 10 w 313"/>
                <a:gd name="T31" fmla="*/ 2 h 44"/>
                <a:gd name="T32" fmla="*/ 10 w 313"/>
                <a:gd name="T33" fmla="*/ 2 h 44"/>
                <a:gd name="T34" fmla="*/ 10 w 313"/>
                <a:gd name="T35" fmla="*/ 2 h 44"/>
                <a:gd name="T36" fmla="*/ 9 w 313"/>
                <a:gd name="T37" fmla="*/ 2 h 44"/>
                <a:gd name="T38" fmla="*/ 9 w 313"/>
                <a:gd name="T39" fmla="*/ 2 h 44"/>
                <a:gd name="T40" fmla="*/ 8 w 313"/>
                <a:gd name="T41" fmla="*/ 2 h 44"/>
                <a:gd name="T42" fmla="*/ 8 w 313"/>
                <a:gd name="T43" fmla="*/ 2 h 44"/>
                <a:gd name="T44" fmla="*/ 7 w 313"/>
                <a:gd name="T45" fmla="*/ 2 h 44"/>
                <a:gd name="T46" fmla="*/ 6 w 313"/>
                <a:gd name="T47" fmla="*/ 2 h 44"/>
                <a:gd name="T48" fmla="*/ 6 w 313"/>
                <a:gd name="T49" fmla="*/ 2 h 44"/>
                <a:gd name="T50" fmla="*/ 5 w 313"/>
                <a:gd name="T51" fmla="*/ 2 h 44"/>
                <a:gd name="T52" fmla="*/ 4 w 313"/>
                <a:gd name="T53" fmla="*/ 2 h 44"/>
                <a:gd name="T54" fmla="*/ 4 w 313"/>
                <a:gd name="T55" fmla="*/ 1 h 44"/>
                <a:gd name="T56" fmla="*/ 3 w 313"/>
                <a:gd name="T57" fmla="*/ 1 h 44"/>
                <a:gd name="T58" fmla="*/ 3 w 313"/>
                <a:gd name="T59" fmla="*/ 1 h 44"/>
                <a:gd name="T60" fmla="*/ 2 w 313"/>
                <a:gd name="T61" fmla="*/ 1 h 44"/>
                <a:gd name="T62" fmla="*/ 1 w 313"/>
                <a:gd name="T63" fmla="*/ 1 h 44"/>
                <a:gd name="T64" fmla="*/ 1 w 313"/>
                <a:gd name="T65" fmla="*/ 1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6" name="Freeform 260">
              <a:extLst>
                <a:ext uri="{FF2B5EF4-FFF2-40B4-BE49-F238E27FC236}">
                  <a16:creationId xmlns:a16="http://schemas.microsoft.com/office/drawing/2014/main" id="{9EC17493-EADC-4977-B6A7-3E01214757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3" y="2776"/>
              <a:ext cx="152" cy="17"/>
            </a:xfrm>
            <a:custGeom>
              <a:avLst/>
              <a:gdLst>
                <a:gd name="T0" fmla="*/ 0 w 304"/>
                <a:gd name="T1" fmla="*/ 0 h 36"/>
                <a:gd name="T2" fmla="*/ 1 w 304"/>
                <a:gd name="T3" fmla="*/ 0 h 36"/>
                <a:gd name="T4" fmla="*/ 2 w 304"/>
                <a:gd name="T5" fmla="*/ 0 h 36"/>
                <a:gd name="T6" fmla="*/ 2 w 304"/>
                <a:gd name="T7" fmla="*/ 0 h 36"/>
                <a:gd name="T8" fmla="*/ 3 w 304"/>
                <a:gd name="T9" fmla="*/ 0 h 36"/>
                <a:gd name="T10" fmla="*/ 3 w 304"/>
                <a:gd name="T11" fmla="*/ 0 h 36"/>
                <a:gd name="T12" fmla="*/ 4 w 304"/>
                <a:gd name="T13" fmla="*/ 0 h 36"/>
                <a:gd name="T14" fmla="*/ 5 w 304"/>
                <a:gd name="T15" fmla="*/ 0 h 36"/>
                <a:gd name="T16" fmla="*/ 5 w 304"/>
                <a:gd name="T17" fmla="*/ 0 h 36"/>
                <a:gd name="T18" fmla="*/ 6 w 304"/>
                <a:gd name="T19" fmla="*/ 0 h 36"/>
                <a:gd name="T20" fmla="*/ 6 w 304"/>
                <a:gd name="T21" fmla="*/ 0 h 36"/>
                <a:gd name="T22" fmla="*/ 7 w 304"/>
                <a:gd name="T23" fmla="*/ 0 h 36"/>
                <a:gd name="T24" fmla="*/ 8 w 304"/>
                <a:gd name="T25" fmla="*/ 0 h 36"/>
                <a:gd name="T26" fmla="*/ 8 w 304"/>
                <a:gd name="T27" fmla="*/ 0 h 36"/>
                <a:gd name="T28" fmla="*/ 9 w 304"/>
                <a:gd name="T29" fmla="*/ 0 h 36"/>
                <a:gd name="T30" fmla="*/ 9 w 304"/>
                <a:gd name="T31" fmla="*/ 0 h 36"/>
                <a:gd name="T32" fmla="*/ 10 w 304"/>
                <a:gd name="T33" fmla="*/ 0 h 36"/>
                <a:gd name="T34" fmla="*/ 9 w 304"/>
                <a:gd name="T35" fmla="*/ 0 h 36"/>
                <a:gd name="T36" fmla="*/ 9 w 304"/>
                <a:gd name="T37" fmla="*/ 1 h 36"/>
                <a:gd name="T38" fmla="*/ 8 w 304"/>
                <a:gd name="T39" fmla="*/ 1 h 36"/>
                <a:gd name="T40" fmla="*/ 8 w 304"/>
                <a:gd name="T41" fmla="*/ 1 h 36"/>
                <a:gd name="T42" fmla="*/ 7 w 304"/>
                <a:gd name="T43" fmla="*/ 1 h 36"/>
                <a:gd name="T44" fmla="*/ 7 w 304"/>
                <a:gd name="T45" fmla="*/ 1 h 36"/>
                <a:gd name="T46" fmla="*/ 6 w 304"/>
                <a:gd name="T47" fmla="*/ 1 h 36"/>
                <a:gd name="T48" fmla="*/ 5 w 304"/>
                <a:gd name="T49" fmla="*/ 1 h 36"/>
                <a:gd name="T50" fmla="*/ 5 w 304"/>
                <a:gd name="T51" fmla="*/ 0 h 36"/>
                <a:gd name="T52" fmla="*/ 4 w 304"/>
                <a:gd name="T53" fmla="*/ 0 h 36"/>
                <a:gd name="T54" fmla="*/ 4 w 304"/>
                <a:gd name="T55" fmla="*/ 0 h 36"/>
                <a:gd name="T56" fmla="*/ 3 w 304"/>
                <a:gd name="T57" fmla="*/ 0 h 36"/>
                <a:gd name="T58" fmla="*/ 2 w 304"/>
                <a:gd name="T59" fmla="*/ 0 h 36"/>
                <a:gd name="T60" fmla="*/ 2 w 304"/>
                <a:gd name="T61" fmla="*/ 0 h 36"/>
                <a:gd name="T62" fmla="*/ 1 w 304"/>
                <a:gd name="T63" fmla="*/ 0 h 36"/>
                <a:gd name="T64" fmla="*/ 1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7" name="Freeform 261">
              <a:extLst>
                <a:ext uri="{FF2B5EF4-FFF2-40B4-BE49-F238E27FC236}">
                  <a16:creationId xmlns:a16="http://schemas.microsoft.com/office/drawing/2014/main" id="{C8412E35-2D36-4703-95DB-C6BE14614E2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2" y="2795"/>
              <a:ext cx="152" cy="19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1 h 38"/>
                <a:gd name="T4" fmla="*/ 1 w 305"/>
                <a:gd name="T5" fmla="*/ 1 h 38"/>
                <a:gd name="T6" fmla="*/ 2 w 305"/>
                <a:gd name="T7" fmla="*/ 1 h 38"/>
                <a:gd name="T8" fmla="*/ 2 w 305"/>
                <a:gd name="T9" fmla="*/ 1 h 38"/>
                <a:gd name="T10" fmla="*/ 3 w 305"/>
                <a:gd name="T11" fmla="*/ 1 h 38"/>
                <a:gd name="T12" fmla="*/ 3 w 305"/>
                <a:gd name="T13" fmla="*/ 1 h 38"/>
                <a:gd name="T14" fmla="*/ 4 w 305"/>
                <a:gd name="T15" fmla="*/ 1 h 38"/>
                <a:gd name="T16" fmla="*/ 4 w 305"/>
                <a:gd name="T17" fmla="*/ 1 h 38"/>
                <a:gd name="T18" fmla="*/ 5 w 305"/>
                <a:gd name="T19" fmla="*/ 1 h 38"/>
                <a:gd name="T20" fmla="*/ 6 w 305"/>
                <a:gd name="T21" fmla="*/ 1 h 38"/>
                <a:gd name="T22" fmla="*/ 6 w 305"/>
                <a:gd name="T23" fmla="*/ 1 h 38"/>
                <a:gd name="T24" fmla="*/ 7 w 305"/>
                <a:gd name="T25" fmla="*/ 1 h 38"/>
                <a:gd name="T26" fmla="*/ 7 w 305"/>
                <a:gd name="T27" fmla="*/ 1 h 38"/>
                <a:gd name="T28" fmla="*/ 8 w 305"/>
                <a:gd name="T29" fmla="*/ 1 h 38"/>
                <a:gd name="T30" fmla="*/ 8 w 305"/>
                <a:gd name="T31" fmla="*/ 1 h 38"/>
                <a:gd name="T32" fmla="*/ 9 w 305"/>
                <a:gd name="T33" fmla="*/ 1 h 38"/>
                <a:gd name="T34" fmla="*/ 8 w 305"/>
                <a:gd name="T35" fmla="*/ 2 h 38"/>
                <a:gd name="T36" fmla="*/ 8 w 305"/>
                <a:gd name="T37" fmla="*/ 2 h 38"/>
                <a:gd name="T38" fmla="*/ 7 w 305"/>
                <a:gd name="T39" fmla="*/ 2 h 38"/>
                <a:gd name="T40" fmla="*/ 7 w 305"/>
                <a:gd name="T41" fmla="*/ 2 h 38"/>
                <a:gd name="T42" fmla="*/ 6 w 305"/>
                <a:gd name="T43" fmla="*/ 2 h 38"/>
                <a:gd name="T44" fmla="*/ 6 w 305"/>
                <a:gd name="T45" fmla="*/ 2 h 38"/>
                <a:gd name="T46" fmla="*/ 5 w 305"/>
                <a:gd name="T47" fmla="*/ 2 h 38"/>
                <a:gd name="T48" fmla="*/ 5 w 305"/>
                <a:gd name="T49" fmla="*/ 2 h 38"/>
                <a:gd name="T50" fmla="*/ 4 w 305"/>
                <a:gd name="T51" fmla="*/ 1 h 38"/>
                <a:gd name="T52" fmla="*/ 3 w 305"/>
                <a:gd name="T53" fmla="*/ 1 h 38"/>
                <a:gd name="T54" fmla="*/ 3 w 305"/>
                <a:gd name="T55" fmla="*/ 1 h 38"/>
                <a:gd name="T56" fmla="*/ 2 w 305"/>
                <a:gd name="T57" fmla="*/ 1 h 38"/>
                <a:gd name="T58" fmla="*/ 2 w 305"/>
                <a:gd name="T59" fmla="*/ 1 h 38"/>
                <a:gd name="T60" fmla="*/ 1 w 305"/>
                <a:gd name="T61" fmla="*/ 1 h 38"/>
                <a:gd name="T62" fmla="*/ 1 w 305"/>
                <a:gd name="T63" fmla="*/ 1 h 38"/>
                <a:gd name="T64" fmla="*/ 0 w 305"/>
                <a:gd name="T65" fmla="*/ 1 h 38"/>
                <a:gd name="T66" fmla="*/ 0 w 305"/>
                <a:gd name="T67" fmla="*/ 1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8" name="Freeform 262">
              <a:extLst>
                <a:ext uri="{FF2B5EF4-FFF2-40B4-BE49-F238E27FC236}">
                  <a16:creationId xmlns:a16="http://schemas.microsoft.com/office/drawing/2014/main" id="{4B09D9A9-DDD7-43AD-A1A6-A8CF541458E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6" y="2712"/>
              <a:ext cx="165" cy="20"/>
            </a:xfrm>
            <a:custGeom>
              <a:avLst/>
              <a:gdLst>
                <a:gd name="T0" fmla="*/ 0 w 330"/>
                <a:gd name="T1" fmla="*/ 0 h 41"/>
                <a:gd name="T2" fmla="*/ 5 w 330"/>
                <a:gd name="T3" fmla="*/ 0 h 41"/>
                <a:gd name="T4" fmla="*/ 9 w 330"/>
                <a:gd name="T5" fmla="*/ 0 h 41"/>
                <a:gd name="T6" fmla="*/ 11 w 330"/>
                <a:gd name="T7" fmla="*/ 1 h 41"/>
                <a:gd name="T8" fmla="*/ 10 w 330"/>
                <a:gd name="T9" fmla="*/ 1 h 41"/>
                <a:gd name="T10" fmla="*/ 7 w 330"/>
                <a:gd name="T11" fmla="*/ 0 h 41"/>
                <a:gd name="T12" fmla="*/ 3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9" name="Freeform 263">
              <a:extLst>
                <a:ext uri="{FF2B5EF4-FFF2-40B4-BE49-F238E27FC236}">
                  <a16:creationId xmlns:a16="http://schemas.microsoft.com/office/drawing/2014/main" id="{BD9864C8-4DA6-4D1B-A44B-9BE123E3961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7" y="2735"/>
              <a:ext cx="152" cy="19"/>
            </a:xfrm>
            <a:custGeom>
              <a:avLst/>
              <a:gdLst>
                <a:gd name="T0" fmla="*/ 1 w 304"/>
                <a:gd name="T1" fmla="*/ 0 h 38"/>
                <a:gd name="T2" fmla="*/ 6 w 304"/>
                <a:gd name="T3" fmla="*/ 1 h 38"/>
                <a:gd name="T4" fmla="*/ 10 w 304"/>
                <a:gd name="T5" fmla="*/ 1 h 38"/>
                <a:gd name="T6" fmla="*/ 9 w 304"/>
                <a:gd name="T7" fmla="*/ 2 h 38"/>
                <a:gd name="T8" fmla="*/ 4 w 304"/>
                <a:gd name="T9" fmla="*/ 1 h 38"/>
                <a:gd name="T10" fmla="*/ 0 w 304"/>
                <a:gd name="T11" fmla="*/ 1 h 38"/>
                <a:gd name="T12" fmla="*/ 1 w 304"/>
                <a:gd name="T13" fmla="*/ 0 h 38"/>
                <a:gd name="T14" fmla="*/ 1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0" name="Freeform 264">
              <a:extLst>
                <a:ext uri="{FF2B5EF4-FFF2-40B4-BE49-F238E27FC236}">
                  <a16:creationId xmlns:a16="http://schemas.microsoft.com/office/drawing/2014/main" id="{578960E4-D94F-4931-B463-C035197990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3" y="2751"/>
              <a:ext cx="55" cy="9"/>
            </a:xfrm>
            <a:custGeom>
              <a:avLst/>
              <a:gdLst>
                <a:gd name="T0" fmla="*/ 0 w 111"/>
                <a:gd name="T1" fmla="*/ 0 h 16"/>
                <a:gd name="T2" fmla="*/ 2 w 111"/>
                <a:gd name="T3" fmla="*/ 1 h 16"/>
                <a:gd name="T4" fmla="*/ 3 w 111"/>
                <a:gd name="T5" fmla="*/ 1 h 16"/>
                <a:gd name="T6" fmla="*/ 3 w 111"/>
                <a:gd name="T7" fmla="*/ 1 h 16"/>
                <a:gd name="T8" fmla="*/ 1 w 111"/>
                <a:gd name="T9" fmla="*/ 1 h 16"/>
                <a:gd name="T10" fmla="*/ 0 w 111"/>
                <a:gd name="T11" fmla="*/ 1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1" name="Freeform 265">
              <a:extLst>
                <a:ext uri="{FF2B5EF4-FFF2-40B4-BE49-F238E27FC236}">
                  <a16:creationId xmlns:a16="http://schemas.microsoft.com/office/drawing/2014/main" id="{1A618A52-2B1E-4813-A30D-F69916F441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0" y="2772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2 w 81"/>
                <a:gd name="T3" fmla="*/ 0 h 15"/>
                <a:gd name="T4" fmla="*/ 2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2" name="Freeform 266">
              <a:extLst>
                <a:ext uri="{FF2B5EF4-FFF2-40B4-BE49-F238E27FC236}">
                  <a16:creationId xmlns:a16="http://schemas.microsoft.com/office/drawing/2014/main" id="{2A4AA4EC-A333-4352-AF7F-7C68B718E9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2" y="2793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1 w 81"/>
                <a:gd name="T3" fmla="*/ 0 h 15"/>
                <a:gd name="T4" fmla="*/ 2 w 81"/>
                <a:gd name="T5" fmla="*/ 0 h 15"/>
                <a:gd name="T6" fmla="*/ 1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3" name="Freeform 267">
              <a:extLst>
                <a:ext uri="{FF2B5EF4-FFF2-40B4-BE49-F238E27FC236}">
                  <a16:creationId xmlns:a16="http://schemas.microsoft.com/office/drawing/2014/main" id="{EA1BAC25-3B15-43F3-86F7-CA6CE5C8B7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73" y="2823"/>
              <a:ext cx="79" cy="21"/>
            </a:xfrm>
            <a:custGeom>
              <a:avLst/>
              <a:gdLst>
                <a:gd name="T0" fmla="*/ 0 w 157"/>
                <a:gd name="T1" fmla="*/ 0 h 41"/>
                <a:gd name="T2" fmla="*/ 2 w 157"/>
                <a:gd name="T3" fmla="*/ 1 h 41"/>
                <a:gd name="T4" fmla="*/ 4 w 157"/>
                <a:gd name="T5" fmla="*/ 1 h 41"/>
                <a:gd name="T6" fmla="*/ 5 w 157"/>
                <a:gd name="T7" fmla="*/ 1 h 41"/>
                <a:gd name="T8" fmla="*/ 4 w 157"/>
                <a:gd name="T9" fmla="*/ 2 h 41"/>
                <a:gd name="T10" fmla="*/ 4 w 157"/>
                <a:gd name="T11" fmla="*/ 2 h 41"/>
                <a:gd name="T12" fmla="*/ 2 w 157"/>
                <a:gd name="T13" fmla="*/ 2 h 41"/>
                <a:gd name="T14" fmla="*/ 1 w 157"/>
                <a:gd name="T15" fmla="*/ 1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07" name="Group 268">
            <a:extLst>
              <a:ext uri="{FF2B5EF4-FFF2-40B4-BE49-F238E27FC236}">
                <a16:creationId xmlns:a16="http://schemas.microsoft.com/office/drawing/2014/main" id="{ADB08E0C-A627-490C-A6C4-24064536E2D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26035" y="3862503"/>
            <a:ext cx="466725" cy="731837"/>
            <a:chOff x="3456" y="2160"/>
            <a:chExt cx="436" cy="684"/>
          </a:xfrm>
        </p:grpSpPr>
        <p:sp>
          <p:nvSpPr>
            <p:cNvPr id="51414" name="Freeform 269">
              <a:extLst>
                <a:ext uri="{FF2B5EF4-FFF2-40B4-BE49-F238E27FC236}">
                  <a16:creationId xmlns:a16="http://schemas.microsoft.com/office/drawing/2014/main" id="{E8C82082-3184-4FA7-9C65-C85DDF8202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56" y="2160"/>
              <a:ext cx="434" cy="576"/>
            </a:xfrm>
            <a:custGeom>
              <a:avLst/>
              <a:gdLst>
                <a:gd name="T0" fmla="*/ 8 w 866"/>
                <a:gd name="T1" fmla="*/ 0 h 1153"/>
                <a:gd name="T2" fmla="*/ 7 w 866"/>
                <a:gd name="T3" fmla="*/ 1 h 1153"/>
                <a:gd name="T4" fmla="*/ 6 w 866"/>
                <a:gd name="T5" fmla="*/ 1 h 1153"/>
                <a:gd name="T6" fmla="*/ 4 w 866"/>
                <a:gd name="T7" fmla="*/ 2 h 1153"/>
                <a:gd name="T8" fmla="*/ 3 w 866"/>
                <a:gd name="T9" fmla="*/ 3 h 1153"/>
                <a:gd name="T10" fmla="*/ 2 w 866"/>
                <a:gd name="T11" fmla="*/ 4 h 1153"/>
                <a:gd name="T12" fmla="*/ 2 w 866"/>
                <a:gd name="T13" fmla="*/ 6 h 1153"/>
                <a:gd name="T14" fmla="*/ 1 w 866"/>
                <a:gd name="T15" fmla="*/ 7 h 1153"/>
                <a:gd name="T16" fmla="*/ 1 w 866"/>
                <a:gd name="T17" fmla="*/ 9 h 1153"/>
                <a:gd name="T18" fmla="*/ 0 w 866"/>
                <a:gd name="T19" fmla="*/ 12 h 1153"/>
                <a:gd name="T20" fmla="*/ 1 w 866"/>
                <a:gd name="T21" fmla="*/ 15 h 1153"/>
                <a:gd name="T22" fmla="*/ 2 w 866"/>
                <a:gd name="T23" fmla="*/ 19 h 1153"/>
                <a:gd name="T24" fmla="*/ 3 w 866"/>
                <a:gd name="T25" fmla="*/ 21 h 1153"/>
                <a:gd name="T26" fmla="*/ 4 w 866"/>
                <a:gd name="T27" fmla="*/ 22 h 1153"/>
                <a:gd name="T28" fmla="*/ 4 w 866"/>
                <a:gd name="T29" fmla="*/ 23 h 1153"/>
                <a:gd name="T30" fmla="*/ 5 w 866"/>
                <a:gd name="T31" fmla="*/ 24 h 1153"/>
                <a:gd name="T32" fmla="*/ 5 w 866"/>
                <a:gd name="T33" fmla="*/ 26 h 1153"/>
                <a:gd name="T34" fmla="*/ 6 w 866"/>
                <a:gd name="T35" fmla="*/ 27 h 1153"/>
                <a:gd name="T36" fmla="*/ 6 w 866"/>
                <a:gd name="T37" fmla="*/ 29 h 1153"/>
                <a:gd name="T38" fmla="*/ 6 w 866"/>
                <a:gd name="T39" fmla="*/ 31 h 1153"/>
                <a:gd name="T40" fmla="*/ 6 w 866"/>
                <a:gd name="T41" fmla="*/ 33 h 1153"/>
                <a:gd name="T42" fmla="*/ 6 w 866"/>
                <a:gd name="T43" fmla="*/ 34 h 1153"/>
                <a:gd name="T44" fmla="*/ 7 w 866"/>
                <a:gd name="T45" fmla="*/ 34 h 1153"/>
                <a:gd name="T46" fmla="*/ 8 w 866"/>
                <a:gd name="T47" fmla="*/ 35 h 1153"/>
                <a:gd name="T48" fmla="*/ 10 w 866"/>
                <a:gd name="T49" fmla="*/ 35 h 1153"/>
                <a:gd name="T50" fmla="*/ 11 w 866"/>
                <a:gd name="T51" fmla="*/ 35 h 1153"/>
                <a:gd name="T52" fmla="*/ 12 w 866"/>
                <a:gd name="T53" fmla="*/ 35 h 1153"/>
                <a:gd name="T54" fmla="*/ 13 w 866"/>
                <a:gd name="T55" fmla="*/ 35 h 1153"/>
                <a:gd name="T56" fmla="*/ 14 w 866"/>
                <a:gd name="T57" fmla="*/ 35 h 1153"/>
                <a:gd name="T58" fmla="*/ 16 w 866"/>
                <a:gd name="T59" fmla="*/ 35 h 1153"/>
                <a:gd name="T60" fmla="*/ 16 w 866"/>
                <a:gd name="T61" fmla="*/ 35 h 1153"/>
                <a:gd name="T62" fmla="*/ 17 w 866"/>
                <a:gd name="T63" fmla="*/ 34 h 1153"/>
                <a:gd name="T64" fmla="*/ 17 w 866"/>
                <a:gd name="T65" fmla="*/ 33 h 1153"/>
                <a:gd name="T66" fmla="*/ 18 w 866"/>
                <a:gd name="T67" fmla="*/ 31 h 1153"/>
                <a:gd name="T68" fmla="*/ 18 w 866"/>
                <a:gd name="T69" fmla="*/ 29 h 1153"/>
                <a:gd name="T70" fmla="*/ 19 w 866"/>
                <a:gd name="T71" fmla="*/ 29 h 1153"/>
                <a:gd name="T72" fmla="*/ 19 w 866"/>
                <a:gd name="T73" fmla="*/ 28 h 1153"/>
                <a:gd name="T74" fmla="*/ 19 w 866"/>
                <a:gd name="T75" fmla="*/ 27 h 1153"/>
                <a:gd name="T76" fmla="*/ 20 w 866"/>
                <a:gd name="T77" fmla="*/ 27 h 1153"/>
                <a:gd name="T78" fmla="*/ 20 w 866"/>
                <a:gd name="T79" fmla="*/ 26 h 1153"/>
                <a:gd name="T80" fmla="*/ 21 w 866"/>
                <a:gd name="T81" fmla="*/ 25 h 1153"/>
                <a:gd name="T82" fmla="*/ 21 w 866"/>
                <a:gd name="T83" fmla="*/ 25 h 1153"/>
                <a:gd name="T84" fmla="*/ 22 w 866"/>
                <a:gd name="T85" fmla="*/ 24 h 1153"/>
                <a:gd name="T86" fmla="*/ 23 w 866"/>
                <a:gd name="T87" fmla="*/ 23 h 1153"/>
                <a:gd name="T88" fmla="*/ 24 w 866"/>
                <a:gd name="T89" fmla="*/ 21 h 1153"/>
                <a:gd name="T90" fmla="*/ 25 w 866"/>
                <a:gd name="T91" fmla="*/ 20 h 1153"/>
                <a:gd name="T92" fmla="*/ 26 w 866"/>
                <a:gd name="T93" fmla="*/ 18 h 1153"/>
                <a:gd name="T94" fmla="*/ 27 w 866"/>
                <a:gd name="T95" fmla="*/ 16 h 1153"/>
                <a:gd name="T96" fmla="*/ 27 w 866"/>
                <a:gd name="T97" fmla="*/ 13 h 1153"/>
                <a:gd name="T98" fmla="*/ 28 w 866"/>
                <a:gd name="T99" fmla="*/ 11 h 1153"/>
                <a:gd name="T100" fmla="*/ 27 w 866"/>
                <a:gd name="T101" fmla="*/ 8 h 1153"/>
                <a:gd name="T102" fmla="*/ 26 w 866"/>
                <a:gd name="T103" fmla="*/ 5 h 1153"/>
                <a:gd name="T104" fmla="*/ 24 w 866"/>
                <a:gd name="T105" fmla="*/ 3 h 1153"/>
                <a:gd name="T106" fmla="*/ 22 w 866"/>
                <a:gd name="T107" fmla="*/ 2 h 1153"/>
                <a:gd name="T108" fmla="*/ 19 w 866"/>
                <a:gd name="T109" fmla="*/ 0 h 1153"/>
                <a:gd name="T110" fmla="*/ 16 w 866"/>
                <a:gd name="T111" fmla="*/ 0 h 1153"/>
                <a:gd name="T112" fmla="*/ 13 w 866"/>
                <a:gd name="T113" fmla="*/ 0 h 1153"/>
                <a:gd name="T114" fmla="*/ 10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5" name="Freeform 270">
              <a:extLst>
                <a:ext uri="{FF2B5EF4-FFF2-40B4-BE49-F238E27FC236}">
                  <a16:creationId xmlns:a16="http://schemas.microsoft.com/office/drawing/2014/main" id="{15C36648-9806-4B96-9ACB-D224C615C6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56" y="2160"/>
              <a:ext cx="436" cy="565"/>
            </a:xfrm>
            <a:custGeom>
              <a:avLst/>
              <a:gdLst>
                <a:gd name="T0" fmla="*/ 10 w 872"/>
                <a:gd name="T1" fmla="*/ 1 h 1129"/>
                <a:gd name="T2" fmla="*/ 8 w 872"/>
                <a:gd name="T3" fmla="*/ 1 h 1129"/>
                <a:gd name="T4" fmla="*/ 7 w 872"/>
                <a:gd name="T5" fmla="*/ 2 h 1129"/>
                <a:gd name="T6" fmla="*/ 6 w 872"/>
                <a:gd name="T7" fmla="*/ 3 h 1129"/>
                <a:gd name="T8" fmla="*/ 5 w 872"/>
                <a:gd name="T9" fmla="*/ 3 h 1129"/>
                <a:gd name="T10" fmla="*/ 4 w 872"/>
                <a:gd name="T11" fmla="*/ 4 h 1129"/>
                <a:gd name="T12" fmla="*/ 3 w 872"/>
                <a:gd name="T13" fmla="*/ 5 h 1129"/>
                <a:gd name="T14" fmla="*/ 2 w 872"/>
                <a:gd name="T15" fmla="*/ 6 h 1129"/>
                <a:gd name="T16" fmla="*/ 1 w 872"/>
                <a:gd name="T17" fmla="*/ 8 h 1129"/>
                <a:gd name="T18" fmla="*/ 1 w 872"/>
                <a:gd name="T19" fmla="*/ 9 h 1129"/>
                <a:gd name="T20" fmla="*/ 1 w 872"/>
                <a:gd name="T21" fmla="*/ 10 h 1129"/>
                <a:gd name="T22" fmla="*/ 0 w 872"/>
                <a:gd name="T23" fmla="*/ 12 h 1129"/>
                <a:gd name="T24" fmla="*/ 1 w 872"/>
                <a:gd name="T25" fmla="*/ 13 h 1129"/>
                <a:gd name="T26" fmla="*/ 1 w 872"/>
                <a:gd name="T27" fmla="*/ 15 h 1129"/>
                <a:gd name="T28" fmla="*/ 1 w 872"/>
                <a:gd name="T29" fmla="*/ 17 h 1129"/>
                <a:gd name="T30" fmla="*/ 2 w 872"/>
                <a:gd name="T31" fmla="*/ 19 h 1129"/>
                <a:gd name="T32" fmla="*/ 3 w 872"/>
                <a:gd name="T33" fmla="*/ 21 h 1129"/>
                <a:gd name="T34" fmla="*/ 5 w 872"/>
                <a:gd name="T35" fmla="*/ 25 h 1129"/>
                <a:gd name="T36" fmla="*/ 6 w 872"/>
                <a:gd name="T37" fmla="*/ 28 h 1129"/>
                <a:gd name="T38" fmla="*/ 6 w 872"/>
                <a:gd name="T39" fmla="*/ 33 h 1129"/>
                <a:gd name="T40" fmla="*/ 7 w 872"/>
                <a:gd name="T41" fmla="*/ 35 h 1129"/>
                <a:gd name="T42" fmla="*/ 16 w 872"/>
                <a:gd name="T43" fmla="*/ 36 h 1129"/>
                <a:gd name="T44" fmla="*/ 17 w 872"/>
                <a:gd name="T45" fmla="*/ 35 h 1129"/>
                <a:gd name="T46" fmla="*/ 18 w 872"/>
                <a:gd name="T47" fmla="*/ 30 h 1129"/>
                <a:gd name="T48" fmla="*/ 19 w 872"/>
                <a:gd name="T49" fmla="*/ 28 h 1129"/>
                <a:gd name="T50" fmla="*/ 22 w 872"/>
                <a:gd name="T51" fmla="*/ 25 h 1129"/>
                <a:gd name="T52" fmla="*/ 22 w 872"/>
                <a:gd name="T53" fmla="*/ 25 h 1129"/>
                <a:gd name="T54" fmla="*/ 23 w 872"/>
                <a:gd name="T55" fmla="*/ 24 h 1129"/>
                <a:gd name="T56" fmla="*/ 23 w 872"/>
                <a:gd name="T57" fmla="*/ 24 h 1129"/>
                <a:gd name="T58" fmla="*/ 24 w 872"/>
                <a:gd name="T59" fmla="*/ 23 h 1129"/>
                <a:gd name="T60" fmla="*/ 24 w 872"/>
                <a:gd name="T61" fmla="*/ 22 h 1129"/>
                <a:gd name="T62" fmla="*/ 25 w 872"/>
                <a:gd name="T63" fmla="*/ 22 h 1129"/>
                <a:gd name="T64" fmla="*/ 25 w 872"/>
                <a:gd name="T65" fmla="*/ 21 h 1129"/>
                <a:gd name="T66" fmla="*/ 26 w 872"/>
                <a:gd name="T67" fmla="*/ 20 h 1129"/>
                <a:gd name="T68" fmla="*/ 26 w 872"/>
                <a:gd name="T69" fmla="*/ 19 h 1129"/>
                <a:gd name="T70" fmla="*/ 27 w 872"/>
                <a:gd name="T71" fmla="*/ 18 h 1129"/>
                <a:gd name="T72" fmla="*/ 27 w 872"/>
                <a:gd name="T73" fmla="*/ 17 h 1129"/>
                <a:gd name="T74" fmla="*/ 27 w 872"/>
                <a:gd name="T75" fmla="*/ 16 h 1129"/>
                <a:gd name="T76" fmla="*/ 28 w 872"/>
                <a:gd name="T77" fmla="*/ 15 h 1129"/>
                <a:gd name="T78" fmla="*/ 28 w 872"/>
                <a:gd name="T79" fmla="*/ 13 h 1129"/>
                <a:gd name="T80" fmla="*/ 28 w 872"/>
                <a:gd name="T81" fmla="*/ 12 h 1129"/>
                <a:gd name="T82" fmla="*/ 28 w 872"/>
                <a:gd name="T83" fmla="*/ 11 h 1129"/>
                <a:gd name="T84" fmla="*/ 27 w 872"/>
                <a:gd name="T85" fmla="*/ 9 h 1129"/>
                <a:gd name="T86" fmla="*/ 27 w 872"/>
                <a:gd name="T87" fmla="*/ 8 h 1129"/>
                <a:gd name="T88" fmla="*/ 26 w 872"/>
                <a:gd name="T89" fmla="*/ 7 h 1129"/>
                <a:gd name="T90" fmla="*/ 25 w 872"/>
                <a:gd name="T91" fmla="*/ 5 h 1129"/>
                <a:gd name="T92" fmla="*/ 24 w 872"/>
                <a:gd name="T93" fmla="*/ 4 h 1129"/>
                <a:gd name="T94" fmla="*/ 23 w 872"/>
                <a:gd name="T95" fmla="*/ 4 h 1129"/>
                <a:gd name="T96" fmla="*/ 22 w 872"/>
                <a:gd name="T97" fmla="*/ 3 h 1129"/>
                <a:gd name="T98" fmla="*/ 21 w 872"/>
                <a:gd name="T99" fmla="*/ 2 h 1129"/>
                <a:gd name="T100" fmla="*/ 19 w 872"/>
                <a:gd name="T101" fmla="*/ 2 h 1129"/>
                <a:gd name="T102" fmla="*/ 18 w 872"/>
                <a:gd name="T103" fmla="*/ 1 h 1129"/>
                <a:gd name="T104" fmla="*/ 17 w 872"/>
                <a:gd name="T105" fmla="*/ 1 h 1129"/>
                <a:gd name="T106" fmla="*/ 15 w 872"/>
                <a:gd name="T107" fmla="*/ 1 h 1129"/>
                <a:gd name="T108" fmla="*/ 14 w 872"/>
                <a:gd name="T109" fmla="*/ 0 h 1129"/>
                <a:gd name="T110" fmla="*/ 12 w 872"/>
                <a:gd name="T111" fmla="*/ 0 h 1129"/>
                <a:gd name="T112" fmla="*/ 11 w 872"/>
                <a:gd name="T113" fmla="*/ 1 h 1129"/>
                <a:gd name="T114" fmla="*/ 10 w 872"/>
                <a:gd name="T115" fmla="*/ 1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6" name="Freeform 271">
              <a:extLst>
                <a:ext uri="{FF2B5EF4-FFF2-40B4-BE49-F238E27FC236}">
                  <a16:creationId xmlns:a16="http://schemas.microsoft.com/office/drawing/2014/main" id="{359A6F83-07C3-45C3-87AB-54FA96EDE3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" y="2186"/>
              <a:ext cx="395" cy="531"/>
            </a:xfrm>
            <a:custGeom>
              <a:avLst/>
              <a:gdLst>
                <a:gd name="T0" fmla="*/ 9 w 790"/>
                <a:gd name="T1" fmla="*/ 0 h 1063"/>
                <a:gd name="T2" fmla="*/ 8 w 790"/>
                <a:gd name="T3" fmla="*/ 0 h 1063"/>
                <a:gd name="T4" fmla="*/ 7 w 790"/>
                <a:gd name="T5" fmla="*/ 1 h 1063"/>
                <a:gd name="T6" fmla="*/ 6 w 790"/>
                <a:gd name="T7" fmla="*/ 1 h 1063"/>
                <a:gd name="T8" fmla="*/ 4 w 790"/>
                <a:gd name="T9" fmla="*/ 2 h 1063"/>
                <a:gd name="T10" fmla="*/ 3 w 790"/>
                <a:gd name="T11" fmla="*/ 3 h 1063"/>
                <a:gd name="T12" fmla="*/ 3 w 790"/>
                <a:gd name="T13" fmla="*/ 4 h 1063"/>
                <a:gd name="T14" fmla="*/ 2 w 790"/>
                <a:gd name="T15" fmla="*/ 5 h 1063"/>
                <a:gd name="T16" fmla="*/ 1 w 790"/>
                <a:gd name="T17" fmla="*/ 6 h 1063"/>
                <a:gd name="T18" fmla="*/ 1 w 790"/>
                <a:gd name="T19" fmla="*/ 7 h 1063"/>
                <a:gd name="T20" fmla="*/ 1 w 790"/>
                <a:gd name="T21" fmla="*/ 8 h 1063"/>
                <a:gd name="T22" fmla="*/ 0 w 790"/>
                <a:gd name="T23" fmla="*/ 9 h 1063"/>
                <a:gd name="T24" fmla="*/ 1 w 790"/>
                <a:gd name="T25" fmla="*/ 11 h 1063"/>
                <a:gd name="T26" fmla="*/ 1 w 790"/>
                <a:gd name="T27" fmla="*/ 12 h 1063"/>
                <a:gd name="T28" fmla="*/ 1 w 790"/>
                <a:gd name="T29" fmla="*/ 14 h 1063"/>
                <a:gd name="T30" fmla="*/ 2 w 790"/>
                <a:gd name="T31" fmla="*/ 16 h 1063"/>
                <a:gd name="T32" fmla="*/ 3 w 790"/>
                <a:gd name="T33" fmla="*/ 18 h 1063"/>
                <a:gd name="T34" fmla="*/ 6 w 790"/>
                <a:gd name="T35" fmla="*/ 22 h 1063"/>
                <a:gd name="T36" fmla="*/ 6 w 790"/>
                <a:gd name="T37" fmla="*/ 24 h 1063"/>
                <a:gd name="T38" fmla="*/ 6 w 790"/>
                <a:gd name="T39" fmla="*/ 30 h 1063"/>
                <a:gd name="T40" fmla="*/ 7 w 790"/>
                <a:gd name="T41" fmla="*/ 32 h 1063"/>
                <a:gd name="T42" fmla="*/ 14 w 790"/>
                <a:gd name="T43" fmla="*/ 33 h 1063"/>
                <a:gd name="T44" fmla="*/ 15 w 790"/>
                <a:gd name="T45" fmla="*/ 32 h 1063"/>
                <a:gd name="T46" fmla="*/ 16 w 790"/>
                <a:gd name="T47" fmla="*/ 26 h 1063"/>
                <a:gd name="T48" fmla="*/ 17 w 790"/>
                <a:gd name="T49" fmla="*/ 24 h 1063"/>
                <a:gd name="T50" fmla="*/ 19 w 790"/>
                <a:gd name="T51" fmla="*/ 22 h 1063"/>
                <a:gd name="T52" fmla="*/ 20 w 790"/>
                <a:gd name="T53" fmla="*/ 21 h 1063"/>
                <a:gd name="T54" fmla="*/ 20 w 790"/>
                <a:gd name="T55" fmla="*/ 21 h 1063"/>
                <a:gd name="T56" fmla="*/ 21 w 790"/>
                <a:gd name="T57" fmla="*/ 20 h 1063"/>
                <a:gd name="T58" fmla="*/ 21 w 790"/>
                <a:gd name="T59" fmla="*/ 20 h 1063"/>
                <a:gd name="T60" fmla="*/ 22 w 790"/>
                <a:gd name="T61" fmla="*/ 19 h 1063"/>
                <a:gd name="T62" fmla="*/ 22 w 790"/>
                <a:gd name="T63" fmla="*/ 18 h 1063"/>
                <a:gd name="T64" fmla="*/ 23 w 790"/>
                <a:gd name="T65" fmla="*/ 18 h 1063"/>
                <a:gd name="T66" fmla="*/ 23 w 790"/>
                <a:gd name="T67" fmla="*/ 17 h 1063"/>
                <a:gd name="T68" fmla="*/ 24 w 790"/>
                <a:gd name="T69" fmla="*/ 16 h 1063"/>
                <a:gd name="T70" fmla="*/ 24 w 790"/>
                <a:gd name="T71" fmla="*/ 15 h 1063"/>
                <a:gd name="T72" fmla="*/ 24 w 790"/>
                <a:gd name="T73" fmla="*/ 14 h 1063"/>
                <a:gd name="T74" fmla="*/ 25 w 790"/>
                <a:gd name="T75" fmla="*/ 13 h 1063"/>
                <a:gd name="T76" fmla="*/ 25 w 790"/>
                <a:gd name="T77" fmla="*/ 12 h 1063"/>
                <a:gd name="T78" fmla="*/ 25 w 790"/>
                <a:gd name="T79" fmla="*/ 11 h 1063"/>
                <a:gd name="T80" fmla="*/ 25 w 790"/>
                <a:gd name="T81" fmla="*/ 10 h 1063"/>
                <a:gd name="T82" fmla="*/ 25 w 790"/>
                <a:gd name="T83" fmla="*/ 8 h 1063"/>
                <a:gd name="T84" fmla="*/ 25 w 790"/>
                <a:gd name="T85" fmla="*/ 7 h 1063"/>
                <a:gd name="T86" fmla="*/ 24 w 790"/>
                <a:gd name="T87" fmla="*/ 6 h 1063"/>
                <a:gd name="T88" fmla="*/ 24 w 790"/>
                <a:gd name="T89" fmla="*/ 5 h 1063"/>
                <a:gd name="T90" fmla="*/ 23 w 790"/>
                <a:gd name="T91" fmla="*/ 4 h 1063"/>
                <a:gd name="T92" fmla="*/ 22 w 790"/>
                <a:gd name="T93" fmla="*/ 3 h 1063"/>
                <a:gd name="T94" fmla="*/ 21 w 790"/>
                <a:gd name="T95" fmla="*/ 2 h 1063"/>
                <a:gd name="T96" fmla="*/ 20 w 790"/>
                <a:gd name="T97" fmla="*/ 2 h 1063"/>
                <a:gd name="T98" fmla="*/ 19 w 790"/>
                <a:gd name="T99" fmla="*/ 1 h 1063"/>
                <a:gd name="T100" fmla="*/ 18 w 790"/>
                <a:gd name="T101" fmla="*/ 1 h 1063"/>
                <a:gd name="T102" fmla="*/ 17 w 790"/>
                <a:gd name="T103" fmla="*/ 0 h 1063"/>
                <a:gd name="T104" fmla="*/ 15 w 790"/>
                <a:gd name="T105" fmla="*/ 0 h 1063"/>
                <a:gd name="T106" fmla="*/ 14 w 790"/>
                <a:gd name="T107" fmla="*/ 0 h 1063"/>
                <a:gd name="T108" fmla="*/ 13 w 790"/>
                <a:gd name="T109" fmla="*/ 0 h 1063"/>
                <a:gd name="T110" fmla="*/ 12 w 790"/>
                <a:gd name="T111" fmla="*/ 0 h 1063"/>
                <a:gd name="T112" fmla="*/ 10 w 790"/>
                <a:gd name="T113" fmla="*/ 0 h 1063"/>
                <a:gd name="T114" fmla="*/ 9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7" name="Freeform 272">
              <a:extLst>
                <a:ext uri="{FF2B5EF4-FFF2-40B4-BE49-F238E27FC236}">
                  <a16:creationId xmlns:a16="http://schemas.microsoft.com/office/drawing/2014/main" id="{1232E040-C2B1-4A04-975F-FBBDC1B334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89" y="2192"/>
              <a:ext cx="372" cy="524"/>
            </a:xfrm>
            <a:custGeom>
              <a:avLst/>
              <a:gdLst>
                <a:gd name="T0" fmla="*/ 8 w 744"/>
                <a:gd name="T1" fmla="*/ 0 h 1049"/>
                <a:gd name="T2" fmla="*/ 5 w 744"/>
                <a:gd name="T3" fmla="*/ 1 h 1049"/>
                <a:gd name="T4" fmla="*/ 3 w 744"/>
                <a:gd name="T5" fmla="*/ 3 h 1049"/>
                <a:gd name="T6" fmla="*/ 2 w 744"/>
                <a:gd name="T7" fmla="*/ 4 h 1049"/>
                <a:gd name="T8" fmla="*/ 1 w 744"/>
                <a:gd name="T9" fmla="*/ 7 h 1049"/>
                <a:gd name="T10" fmla="*/ 0 w 744"/>
                <a:gd name="T11" fmla="*/ 9 h 1049"/>
                <a:gd name="T12" fmla="*/ 1 w 744"/>
                <a:gd name="T13" fmla="*/ 12 h 1049"/>
                <a:gd name="T14" fmla="*/ 2 w 744"/>
                <a:gd name="T15" fmla="*/ 15 h 1049"/>
                <a:gd name="T16" fmla="*/ 3 w 744"/>
                <a:gd name="T17" fmla="*/ 17 h 1049"/>
                <a:gd name="T18" fmla="*/ 4 w 744"/>
                <a:gd name="T19" fmla="*/ 18 h 1049"/>
                <a:gd name="T20" fmla="*/ 5 w 744"/>
                <a:gd name="T21" fmla="*/ 20 h 1049"/>
                <a:gd name="T22" fmla="*/ 5 w 744"/>
                <a:gd name="T23" fmla="*/ 21 h 1049"/>
                <a:gd name="T24" fmla="*/ 6 w 744"/>
                <a:gd name="T25" fmla="*/ 22 h 1049"/>
                <a:gd name="T26" fmla="*/ 6 w 744"/>
                <a:gd name="T27" fmla="*/ 23 h 1049"/>
                <a:gd name="T28" fmla="*/ 6 w 744"/>
                <a:gd name="T29" fmla="*/ 25 h 1049"/>
                <a:gd name="T30" fmla="*/ 6 w 744"/>
                <a:gd name="T31" fmla="*/ 28 h 1049"/>
                <a:gd name="T32" fmla="*/ 6 w 744"/>
                <a:gd name="T33" fmla="*/ 30 h 1049"/>
                <a:gd name="T34" fmla="*/ 6 w 744"/>
                <a:gd name="T35" fmla="*/ 30 h 1049"/>
                <a:gd name="T36" fmla="*/ 7 w 744"/>
                <a:gd name="T37" fmla="*/ 31 h 1049"/>
                <a:gd name="T38" fmla="*/ 7 w 744"/>
                <a:gd name="T39" fmla="*/ 31 h 1049"/>
                <a:gd name="T40" fmla="*/ 7 w 744"/>
                <a:gd name="T41" fmla="*/ 32 h 1049"/>
                <a:gd name="T42" fmla="*/ 8 w 744"/>
                <a:gd name="T43" fmla="*/ 32 h 1049"/>
                <a:gd name="T44" fmla="*/ 9 w 744"/>
                <a:gd name="T45" fmla="*/ 32 h 1049"/>
                <a:gd name="T46" fmla="*/ 10 w 744"/>
                <a:gd name="T47" fmla="*/ 32 h 1049"/>
                <a:gd name="T48" fmla="*/ 10 w 744"/>
                <a:gd name="T49" fmla="*/ 32 h 1049"/>
                <a:gd name="T50" fmla="*/ 11 w 744"/>
                <a:gd name="T51" fmla="*/ 32 h 1049"/>
                <a:gd name="T52" fmla="*/ 12 w 744"/>
                <a:gd name="T53" fmla="*/ 32 h 1049"/>
                <a:gd name="T54" fmla="*/ 13 w 744"/>
                <a:gd name="T55" fmla="*/ 32 h 1049"/>
                <a:gd name="T56" fmla="*/ 13 w 744"/>
                <a:gd name="T57" fmla="*/ 32 h 1049"/>
                <a:gd name="T58" fmla="*/ 14 w 744"/>
                <a:gd name="T59" fmla="*/ 32 h 1049"/>
                <a:gd name="T60" fmla="*/ 14 w 744"/>
                <a:gd name="T61" fmla="*/ 32 h 1049"/>
                <a:gd name="T62" fmla="*/ 14 w 744"/>
                <a:gd name="T63" fmla="*/ 31 h 1049"/>
                <a:gd name="T64" fmla="*/ 15 w 744"/>
                <a:gd name="T65" fmla="*/ 30 h 1049"/>
                <a:gd name="T66" fmla="*/ 15 w 744"/>
                <a:gd name="T67" fmla="*/ 27 h 1049"/>
                <a:gd name="T68" fmla="*/ 16 w 744"/>
                <a:gd name="T69" fmla="*/ 25 h 1049"/>
                <a:gd name="T70" fmla="*/ 16 w 744"/>
                <a:gd name="T71" fmla="*/ 24 h 1049"/>
                <a:gd name="T72" fmla="*/ 17 w 744"/>
                <a:gd name="T73" fmla="*/ 23 h 1049"/>
                <a:gd name="T74" fmla="*/ 17 w 744"/>
                <a:gd name="T75" fmla="*/ 23 h 1049"/>
                <a:gd name="T76" fmla="*/ 18 w 744"/>
                <a:gd name="T77" fmla="*/ 22 h 1049"/>
                <a:gd name="T78" fmla="*/ 18 w 744"/>
                <a:gd name="T79" fmla="*/ 22 h 1049"/>
                <a:gd name="T80" fmla="*/ 19 w 744"/>
                <a:gd name="T81" fmla="*/ 21 h 1049"/>
                <a:gd name="T82" fmla="*/ 20 w 744"/>
                <a:gd name="T83" fmla="*/ 20 h 1049"/>
                <a:gd name="T84" fmla="*/ 21 w 744"/>
                <a:gd name="T85" fmla="*/ 19 h 1049"/>
                <a:gd name="T86" fmla="*/ 21 w 744"/>
                <a:gd name="T87" fmla="*/ 17 h 1049"/>
                <a:gd name="T88" fmla="*/ 22 w 744"/>
                <a:gd name="T89" fmla="*/ 16 h 1049"/>
                <a:gd name="T90" fmla="*/ 23 w 744"/>
                <a:gd name="T91" fmla="*/ 14 h 1049"/>
                <a:gd name="T92" fmla="*/ 24 w 744"/>
                <a:gd name="T93" fmla="*/ 12 h 1049"/>
                <a:gd name="T94" fmla="*/ 24 w 744"/>
                <a:gd name="T95" fmla="*/ 9 h 1049"/>
                <a:gd name="T96" fmla="*/ 23 w 744"/>
                <a:gd name="T97" fmla="*/ 7 h 1049"/>
                <a:gd name="T98" fmla="*/ 22 w 744"/>
                <a:gd name="T99" fmla="*/ 5 h 1049"/>
                <a:gd name="T100" fmla="*/ 21 w 744"/>
                <a:gd name="T101" fmla="*/ 3 h 1049"/>
                <a:gd name="T102" fmla="*/ 19 w 744"/>
                <a:gd name="T103" fmla="*/ 2 h 1049"/>
                <a:gd name="T104" fmla="*/ 17 w 744"/>
                <a:gd name="T105" fmla="*/ 1 h 1049"/>
                <a:gd name="T106" fmla="*/ 15 w 744"/>
                <a:gd name="T107" fmla="*/ 0 h 1049"/>
                <a:gd name="T108" fmla="*/ 12 w 744"/>
                <a:gd name="T109" fmla="*/ 0 h 1049"/>
                <a:gd name="T110" fmla="*/ 10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8" name="Freeform 273">
              <a:extLst>
                <a:ext uri="{FF2B5EF4-FFF2-40B4-BE49-F238E27FC236}">
                  <a16:creationId xmlns:a16="http://schemas.microsoft.com/office/drawing/2014/main" id="{4D914E90-615A-4D8B-8C7D-87C85D1915C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01" y="2199"/>
              <a:ext cx="347" cy="517"/>
            </a:xfrm>
            <a:custGeom>
              <a:avLst/>
              <a:gdLst>
                <a:gd name="T0" fmla="*/ 6 w 695"/>
                <a:gd name="T1" fmla="*/ 1 h 1033"/>
                <a:gd name="T2" fmla="*/ 4 w 695"/>
                <a:gd name="T3" fmla="*/ 2 h 1033"/>
                <a:gd name="T4" fmla="*/ 2 w 695"/>
                <a:gd name="T5" fmla="*/ 3 h 1033"/>
                <a:gd name="T6" fmla="*/ 1 w 695"/>
                <a:gd name="T7" fmla="*/ 5 h 1033"/>
                <a:gd name="T8" fmla="*/ 0 w 695"/>
                <a:gd name="T9" fmla="*/ 7 h 1033"/>
                <a:gd name="T10" fmla="*/ 0 w 695"/>
                <a:gd name="T11" fmla="*/ 9 h 1033"/>
                <a:gd name="T12" fmla="*/ 0 w 695"/>
                <a:gd name="T13" fmla="*/ 12 h 1033"/>
                <a:gd name="T14" fmla="*/ 1 w 695"/>
                <a:gd name="T15" fmla="*/ 15 h 1033"/>
                <a:gd name="T16" fmla="*/ 2 w 695"/>
                <a:gd name="T17" fmla="*/ 17 h 1033"/>
                <a:gd name="T18" fmla="*/ 3 w 695"/>
                <a:gd name="T19" fmla="*/ 19 h 1033"/>
                <a:gd name="T20" fmla="*/ 3 w 695"/>
                <a:gd name="T21" fmla="*/ 20 h 1033"/>
                <a:gd name="T22" fmla="*/ 4 w 695"/>
                <a:gd name="T23" fmla="*/ 21 h 1033"/>
                <a:gd name="T24" fmla="*/ 4 w 695"/>
                <a:gd name="T25" fmla="*/ 23 h 1033"/>
                <a:gd name="T26" fmla="*/ 5 w 695"/>
                <a:gd name="T27" fmla="*/ 24 h 1033"/>
                <a:gd name="T28" fmla="*/ 5 w 695"/>
                <a:gd name="T29" fmla="*/ 26 h 1033"/>
                <a:gd name="T30" fmla="*/ 4 w 695"/>
                <a:gd name="T31" fmla="*/ 29 h 1033"/>
                <a:gd name="T32" fmla="*/ 4 w 695"/>
                <a:gd name="T33" fmla="*/ 31 h 1033"/>
                <a:gd name="T34" fmla="*/ 5 w 695"/>
                <a:gd name="T35" fmla="*/ 31 h 1033"/>
                <a:gd name="T36" fmla="*/ 5 w 695"/>
                <a:gd name="T37" fmla="*/ 31 h 1033"/>
                <a:gd name="T38" fmla="*/ 5 w 695"/>
                <a:gd name="T39" fmla="*/ 32 h 1033"/>
                <a:gd name="T40" fmla="*/ 6 w 695"/>
                <a:gd name="T41" fmla="*/ 32 h 1033"/>
                <a:gd name="T42" fmla="*/ 7 w 695"/>
                <a:gd name="T43" fmla="*/ 32 h 1033"/>
                <a:gd name="T44" fmla="*/ 7 w 695"/>
                <a:gd name="T45" fmla="*/ 32 h 1033"/>
                <a:gd name="T46" fmla="*/ 8 w 695"/>
                <a:gd name="T47" fmla="*/ 32 h 1033"/>
                <a:gd name="T48" fmla="*/ 9 w 695"/>
                <a:gd name="T49" fmla="*/ 32 h 1033"/>
                <a:gd name="T50" fmla="*/ 9 w 695"/>
                <a:gd name="T51" fmla="*/ 33 h 1033"/>
                <a:gd name="T52" fmla="*/ 10 w 695"/>
                <a:gd name="T53" fmla="*/ 33 h 1033"/>
                <a:gd name="T54" fmla="*/ 11 w 695"/>
                <a:gd name="T55" fmla="*/ 33 h 1033"/>
                <a:gd name="T56" fmla="*/ 11 w 695"/>
                <a:gd name="T57" fmla="*/ 33 h 1033"/>
                <a:gd name="T58" fmla="*/ 12 w 695"/>
                <a:gd name="T59" fmla="*/ 32 h 1033"/>
                <a:gd name="T60" fmla="*/ 12 w 695"/>
                <a:gd name="T61" fmla="*/ 32 h 1033"/>
                <a:gd name="T62" fmla="*/ 12 w 695"/>
                <a:gd name="T63" fmla="*/ 32 h 1033"/>
                <a:gd name="T64" fmla="*/ 13 w 695"/>
                <a:gd name="T65" fmla="*/ 30 h 1033"/>
                <a:gd name="T66" fmla="*/ 13 w 695"/>
                <a:gd name="T67" fmla="*/ 28 h 1033"/>
                <a:gd name="T68" fmla="*/ 14 w 695"/>
                <a:gd name="T69" fmla="*/ 26 h 1033"/>
                <a:gd name="T70" fmla="*/ 14 w 695"/>
                <a:gd name="T71" fmla="*/ 25 h 1033"/>
                <a:gd name="T72" fmla="*/ 15 w 695"/>
                <a:gd name="T73" fmla="*/ 24 h 1033"/>
                <a:gd name="T74" fmla="*/ 15 w 695"/>
                <a:gd name="T75" fmla="*/ 23 h 1033"/>
                <a:gd name="T76" fmla="*/ 15 w 695"/>
                <a:gd name="T77" fmla="*/ 23 h 1033"/>
                <a:gd name="T78" fmla="*/ 16 w 695"/>
                <a:gd name="T79" fmla="*/ 22 h 1033"/>
                <a:gd name="T80" fmla="*/ 17 w 695"/>
                <a:gd name="T81" fmla="*/ 21 h 1033"/>
                <a:gd name="T82" fmla="*/ 19 w 695"/>
                <a:gd name="T83" fmla="*/ 18 h 1033"/>
                <a:gd name="T84" fmla="*/ 20 w 695"/>
                <a:gd name="T85" fmla="*/ 15 h 1033"/>
                <a:gd name="T86" fmla="*/ 21 w 695"/>
                <a:gd name="T87" fmla="*/ 11 h 1033"/>
                <a:gd name="T88" fmla="*/ 21 w 695"/>
                <a:gd name="T89" fmla="*/ 8 h 1033"/>
                <a:gd name="T90" fmla="*/ 20 w 695"/>
                <a:gd name="T91" fmla="*/ 6 h 1033"/>
                <a:gd name="T92" fmla="*/ 19 w 695"/>
                <a:gd name="T93" fmla="*/ 4 h 1033"/>
                <a:gd name="T94" fmla="*/ 17 w 695"/>
                <a:gd name="T95" fmla="*/ 3 h 1033"/>
                <a:gd name="T96" fmla="*/ 15 w 695"/>
                <a:gd name="T97" fmla="*/ 2 h 1033"/>
                <a:gd name="T98" fmla="*/ 13 w 695"/>
                <a:gd name="T99" fmla="*/ 1 h 1033"/>
                <a:gd name="T100" fmla="*/ 11 w 695"/>
                <a:gd name="T101" fmla="*/ 1 h 1033"/>
                <a:gd name="T102" fmla="*/ 9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9" name="Freeform 274">
              <a:extLst>
                <a:ext uri="{FF2B5EF4-FFF2-40B4-BE49-F238E27FC236}">
                  <a16:creationId xmlns:a16="http://schemas.microsoft.com/office/drawing/2014/main" id="{6E58343F-741D-4913-BC00-F945880615C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12" y="2205"/>
              <a:ext cx="324" cy="510"/>
            </a:xfrm>
            <a:custGeom>
              <a:avLst/>
              <a:gdLst>
                <a:gd name="T0" fmla="*/ 7 w 647"/>
                <a:gd name="T1" fmla="*/ 1 h 1019"/>
                <a:gd name="T2" fmla="*/ 5 w 647"/>
                <a:gd name="T3" fmla="*/ 2 h 1019"/>
                <a:gd name="T4" fmla="*/ 3 w 647"/>
                <a:gd name="T5" fmla="*/ 3 h 1019"/>
                <a:gd name="T6" fmla="*/ 2 w 647"/>
                <a:gd name="T7" fmla="*/ 5 h 1019"/>
                <a:gd name="T8" fmla="*/ 1 w 647"/>
                <a:gd name="T9" fmla="*/ 7 h 1019"/>
                <a:gd name="T10" fmla="*/ 0 w 647"/>
                <a:gd name="T11" fmla="*/ 9 h 1019"/>
                <a:gd name="T12" fmla="*/ 1 w 647"/>
                <a:gd name="T13" fmla="*/ 11 h 1019"/>
                <a:gd name="T14" fmla="*/ 2 w 647"/>
                <a:gd name="T15" fmla="*/ 14 h 1019"/>
                <a:gd name="T16" fmla="*/ 3 w 647"/>
                <a:gd name="T17" fmla="*/ 16 h 1019"/>
                <a:gd name="T18" fmla="*/ 4 w 647"/>
                <a:gd name="T19" fmla="*/ 18 h 1019"/>
                <a:gd name="T20" fmla="*/ 4 w 647"/>
                <a:gd name="T21" fmla="*/ 19 h 1019"/>
                <a:gd name="T22" fmla="*/ 5 w 647"/>
                <a:gd name="T23" fmla="*/ 21 h 1019"/>
                <a:gd name="T24" fmla="*/ 5 w 647"/>
                <a:gd name="T25" fmla="*/ 22 h 1019"/>
                <a:gd name="T26" fmla="*/ 5 w 647"/>
                <a:gd name="T27" fmla="*/ 23 h 1019"/>
                <a:gd name="T28" fmla="*/ 5 w 647"/>
                <a:gd name="T29" fmla="*/ 25 h 1019"/>
                <a:gd name="T30" fmla="*/ 5 w 647"/>
                <a:gd name="T31" fmla="*/ 28 h 1019"/>
                <a:gd name="T32" fmla="*/ 5 w 647"/>
                <a:gd name="T33" fmla="*/ 30 h 1019"/>
                <a:gd name="T34" fmla="*/ 6 w 647"/>
                <a:gd name="T35" fmla="*/ 31 h 1019"/>
                <a:gd name="T36" fmla="*/ 7 w 647"/>
                <a:gd name="T37" fmla="*/ 32 h 1019"/>
                <a:gd name="T38" fmla="*/ 8 w 647"/>
                <a:gd name="T39" fmla="*/ 32 h 1019"/>
                <a:gd name="T40" fmla="*/ 9 w 647"/>
                <a:gd name="T41" fmla="*/ 32 h 1019"/>
                <a:gd name="T42" fmla="*/ 11 w 647"/>
                <a:gd name="T43" fmla="*/ 32 h 1019"/>
                <a:gd name="T44" fmla="*/ 11 w 647"/>
                <a:gd name="T45" fmla="*/ 32 h 1019"/>
                <a:gd name="T46" fmla="*/ 12 w 647"/>
                <a:gd name="T47" fmla="*/ 32 h 1019"/>
                <a:gd name="T48" fmla="*/ 12 w 647"/>
                <a:gd name="T49" fmla="*/ 32 h 1019"/>
                <a:gd name="T50" fmla="*/ 12 w 647"/>
                <a:gd name="T51" fmla="*/ 31 h 1019"/>
                <a:gd name="T52" fmla="*/ 13 w 647"/>
                <a:gd name="T53" fmla="*/ 30 h 1019"/>
                <a:gd name="T54" fmla="*/ 13 w 647"/>
                <a:gd name="T55" fmla="*/ 27 h 1019"/>
                <a:gd name="T56" fmla="*/ 14 w 647"/>
                <a:gd name="T57" fmla="*/ 25 h 1019"/>
                <a:gd name="T58" fmla="*/ 14 w 647"/>
                <a:gd name="T59" fmla="*/ 24 h 1019"/>
                <a:gd name="T60" fmla="*/ 14 w 647"/>
                <a:gd name="T61" fmla="*/ 23 h 1019"/>
                <a:gd name="T62" fmla="*/ 15 w 647"/>
                <a:gd name="T63" fmla="*/ 23 h 1019"/>
                <a:gd name="T64" fmla="*/ 15 w 647"/>
                <a:gd name="T65" fmla="*/ 22 h 1019"/>
                <a:gd name="T66" fmla="*/ 16 w 647"/>
                <a:gd name="T67" fmla="*/ 22 h 1019"/>
                <a:gd name="T68" fmla="*/ 16 w 647"/>
                <a:gd name="T69" fmla="*/ 21 h 1019"/>
                <a:gd name="T70" fmla="*/ 18 w 647"/>
                <a:gd name="T71" fmla="*/ 18 h 1019"/>
                <a:gd name="T72" fmla="*/ 20 w 647"/>
                <a:gd name="T73" fmla="*/ 15 h 1019"/>
                <a:gd name="T74" fmla="*/ 21 w 647"/>
                <a:gd name="T75" fmla="*/ 11 h 1019"/>
                <a:gd name="T76" fmla="*/ 21 w 647"/>
                <a:gd name="T77" fmla="*/ 7 h 1019"/>
                <a:gd name="T78" fmla="*/ 20 w 647"/>
                <a:gd name="T79" fmla="*/ 6 h 1019"/>
                <a:gd name="T80" fmla="*/ 19 w 647"/>
                <a:gd name="T81" fmla="*/ 4 h 1019"/>
                <a:gd name="T82" fmla="*/ 17 w 647"/>
                <a:gd name="T83" fmla="*/ 3 h 1019"/>
                <a:gd name="T84" fmla="*/ 15 w 647"/>
                <a:gd name="T85" fmla="*/ 2 h 1019"/>
                <a:gd name="T86" fmla="*/ 13 w 647"/>
                <a:gd name="T87" fmla="*/ 1 h 1019"/>
                <a:gd name="T88" fmla="*/ 11 w 647"/>
                <a:gd name="T89" fmla="*/ 1 h 1019"/>
                <a:gd name="T90" fmla="*/ 9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0" name="Freeform 275">
              <a:extLst>
                <a:ext uri="{FF2B5EF4-FFF2-40B4-BE49-F238E27FC236}">
                  <a16:creationId xmlns:a16="http://schemas.microsoft.com/office/drawing/2014/main" id="{60DE612A-2C3C-4E84-9033-5A84A13844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23" y="2212"/>
              <a:ext cx="300" cy="503"/>
            </a:xfrm>
            <a:custGeom>
              <a:avLst/>
              <a:gdLst>
                <a:gd name="T0" fmla="*/ 6 w 601"/>
                <a:gd name="T1" fmla="*/ 1 h 1006"/>
                <a:gd name="T2" fmla="*/ 3 w 601"/>
                <a:gd name="T3" fmla="*/ 2 h 1006"/>
                <a:gd name="T4" fmla="*/ 2 w 601"/>
                <a:gd name="T5" fmla="*/ 3 h 1006"/>
                <a:gd name="T6" fmla="*/ 0 w 601"/>
                <a:gd name="T7" fmla="*/ 5 h 1006"/>
                <a:gd name="T8" fmla="*/ 0 w 601"/>
                <a:gd name="T9" fmla="*/ 6 h 1006"/>
                <a:gd name="T10" fmla="*/ 0 w 601"/>
                <a:gd name="T11" fmla="*/ 9 h 1006"/>
                <a:gd name="T12" fmla="*/ 0 w 601"/>
                <a:gd name="T13" fmla="*/ 11 h 1006"/>
                <a:gd name="T14" fmla="*/ 1 w 601"/>
                <a:gd name="T15" fmla="*/ 13 h 1006"/>
                <a:gd name="T16" fmla="*/ 2 w 601"/>
                <a:gd name="T17" fmla="*/ 15 h 1006"/>
                <a:gd name="T18" fmla="*/ 3 w 601"/>
                <a:gd name="T19" fmla="*/ 17 h 1006"/>
                <a:gd name="T20" fmla="*/ 3 w 601"/>
                <a:gd name="T21" fmla="*/ 19 h 1006"/>
                <a:gd name="T22" fmla="*/ 3 w 601"/>
                <a:gd name="T23" fmla="*/ 21 h 1006"/>
                <a:gd name="T24" fmla="*/ 4 w 601"/>
                <a:gd name="T25" fmla="*/ 22 h 1006"/>
                <a:gd name="T26" fmla="*/ 4 w 601"/>
                <a:gd name="T27" fmla="*/ 23 h 1006"/>
                <a:gd name="T28" fmla="*/ 4 w 601"/>
                <a:gd name="T29" fmla="*/ 25 h 1006"/>
                <a:gd name="T30" fmla="*/ 4 w 601"/>
                <a:gd name="T31" fmla="*/ 28 h 1006"/>
                <a:gd name="T32" fmla="*/ 4 w 601"/>
                <a:gd name="T33" fmla="*/ 30 h 1006"/>
                <a:gd name="T34" fmla="*/ 4 w 601"/>
                <a:gd name="T35" fmla="*/ 31 h 1006"/>
                <a:gd name="T36" fmla="*/ 5 w 601"/>
                <a:gd name="T37" fmla="*/ 31 h 1006"/>
                <a:gd name="T38" fmla="*/ 6 w 601"/>
                <a:gd name="T39" fmla="*/ 32 h 1006"/>
                <a:gd name="T40" fmla="*/ 8 w 601"/>
                <a:gd name="T41" fmla="*/ 32 h 1006"/>
                <a:gd name="T42" fmla="*/ 9 w 601"/>
                <a:gd name="T43" fmla="*/ 32 h 1006"/>
                <a:gd name="T44" fmla="*/ 10 w 601"/>
                <a:gd name="T45" fmla="*/ 32 h 1006"/>
                <a:gd name="T46" fmla="*/ 10 w 601"/>
                <a:gd name="T47" fmla="*/ 31 h 1006"/>
                <a:gd name="T48" fmla="*/ 10 w 601"/>
                <a:gd name="T49" fmla="*/ 31 h 1006"/>
                <a:gd name="T50" fmla="*/ 10 w 601"/>
                <a:gd name="T51" fmla="*/ 31 h 1006"/>
                <a:gd name="T52" fmla="*/ 11 w 601"/>
                <a:gd name="T53" fmla="*/ 30 h 1006"/>
                <a:gd name="T54" fmla="*/ 11 w 601"/>
                <a:gd name="T55" fmla="*/ 27 h 1006"/>
                <a:gd name="T56" fmla="*/ 12 w 601"/>
                <a:gd name="T57" fmla="*/ 25 h 1006"/>
                <a:gd name="T58" fmla="*/ 12 w 601"/>
                <a:gd name="T59" fmla="*/ 24 h 1006"/>
                <a:gd name="T60" fmla="*/ 12 w 601"/>
                <a:gd name="T61" fmla="*/ 23 h 1006"/>
                <a:gd name="T62" fmla="*/ 13 w 601"/>
                <a:gd name="T63" fmla="*/ 23 h 1006"/>
                <a:gd name="T64" fmla="*/ 13 w 601"/>
                <a:gd name="T65" fmla="*/ 22 h 1006"/>
                <a:gd name="T66" fmla="*/ 13 w 601"/>
                <a:gd name="T67" fmla="*/ 21 h 1006"/>
                <a:gd name="T68" fmla="*/ 14 w 601"/>
                <a:gd name="T69" fmla="*/ 20 h 1006"/>
                <a:gd name="T70" fmla="*/ 16 w 601"/>
                <a:gd name="T71" fmla="*/ 18 h 1006"/>
                <a:gd name="T72" fmla="*/ 17 w 601"/>
                <a:gd name="T73" fmla="*/ 15 h 1006"/>
                <a:gd name="T74" fmla="*/ 18 w 601"/>
                <a:gd name="T75" fmla="*/ 11 h 1006"/>
                <a:gd name="T76" fmla="*/ 18 w 601"/>
                <a:gd name="T77" fmla="*/ 7 h 1006"/>
                <a:gd name="T78" fmla="*/ 18 w 601"/>
                <a:gd name="T79" fmla="*/ 5 h 1006"/>
                <a:gd name="T80" fmla="*/ 17 w 601"/>
                <a:gd name="T81" fmla="*/ 4 h 1006"/>
                <a:gd name="T82" fmla="*/ 15 w 601"/>
                <a:gd name="T83" fmla="*/ 3 h 1006"/>
                <a:gd name="T84" fmla="*/ 14 w 601"/>
                <a:gd name="T85" fmla="*/ 2 h 1006"/>
                <a:gd name="T86" fmla="*/ 12 w 601"/>
                <a:gd name="T87" fmla="*/ 1 h 1006"/>
                <a:gd name="T88" fmla="*/ 10 w 601"/>
                <a:gd name="T89" fmla="*/ 1 h 1006"/>
                <a:gd name="T90" fmla="*/ 8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1" name="Freeform 276">
              <a:extLst>
                <a:ext uri="{FF2B5EF4-FFF2-40B4-BE49-F238E27FC236}">
                  <a16:creationId xmlns:a16="http://schemas.microsoft.com/office/drawing/2014/main" id="{41246AD3-B0EC-4155-BCAE-BF9C818EC14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4" y="2218"/>
              <a:ext cx="278" cy="496"/>
            </a:xfrm>
            <a:custGeom>
              <a:avLst/>
              <a:gdLst>
                <a:gd name="T0" fmla="*/ 6 w 556"/>
                <a:gd name="T1" fmla="*/ 1 h 992"/>
                <a:gd name="T2" fmla="*/ 4 w 556"/>
                <a:gd name="T3" fmla="*/ 2 h 992"/>
                <a:gd name="T4" fmla="*/ 3 w 556"/>
                <a:gd name="T5" fmla="*/ 3 h 992"/>
                <a:gd name="T6" fmla="*/ 1 w 556"/>
                <a:gd name="T7" fmla="*/ 4 h 992"/>
                <a:gd name="T8" fmla="*/ 1 w 556"/>
                <a:gd name="T9" fmla="*/ 6 h 992"/>
                <a:gd name="T10" fmla="*/ 1 w 556"/>
                <a:gd name="T11" fmla="*/ 8 h 992"/>
                <a:gd name="T12" fmla="*/ 1 w 556"/>
                <a:gd name="T13" fmla="*/ 10 h 992"/>
                <a:gd name="T14" fmla="*/ 2 w 556"/>
                <a:gd name="T15" fmla="*/ 12 h 992"/>
                <a:gd name="T16" fmla="*/ 3 w 556"/>
                <a:gd name="T17" fmla="*/ 14 h 992"/>
                <a:gd name="T18" fmla="*/ 3 w 556"/>
                <a:gd name="T19" fmla="*/ 16 h 992"/>
                <a:gd name="T20" fmla="*/ 4 w 556"/>
                <a:gd name="T21" fmla="*/ 18 h 992"/>
                <a:gd name="T22" fmla="*/ 4 w 556"/>
                <a:gd name="T23" fmla="*/ 20 h 992"/>
                <a:gd name="T24" fmla="*/ 4 w 556"/>
                <a:gd name="T25" fmla="*/ 22 h 992"/>
                <a:gd name="T26" fmla="*/ 4 w 556"/>
                <a:gd name="T27" fmla="*/ 23 h 992"/>
                <a:gd name="T28" fmla="*/ 4 w 556"/>
                <a:gd name="T29" fmla="*/ 25 h 992"/>
                <a:gd name="T30" fmla="*/ 4 w 556"/>
                <a:gd name="T31" fmla="*/ 28 h 992"/>
                <a:gd name="T32" fmla="*/ 4 w 556"/>
                <a:gd name="T33" fmla="*/ 30 h 992"/>
                <a:gd name="T34" fmla="*/ 5 w 556"/>
                <a:gd name="T35" fmla="*/ 31 h 992"/>
                <a:gd name="T36" fmla="*/ 6 w 556"/>
                <a:gd name="T37" fmla="*/ 31 h 992"/>
                <a:gd name="T38" fmla="*/ 7 w 556"/>
                <a:gd name="T39" fmla="*/ 31 h 992"/>
                <a:gd name="T40" fmla="*/ 8 w 556"/>
                <a:gd name="T41" fmla="*/ 31 h 992"/>
                <a:gd name="T42" fmla="*/ 9 w 556"/>
                <a:gd name="T43" fmla="*/ 31 h 992"/>
                <a:gd name="T44" fmla="*/ 10 w 556"/>
                <a:gd name="T45" fmla="*/ 31 h 992"/>
                <a:gd name="T46" fmla="*/ 10 w 556"/>
                <a:gd name="T47" fmla="*/ 31 h 992"/>
                <a:gd name="T48" fmla="*/ 11 w 556"/>
                <a:gd name="T49" fmla="*/ 29 h 992"/>
                <a:gd name="T50" fmla="*/ 11 w 556"/>
                <a:gd name="T51" fmla="*/ 27 h 992"/>
                <a:gd name="T52" fmla="*/ 11 w 556"/>
                <a:gd name="T53" fmla="*/ 25 h 992"/>
                <a:gd name="T54" fmla="*/ 12 w 556"/>
                <a:gd name="T55" fmla="*/ 24 h 992"/>
                <a:gd name="T56" fmla="*/ 12 w 556"/>
                <a:gd name="T57" fmla="*/ 23 h 992"/>
                <a:gd name="T58" fmla="*/ 13 w 556"/>
                <a:gd name="T59" fmla="*/ 22 h 992"/>
                <a:gd name="T60" fmla="*/ 13 w 556"/>
                <a:gd name="T61" fmla="*/ 22 h 992"/>
                <a:gd name="T62" fmla="*/ 13 w 556"/>
                <a:gd name="T63" fmla="*/ 21 h 992"/>
                <a:gd name="T64" fmla="*/ 14 w 556"/>
                <a:gd name="T65" fmla="*/ 20 h 992"/>
                <a:gd name="T66" fmla="*/ 15 w 556"/>
                <a:gd name="T67" fmla="*/ 17 h 992"/>
                <a:gd name="T68" fmla="*/ 17 w 556"/>
                <a:gd name="T69" fmla="*/ 14 h 992"/>
                <a:gd name="T70" fmla="*/ 18 w 556"/>
                <a:gd name="T71" fmla="*/ 10 h 992"/>
                <a:gd name="T72" fmla="*/ 18 w 556"/>
                <a:gd name="T73" fmla="*/ 7 h 992"/>
                <a:gd name="T74" fmla="*/ 18 w 556"/>
                <a:gd name="T75" fmla="*/ 5 h 992"/>
                <a:gd name="T76" fmla="*/ 17 w 556"/>
                <a:gd name="T77" fmla="*/ 4 h 992"/>
                <a:gd name="T78" fmla="*/ 15 w 556"/>
                <a:gd name="T79" fmla="*/ 3 h 992"/>
                <a:gd name="T80" fmla="*/ 14 w 556"/>
                <a:gd name="T81" fmla="*/ 2 h 992"/>
                <a:gd name="T82" fmla="*/ 12 w 556"/>
                <a:gd name="T83" fmla="*/ 1 h 992"/>
                <a:gd name="T84" fmla="*/ 10 w 556"/>
                <a:gd name="T85" fmla="*/ 1 h 992"/>
                <a:gd name="T86" fmla="*/ 9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2" name="Freeform 277">
              <a:extLst>
                <a:ext uri="{FF2B5EF4-FFF2-40B4-BE49-F238E27FC236}">
                  <a16:creationId xmlns:a16="http://schemas.microsoft.com/office/drawing/2014/main" id="{1BA0AC3B-428E-4F43-8C0E-B5ED337CA4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5" y="2225"/>
              <a:ext cx="256" cy="488"/>
            </a:xfrm>
            <a:custGeom>
              <a:avLst/>
              <a:gdLst>
                <a:gd name="T0" fmla="*/ 6 w 512"/>
                <a:gd name="T1" fmla="*/ 0 h 977"/>
                <a:gd name="T2" fmla="*/ 4 w 512"/>
                <a:gd name="T3" fmla="*/ 1 h 977"/>
                <a:gd name="T4" fmla="*/ 2 w 512"/>
                <a:gd name="T5" fmla="*/ 2 h 977"/>
                <a:gd name="T6" fmla="*/ 1 w 512"/>
                <a:gd name="T7" fmla="*/ 3 h 977"/>
                <a:gd name="T8" fmla="*/ 1 w 512"/>
                <a:gd name="T9" fmla="*/ 5 h 977"/>
                <a:gd name="T10" fmla="*/ 1 w 512"/>
                <a:gd name="T11" fmla="*/ 7 h 977"/>
                <a:gd name="T12" fmla="*/ 1 w 512"/>
                <a:gd name="T13" fmla="*/ 8 h 977"/>
                <a:gd name="T14" fmla="*/ 2 w 512"/>
                <a:gd name="T15" fmla="*/ 10 h 977"/>
                <a:gd name="T16" fmla="*/ 3 w 512"/>
                <a:gd name="T17" fmla="*/ 13 h 977"/>
                <a:gd name="T18" fmla="*/ 4 w 512"/>
                <a:gd name="T19" fmla="*/ 18 h 977"/>
                <a:gd name="T20" fmla="*/ 4 w 512"/>
                <a:gd name="T21" fmla="*/ 20 h 977"/>
                <a:gd name="T22" fmla="*/ 4 w 512"/>
                <a:gd name="T23" fmla="*/ 21 h 977"/>
                <a:gd name="T24" fmla="*/ 4 w 512"/>
                <a:gd name="T25" fmla="*/ 23 h 977"/>
                <a:gd name="T26" fmla="*/ 4 w 512"/>
                <a:gd name="T27" fmla="*/ 26 h 977"/>
                <a:gd name="T28" fmla="*/ 4 w 512"/>
                <a:gd name="T29" fmla="*/ 28 h 977"/>
                <a:gd name="T30" fmla="*/ 4 w 512"/>
                <a:gd name="T31" fmla="*/ 29 h 977"/>
                <a:gd name="T32" fmla="*/ 5 w 512"/>
                <a:gd name="T33" fmla="*/ 30 h 977"/>
                <a:gd name="T34" fmla="*/ 6 w 512"/>
                <a:gd name="T35" fmla="*/ 30 h 977"/>
                <a:gd name="T36" fmla="*/ 7 w 512"/>
                <a:gd name="T37" fmla="*/ 30 h 977"/>
                <a:gd name="T38" fmla="*/ 8 w 512"/>
                <a:gd name="T39" fmla="*/ 30 h 977"/>
                <a:gd name="T40" fmla="*/ 9 w 512"/>
                <a:gd name="T41" fmla="*/ 30 h 977"/>
                <a:gd name="T42" fmla="*/ 9 w 512"/>
                <a:gd name="T43" fmla="*/ 29 h 977"/>
                <a:gd name="T44" fmla="*/ 10 w 512"/>
                <a:gd name="T45" fmla="*/ 28 h 977"/>
                <a:gd name="T46" fmla="*/ 10 w 512"/>
                <a:gd name="T47" fmla="*/ 25 h 977"/>
                <a:gd name="T48" fmla="*/ 10 w 512"/>
                <a:gd name="T49" fmla="*/ 23 h 977"/>
                <a:gd name="T50" fmla="*/ 11 w 512"/>
                <a:gd name="T51" fmla="*/ 22 h 977"/>
                <a:gd name="T52" fmla="*/ 11 w 512"/>
                <a:gd name="T53" fmla="*/ 21 h 977"/>
                <a:gd name="T54" fmla="*/ 11 w 512"/>
                <a:gd name="T55" fmla="*/ 21 h 977"/>
                <a:gd name="T56" fmla="*/ 12 w 512"/>
                <a:gd name="T57" fmla="*/ 20 h 977"/>
                <a:gd name="T58" fmla="*/ 12 w 512"/>
                <a:gd name="T59" fmla="*/ 20 h 977"/>
                <a:gd name="T60" fmla="*/ 13 w 512"/>
                <a:gd name="T61" fmla="*/ 18 h 977"/>
                <a:gd name="T62" fmla="*/ 14 w 512"/>
                <a:gd name="T63" fmla="*/ 16 h 977"/>
                <a:gd name="T64" fmla="*/ 15 w 512"/>
                <a:gd name="T65" fmla="*/ 13 h 977"/>
                <a:gd name="T66" fmla="*/ 16 w 512"/>
                <a:gd name="T67" fmla="*/ 9 h 977"/>
                <a:gd name="T68" fmla="*/ 16 w 512"/>
                <a:gd name="T69" fmla="*/ 6 h 977"/>
                <a:gd name="T70" fmla="*/ 16 w 512"/>
                <a:gd name="T71" fmla="*/ 4 h 977"/>
                <a:gd name="T72" fmla="*/ 16 w 512"/>
                <a:gd name="T73" fmla="*/ 3 h 977"/>
                <a:gd name="T74" fmla="*/ 15 w 512"/>
                <a:gd name="T75" fmla="*/ 2 h 977"/>
                <a:gd name="T76" fmla="*/ 13 w 512"/>
                <a:gd name="T77" fmla="*/ 1 h 977"/>
                <a:gd name="T78" fmla="*/ 12 w 512"/>
                <a:gd name="T79" fmla="*/ 0 h 977"/>
                <a:gd name="T80" fmla="*/ 10 w 512"/>
                <a:gd name="T81" fmla="*/ 0 h 977"/>
                <a:gd name="T82" fmla="*/ 8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3" name="Freeform 278">
              <a:extLst>
                <a:ext uri="{FF2B5EF4-FFF2-40B4-BE49-F238E27FC236}">
                  <a16:creationId xmlns:a16="http://schemas.microsoft.com/office/drawing/2014/main" id="{225E3AAE-32A9-41C0-82C4-C489AABF23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6" y="2231"/>
              <a:ext cx="234" cy="482"/>
            </a:xfrm>
            <a:custGeom>
              <a:avLst/>
              <a:gdLst>
                <a:gd name="T0" fmla="*/ 5 w 469"/>
                <a:gd name="T1" fmla="*/ 1 h 964"/>
                <a:gd name="T2" fmla="*/ 3 w 469"/>
                <a:gd name="T3" fmla="*/ 2 h 964"/>
                <a:gd name="T4" fmla="*/ 1 w 469"/>
                <a:gd name="T5" fmla="*/ 3 h 964"/>
                <a:gd name="T6" fmla="*/ 0 w 469"/>
                <a:gd name="T7" fmla="*/ 4 h 964"/>
                <a:gd name="T8" fmla="*/ 0 w 469"/>
                <a:gd name="T9" fmla="*/ 6 h 964"/>
                <a:gd name="T10" fmla="*/ 0 w 469"/>
                <a:gd name="T11" fmla="*/ 7 h 964"/>
                <a:gd name="T12" fmla="*/ 0 w 469"/>
                <a:gd name="T13" fmla="*/ 9 h 964"/>
                <a:gd name="T14" fmla="*/ 1 w 469"/>
                <a:gd name="T15" fmla="*/ 10 h 964"/>
                <a:gd name="T16" fmla="*/ 2 w 469"/>
                <a:gd name="T17" fmla="*/ 14 h 964"/>
                <a:gd name="T18" fmla="*/ 3 w 469"/>
                <a:gd name="T19" fmla="*/ 18 h 964"/>
                <a:gd name="T20" fmla="*/ 3 w 469"/>
                <a:gd name="T21" fmla="*/ 21 h 964"/>
                <a:gd name="T22" fmla="*/ 3 w 469"/>
                <a:gd name="T23" fmla="*/ 22 h 964"/>
                <a:gd name="T24" fmla="*/ 3 w 469"/>
                <a:gd name="T25" fmla="*/ 24 h 964"/>
                <a:gd name="T26" fmla="*/ 3 w 469"/>
                <a:gd name="T27" fmla="*/ 27 h 964"/>
                <a:gd name="T28" fmla="*/ 3 w 469"/>
                <a:gd name="T29" fmla="*/ 29 h 964"/>
                <a:gd name="T30" fmla="*/ 3 w 469"/>
                <a:gd name="T31" fmla="*/ 30 h 964"/>
                <a:gd name="T32" fmla="*/ 4 w 469"/>
                <a:gd name="T33" fmla="*/ 30 h 964"/>
                <a:gd name="T34" fmla="*/ 4 w 469"/>
                <a:gd name="T35" fmla="*/ 30 h 964"/>
                <a:gd name="T36" fmla="*/ 5 w 469"/>
                <a:gd name="T37" fmla="*/ 30 h 964"/>
                <a:gd name="T38" fmla="*/ 6 w 469"/>
                <a:gd name="T39" fmla="*/ 31 h 964"/>
                <a:gd name="T40" fmla="*/ 7 w 469"/>
                <a:gd name="T41" fmla="*/ 30 h 964"/>
                <a:gd name="T42" fmla="*/ 7 w 469"/>
                <a:gd name="T43" fmla="*/ 30 h 964"/>
                <a:gd name="T44" fmla="*/ 8 w 469"/>
                <a:gd name="T45" fmla="*/ 28 h 964"/>
                <a:gd name="T46" fmla="*/ 8 w 469"/>
                <a:gd name="T47" fmla="*/ 26 h 964"/>
                <a:gd name="T48" fmla="*/ 8 w 469"/>
                <a:gd name="T49" fmla="*/ 24 h 964"/>
                <a:gd name="T50" fmla="*/ 9 w 469"/>
                <a:gd name="T51" fmla="*/ 23 h 964"/>
                <a:gd name="T52" fmla="*/ 9 w 469"/>
                <a:gd name="T53" fmla="*/ 22 h 964"/>
                <a:gd name="T54" fmla="*/ 9 w 469"/>
                <a:gd name="T55" fmla="*/ 21 h 964"/>
                <a:gd name="T56" fmla="*/ 10 w 469"/>
                <a:gd name="T57" fmla="*/ 21 h 964"/>
                <a:gd name="T58" fmla="*/ 10 w 469"/>
                <a:gd name="T59" fmla="*/ 20 h 964"/>
                <a:gd name="T60" fmla="*/ 11 w 469"/>
                <a:gd name="T61" fmla="*/ 19 h 964"/>
                <a:gd name="T62" fmla="*/ 12 w 469"/>
                <a:gd name="T63" fmla="*/ 17 h 964"/>
                <a:gd name="T64" fmla="*/ 13 w 469"/>
                <a:gd name="T65" fmla="*/ 14 h 964"/>
                <a:gd name="T66" fmla="*/ 14 w 469"/>
                <a:gd name="T67" fmla="*/ 10 h 964"/>
                <a:gd name="T68" fmla="*/ 14 w 469"/>
                <a:gd name="T69" fmla="*/ 7 h 964"/>
                <a:gd name="T70" fmla="*/ 14 w 469"/>
                <a:gd name="T71" fmla="*/ 5 h 964"/>
                <a:gd name="T72" fmla="*/ 14 w 469"/>
                <a:gd name="T73" fmla="*/ 4 h 964"/>
                <a:gd name="T74" fmla="*/ 13 w 469"/>
                <a:gd name="T75" fmla="*/ 3 h 964"/>
                <a:gd name="T76" fmla="*/ 12 w 469"/>
                <a:gd name="T77" fmla="*/ 2 h 964"/>
                <a:gd name="T78" fmla="*/ 10 w 469"/>
                <a:gd name="T79" fmla="*/ 1 h 964"/>
                <a:gd name="T80" fmla="*/ 8 w 469"/>
                <a:gd name="T81" fmla="*/ 1 h 964"/>
                <a:gd name="T82" fmla="*/ 7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4" name="Freeform 279">
              <a:extLst>
                <a:ext uri="{FF2B5EF4-FFF2-40B4-BE49-F238E27FC236}">
                  <a16:creationId xmlns:a16="http://schemas.microsoft.com/office/drawing/2014/main" id="{DBB5FE49-8C0B-42A9-BA78-9DC53E5BCDE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67" y="2237"/>
              <a:ext cx="214" cy="475"/>
            </a:xfrm>
            <a:custGeom>
              <a:avLst/>
              <a:gdLst>
                <a:gd name="T0" fmla="*/ 5 w 429"/>
                <a:gd name="T1" fmla="*/ 0 h 951"/>
                <a:gd name="T2" fmla="*/ 2 w 429"/>
                <a:gd name="T3" fmla="*/ 1 h 951"/>
                <a:gd name="T4" fmla="*/ 1 w 429"/>
                <a:gd name="T5" fmla="*/ 2 h 951"/>
                <a:gd name="T6" fmla="*/ 0 w 429"/>
                <a:gd name="T7" fmla="*/ 3 h 951"/>
                <a:gd name="T8" fmla="*/ 0 w 429"/>
                <a:gd name="T9" fmla="*/ 4 h 951"/>
                <a:gd name="T10" fmla="*/ 0 w 429"/>
                <a:gd name="T11" fmla="*/ 6 h 951"/>
                <a:gd name="T12" fmla="*/ 0 w 429"/>
                <a:gd name="T13" fmla="*/ 7 h 951"/>
                <a:gd name="T14" fmla="*/ 1 w 429"/>
                <a:gd name="T15" fmla="*/ 9 h 951"/>
                <a:gd name="T16" fmla="*/ 2 w 429"/>
                <a:gd name="T17" fmla="*/ 12 h 951"/>
                <a:gd name="T18" fmla="*/ 2 w 429"/>
                <a:gd name="T19" fmla="*/ 17 h 951"/>
                <a:gd name="T20" fmla="*/ 2 w 429"/>
                <a:gd name="T21" fmla="*/ 20 h 951"/>
                <a:gd name="T22" fmla="*/ 3 w 429"/>
                <a:gd name="T23" fmla="*/ 21 h 951"/>
                <a:gd name="T24" fmla="*/ 2 w 429"/>
                <a:gd name="T25" fmla="*/ 23 h 951"/>
                <a:gd name="T26" fmla="*/ 2 w 429"/>
                <a:gd name="T27" fmla="*/ 26 h 951"/>
                <a:gd name="T28" fmla="*/ 2 w 429"/>
                <a:gd name="T29" fmla="*/ 28 h 951"/>
                <a:gd name="T30" fmla="*/ 2 w 429"/>
                <a:gd name="T31" fmla="*/ 28 h 951"/>
                <a:gd name="T32" fmla="*/ 3 w 429"/>
                <a:gd name="T33" fmla="*/ 29 h 951"/>
                <a:gd name="T34" fmla="*/ 4 w 429"/>
                <a:gd name="T35" fmla="*/ 29 h 951"/>
                <a:gd name="T36" fmla="*/ 5 w 429"/>
                <a:gd name="T37" fmla="*/ 29 h 951"/>
                <a:gd name="T38" fmla="*/ 5 w 429"/>
                <a:gd name="T39" fmla="*/ 29 h 951"/>
                <a:gd name="T40" fmla="*/ 6 w 429"/>
                <a:gd name="T41" fmla="*/ 29 h 951"/>
                <a:gd name="T42" fmla="*/ 6 w 429"/>
                <a:gd name="T43" fmla="*/ 28 h 951"/>
                <a:gd name="T44" fmla="*/ 7 w 429"/>
                <a:gd name="T45" fmla="*/ 27 h 951"/>
                <a:gd name="T46" fmla="*/ 7 w 429"/>
                <a:gd name="T47" fmla="*/ 24 h 951"/>
                <a:gd name="T48" fmla="*/ 7 w 429"/>
                <a:gd name="T49" fmla="*/ 23 h 951"/>
                <a:gd name="T50" fmla="*/ 8 w 429"/>
                <a:gd name="T51" fmla="*/ 21 h 951"/>
                <a:gd name="T52" fmla="*/ 8 w 429"/>
                <a:gd name="T53" fmla="*/ 20 h 951"/>
                <a:gd name="T54" fmla="*/ 9 w 429"/>
                <a:gd name="T55" fmla="*/ 19 h 951"/>
                <a:gd name="T56" fmla="*/ 9 w 429"/>
                <a:gd name="T57" fmla="*/ 18 h 951"/>
                <a:gd name="T58" fmla="*/ 10 w 429"/>
                <a:gd name="T59" fmla="*/ 15 h 951"/>
                <a:gd name="T60" fmla="*/ 11 w 429"/>
                <a:gd name="T61" fmla="*/ 12 h 951"/>
                <a:gd name="T62" fmla="*/ 12 w 429"/>
                <a:gd name="T63" fmla="*/ 8 h 951"/>
                <a:gd name="T64" fmla="*/ 13 w 429"/>
                <a:gd name="T65" fmla="*/ 5 h 951"/>
                <a:gd name="T66" fmla="*/ 13 w 429"/>
                <a:gd name="T67" fmla="*/ 4 h 951"/>
                <a:gd name="T68" fmla="*/ 13 w 429"/>
                <a:gd name="T69" fmla="*/ 3 h 951"/>
                <a:gd name="T70" fmla="*/ 12 w 429"/>
                <a:gd name="T71" fmla="*/ 2 h 951"/>
                <a:gd name="T72" fmla="*/ 11 w 429"/>
                <a:gd name="T73" fmla="*/ 1 h 951"/>
                <a:gd name="T74" fmla="*/ 9 w 429"/>
                <a:gd name="T75" fmla="*/ 0 h 951"/>
                <a:gd name="T76" fmla="*/ 8 w 429"/>
                <a:gd name="T77" fmla="*/ 0 h 951"/>
                <a:gd name="T78" fmla="*/ 6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5" name="Freeform 280">
              <a:extLst>
                <a:ext uri="{FF2B5EF4-FFF2-40B4-BE49-F238E27FC236}">
                  <a16:creationId xmlns:a16="http://schemas.microsoft.com/office/drawing/2014/main" id="{8AFF8853-F68E-4AA5-ADAE-DE95F6DF69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78" y="2243"/>
              <a:ext cx="195" cy="469"/>
            </a:xfrm>
            <a:custGeom>
              <a:avLst/>
              <a:gdLst>
                <a:gd name="T0" fmla="*/ 5 w 389"/>
                <a:gd name="T1" fmla="*/ 1 h 936"/>
                <a:gd name="T2" fmla="*/ 3 w 389"/>
                <a:gd name="T3" fmla="*/ 1 h 936"/>
                <a:gd name="T4" fmla="*/ 2 w 389"/>
                <a:gd name="T5" fmla="*/ 2 h 936"/>
                <a:gd name="T6" fmla="*/ 1 w 389"/>
                <a:gd name="T7" fmla="*/ 4 h 936"/>
                <a:gd name="T8" fmla="*/ 0 w 389"/>
                <a:gd name="T9" fmla="*/ 5 h 936"/>
                <a:gd name="T10" fmla="*/ 1 w 389"/>
                <a:gd name="T11" fmla="*/ 6 h 936"/>
                <a:gd name="T12" fmla="*/ 1 w 389"/>
                <a:gd name="T13" fmla="*/ 7 h 936"/>
                <a:gd name="T14" fmla="*/ 2 w 389"/>
                <a:gd name="T15" fmla="*/ 9 h 936"/>
                <a:gd name="T16" fmla="*/ 3 w 389"/>
                <a:gd name="T17" fmla="*/ 12 h 936"/>
                <a:gd name="T18" fmla="*/ 3 w 389"/>
                <a:gd name="T19" fmla="*/ 17 h 936"/>
                <a:gd name="T20" fmla="*/ 3 w 389"/>
                <a:gd name="T21" fmla="*/ 21 h 936"/>
                <a:gd name="T22" fmla="*/ 3 w 389"/>
                <a:gd name="T23" fmla="*/ 22 h 936"/>
                <a:gd name="T24" fmla="*/ 3 w 389"/>
                <a:gd name="T25" fmla="*/ 24 h 936"/>
                <a:gd name="T26" fmla="*/ 3 w 389"/>
                <a:gd name="T27" fmla="*/ 26 h 936"/>
                <a:gd name="T28" fmla="*/ 3 w 389"/>
                <a:gd name="T29" fmla="*/ 28 h 936"/>
                <a:gd name="T30" fmla="*/ 3 w 389"/>
                <a:gd name="T31" fmla="*/ 29 h 936"/>
                <a:gd name="T32" fmla="*/ 3 w 389"/>
                <a:gd name="T33" fmla="*/ 29 h 936"/>
                <a:gd name="T34" fmla="*/ 4 w 389"/>
                <a:gd name="T35" fmla="*/ 30 h 936"/>
                <a:gd name="T36" fmla="*/ 5 w 389"/>
                <a:gd name="T37" fmla="*/ 30 h 936"/>
                <a:gd name="T38" fmla="*/ 5 w 389"/>
                <a:gd name="T39" fmla="*/ 30 h 936"/>
                <a:gd name="T40" fmla="*/ 6 w 389"/>
                <a:gd name="T41" fmla="*/ 29 h 936"/>
                <a:gd name="T42" fmla="*/ 6 w 389"/>
                <a:gd name="T43" fmla="*/ 29 h 936"/>
                <a:gd name="T44" fmla="*/ 7 w 389"/>
                <a:gd name="T45" fmla="*/ 27 h 936"/>
                <a:gd name="T46" fmla="*/ 7 w 389"/>
                <a:gd name="T47" fmla="*/ 25 h 936"/>
                <a:gd name="T48" fmla="*/ 7 w 389"/>
                <a:gd name="T49" fmla="*/ 23 h 936"/>
                <a:gd name="T50" fmla="*/ 8 w 389"/>
                <a:gd name="T51" fmla="*/ 22 h 936"/>
                <a:gd name="T52" fmla="*/ 8 w 389"/>
                <a:gd name="T53" fmla="*/ 21 h 936"/>
                <a:gd name="T54" fmla="*/ 9 w 389"/>
                <a:gd name="T55" fmla="*/ 20 h 936"/>
                <a:gd name="T56" fmla="*/ 9 w 389"/>
                <a:gd name="T57" fmla="*/ 18 h 936"/>
                <a:gd name="T58" fmla="*/ 10 w 389"/>
                <a:gd name="T59" fmla="*/ 16 h 936"/>
                <a:gd name="T60" fmla="*/ 11 w 389"/>
                <a:gd name="T61" fmla="*/ 13 h 936"/>
                <a:gd name="T62" fmla="*/ 12 w 389"/>
                <a:gd name="T63" fmla="*/ 9 h 936"/>
                <a:gd name="T64" fmla="*/ 12 w 389"/>
                <a:gd name="T65" fmla="*/ 6 h 936"/>
                <a:gd name="T66" fmla="*/ 13 w 389"/>
                <a:gd name="T67" fmla="*/ 5 h 936"/>
                <a:gd name="T68" fmla="*/ 12 w 389"/>
                <a:gd name="T69" fmla="*/ 4 h 936"/>
                <a:gd name="T70" fmla="*/ 12 w 389"/>
                <a:gd name="T71" fmla="*/ 3 h 936"/>
                <a:gd name="T72" fmla="*/ 11 w 389"/>
                <a:gd name="T73" fmla="*/ 2 h 936"/>
                <a:gd name="T74" fmla="*/ 10 w 389"/>
                <a:gd name="T75" fmla="*/ 1 h 936"/>
                <a:gd name="T76" fmla="*/ 9 w 389"/>
                <a:gd name="T77" fmla="*/ 1 h 936"/>
                <a:gd name="T78" fmla="*/ 7 w 389"/>
                <a:gd name="T79" fmla="*/ 1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6" name="Freeform 281">
              <a:extLst>
                <a:ext uri="{FF2B5EF4-FFF2-40B4-BE49-F238E27FC236}">
                  <a16:creationId xmlns:a16="http://schemas.microsoft.com/office/drawing/2014/main" id="{C4F693EB-6A50-46C9-835C-7C44D34CD2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8" y="2250"/>
              <a:ext cx="177" cy="461"/>
            </a:xfrm>
            <a:custGeom>
              <a:avLst/>
              <a:gdLst>
                <a:gd name="T0" fmla="*/ 5 w 352"/>
                <a:gd name="T1" fmla="*/ 0 h 923"/>
                <a:gd name="T2" fmla="*/ 3 w 352"/>
                <a:gd name="T3" fmla="*/ 0 h 923"/>
                <a:gd name="T4" fmla="*/ 2 w 352"/>
                <a:gd name="T5" fmla="*/ 1 h 923"/>
                <a:gd name="T6" fmla="*/ 1 w 352"/>
                <a:gd name="T7" fmla="*/ 2 h 923"/>
                <a:gd name="T8" fmla="*/ 0 w 352"/>
                <a:gd name="T9" fmla="*/ 4 h 923"/>
                <a:gd name="T10" fmla="*/ 1 w 352"/>
                <a:gd name="T11" fmla="*/ 5 h 923"/>
                <a:gd name="T12" fmla="*/ 1 w 352"/>
                <a:gd name="T13" fmla="*/ 6 h 923"/>
                <a:gd name="T14" fmla="*/ 3 w 352"/>
                <a:gd name="T15" fmla="*/ 7 h 923"/>
                <a:gd name="T16" fmla="*/ 3 w 352"/>
                <a:gd name="T17" fmla="*/ 10 h 923"/>
                <a:gd name="T18" fmla="*/ 3 w 352"/>
                <a:gd name="T19" fmla="*/ 16 h 923"/>
                <a:gd name="T20" fmla="*/ 3 w 352"/>
                <a:gd name="T21" fmla="*/ 19 h 923"/>
                <a:gd name="T22" fmla="*/ 3 w 352"/>
                <a:gd name="T23" fmla="*/ 20 h 923"/>
                <a:gd name="T24" fmla="*/ 3 w 352"/>
                <a:gd name="T25" fmla="*/ 22 h 923"/>
                <a:gd name="T26" fmla="*/ 2 w 352"/>
                <a:gd name="T27" fmla="*/ 25 h 923"/>
                <a:gd name="T28" fmla="*/ 2 w 352"/>
                <a:gd name="T29" fmla="*/ 27 h 923"/>
                <a:gd name="T30" fmla="*/ 3 w 352"/>
                <a:gd name="T31" fmla="*/ 28 h 923"/>
                <a:gd name="T32" fmla="*/ 3 w 352"/>
                <a:gd name="T33" fmla="*/ 28 h 923"/>
                <a:gd name="T34" fmla="*/ 3 w 352"/>
                <a:gd name="T35" fmla="*/ 28 h 923"/>
                <a:gd name="T36" fmla="*/ 4 w 352"/>
                <a:gd name="T37" fmla="*/ 28 h 923"/>
                <a:gd name="T38" fmla="*/ 5 w 352"/>
                <a:gd name="T39" fmla="*/ 28 h 923"/>
                <a:gd name="T40" fmla="*/ 5 w 352"/>
                <a:gd name="T41" fmla="*/ 28 h 923"/>
                <a:gd name="T42" fmla="*/ 5 w 352"/>
                <a:gd name="T43" fmla="*/ 28 h 923"/>
                <a:gd name="T44" fmla="*/ 6 w 352"/>
                <a:gd name="T45" fmla="*/ 26 h 923"/>
                <a:gd name="T46" fmla="*/ 6 w 352"/>
                <a:gd name="T47" fmla="*/ 24 h 923"/>
                <a:gd name="T48" fmla="*/ 6 w 352"/>
                <a:gd name="T49" fmla="*/ 22 h 923"/>
                <a:gd name="T50" fmla="*/ 7 w 352"/>
                <a:gd name="T51" fmla="*/ 21 h 923"/>
                <a:gd name="T52" fmla="*/ 7 w 352"/>
                <a:gd name="T53" fmla="*/ 20 h 923"/>
                <a:gd name="T54" fmla="*/ 7 w 352"/>
                <a:gd name="T55" fmla="*/ 19 h 923"/>
                <a:gd name="T56" fmla="*/ 8 w 352"/>
                <a:gd name="T57" fmla="*/ 17 h 923"/>
                <a:gd name="T58" fmla="*/ 9 w 352"/>
                <a:gd name="T59" fmla="*/ 15 h 923"/>
                <a:gd name="T60" fmla="*/ 9 w 352"/>
                <a:gd name="T61" fmla="*/ 12 h 923"/>
                <a:gd name="T62" fmla="*/ 10 w 352"/>
                <a:gd name="T63" fmla="*/ 8 h 923"/>
                <a:gd name="T64" fmla="*/ 11 w 352"/>
                <a:gd name="T65" fmla="*/ 5 h 923"/>
                <a:gd name="T66" fmla="*/ 12 w 352"/>
                <a:gd name="T67" fmla="*/ 4 h 923"/>
                <a:gd name="T68" fmla="*/ 12 w 352"/>
                <a:gd name="T69" fmla="*/ 3 h 923"/>
                <a:gd name="T70" fmla="*/ 11 w 352"/>
                <a:gd name="T71" fmla="*/ 2 h 923"/>
                <a:gd name="T72" fmla="*/ 10 w 352"/>
                <a:gd name="T73" fmla="*/ 1 h 923"/>
                <a:gd name="T74" fmla="*/ 9 w 352"/>
                <a:gd name="T75" fmla="*/ 0 h 923"/>
                <a:gd name="T76" fmla="*/ 8 w 352"/>
                <a:gd name="T77" fmla="*/ 0 h 923"/>
                <a:gd name="T78" fmla="*/ 7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7" name="Freeform 282">
              <a:extLst>
                <a:ext uri="{FF2B5EF4-FFF2-40B4-BE49-F238E27FC236}">
                  <a16:creationId xmlns:a16="http://schemas.microsoft.com/office/drawing/2014/main" id="{44ADEFA6-04E6-4FCF-AC08-C2F8C9B7FD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9" y="2255"/>
              <a:ext cx="159" cy="456"/>
            </a:xfrm>
            <a:custGeom>
              <a:avLst/>
              <a:gdLst>
                <a:gd name="T0" fmla="*/ 4 w 319"/>
                <a:gd name="T1" fmla="*/ 1 h 910"/>
                <a:gd name="T2" fmla="*/ 2 w 319"/>
                <a:gd name="T3" fmla="*/ 1 h 910"/>
                <a:gd name="T4" fmla="*/ 0 w 319"/>
                <a:gd name="T5" fmla="*/ 2 h 910"/>
                <a:gd name="T6" fmla="*/ 0 w 319"/>
                <a:gd name="T7" fmla="*/ 3 h 910"/>
                <a:gd name="T8" fmla="*/ 0 w 319"/>
                <a:gd name="T9" fmla="*/ 4 h 910"/>
                <a:gd name="T10" fmla="*/ 0 w 319"/>
                <a:gd name="T11" fmla="*/ 5 h 910"/>
                <a:gd name="T12" fmla="*/ 1 w 319"/>
                <a:gd name="T13" fmla="*/ 6 h 910"/>
                <a:gd name="T14" fmla="*/ 2 w 319"/>
                <a:gd name="T15" fmla="*/ 7 h 910"/>
                <a:gd name="T16" fmla="*/ 2 w 319"/>
                <a:gd name="T17" fmla="*/ 10 h 910"/>
                <a:gd name="T18" fmla="*/ 2 w 319"/>
                <a:gd name="T19" fmla="*/ 16 h 910"/>
                <a:gd name="T20" fmla="*/ 2 w 319"/>
                <a:gd name="T21" fmla="*/ 20 h 910"/>
                <a:gd name="T22" fmla="*/ 2 w 319"/>
                <a:gd name="T23" fmla="*/ 21 h 910"/>
                <a:gd name="T24" fmla="*/ 1 w 319"/>
                <a:gd name="T25" fmla="*/ 23 h 910"/>
                <a:gd name="T26" fmla="*/ 1 w 319"/>
                <a:gd name="T27" fmla="*/ 26 h 910"/>
                <a:gd name="T28" fmla="*/ 1 w 319"/>
                <a:gd name="T29" fmla="*/ 28 h 910"/>
                <a:gd name="T30" fmla="*/ 1 w 319"/>
                <a:gd name="T31" fmla="*/ 28 h 910"/>
                <a:gd name="T32" fmla="*/ 1 w 319"/>
                <a:gd name="T33" fmla="*/ 29 h 910"/>
                <a:gd name="T34" fmla="*/ 2 w 319"/>
                <a:gd name="T35" fmla="*/ 29 h 910"/>
                <a:gd name="T36" fmla="*/ 2 w 319"/>
                <a:gd name="T37" fmla="*/ 29 h 910"/>
                <a:gd name="T38" fmla="*/ 3 w 319"/>
                <a:gd name="T39" fmla="*/ 29 h 910"/>
                <a:gd name="T40" fmla="*/ 3 w 319"/>
                <a:gd name="T41" fmla="*/ 29 h 910"/>
                <a:gd name="T42" fmla="*/ 3 w 319"/>
                <a:gd name="T43" fmla="*/ 28 h 910"/>
                <a:gd name="T44" fmla="*/ 4 w 319"/>
                <a:gd name="T45" fmla="*/ 27 h 910"/>
                <a:gd name="T46" fmla="*/ 4 w 319"/>
                <a:gd name="T47" fmla="*/ 24 h 910"/>
                <a:gd name="T48" fmla="*/ 4 w 319"/>
                <a:gd name="T49" fmla="*/ 22 h 910"/>
                <a:gd name="T50" fmla="*/ 5 w 319"/>
                <a:gd name="T51" fmla="*/ 21 h 910"/>
                <a:gd name="T52" fmla="*/ 5 w 319"/>
                <a:gd name="T53" fmla="*/ 20 h 910"/>
                <a:gd name="T54" fmla="*/ 5 w 319"/>
                <a:gd name="T55" fmla="*/ 19 h 910"/>
                <a:gd name="T56" fmla="*/ 6 w 319"/>
                <a:gd name="T57" fmla="*/ 18 h 910"/>
                <a:gd name="T58" fmla="*/ 6 w 319"/>
                <a:gd name="T59" fmla="*/ 15 h 910"/>
                <a:gd name="T60" fmla="*/ 7 w 319"/>
                <a:gd name="T61" fmla="*/ 12 h 910"/>
                <a:gd name="T62" fmla="*/ 8 w 319"/>
                <a:gd name="T63" fmla="*/ 9 h 910"/>
                <a:gd name="T64" fmla="*/ 9 w 319"/>
                <a:gd name="T65" fmla="*/ 6 h 910"/>
                <a:gd name="T66" fmla="*/ 9 w 319"/>
                <a:gd name="T67" fmla="*/ 5 h 910"/>
                <a:gd name="T68" fmla="*/ 9 w 319"/>
                <a:gd name="T69" fmla="*/ 4 h 910"/>
                <a:gd name="T70" fmla="*/ 9 w 319"/>
                <a:gd name="T71" fmla="*/ 3 h 910"/>
                <a:gd name="T72" fmla="*/ 9 w 319"/>
                <a:gd name="T73" fmla="*/ 2 h 910"/>
                <a:gd name="T74" fmla="*/ 8 w 319"/>
                <a:gd name="T75" fmla="*/ 1 h 910"/>
                <a:gd name="T76" fmla="*/ 7 w 319"/>
                <a:gd name="T77" fmla="*/ 1 h 910"/>
                <a:gd name="T78" fmla="*/ 6 w 319"/>
                <a:gd name="T79" fmla="*/ 1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8" name="Freeform 283">
              <a:extLst>
                <a:ext uri="{FF2B5EF4-FFF2-40B4-BE49-F238E27FC236}">
                  <a16:creationId xmlns:a16="http://schemas.microsoft.com/office/drawing/2014/main" id="{83A8D5A8-7181-487D-93CE-9BF6CBD792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09" y="2262"/>
              <a:ext cx="143" cy="448"/>
            </a:xfrm>
            <a:custGeom>
              <a:avLst/>
              <a:gdLst>
                <a:gd name="T0" fmla="*/ 6 w 286"/>
                <a:gd name="T1" fmla="*/ 0 h 896"/>
                <a:gd name="T2" fmla="*/ 4 w 286"/>
                <a:gd name="T3" fmla="*/ 1 h 896"/>
                <a:gd name="T4" fmla="*/ 3 w 286"/>
                <a:gd name="T5" fmla="*/ 1 h 896"/>
                <a:gd name="T6" fmla="*/ 3 w 286"/>
                <a:gd name="T7" fmla="*/ 1 h 896"/>
                <a:gd name="T8" fmla="*/ 2 w 286"/>
                <a:gd name="T9" fmla="*/ 2 h 896"/>
                <a:gd name="T10" fmla="*/ 1 w 286"/>
                <a:gd name="T11" fmla="*/ 2 h 896"/>
                <a:gd name="T12" fmla="*/ 1 w 286"/>
                <a:gd name="T13" fmla="*/ 2 h 896"/>
                <a:gd name="T14" fmla="*/ 1 w 286"/>
                <a:gd name="T15" fmla="*/ 3 h 896"/>
                <a:gd name="T16" fmla="*/ 0 w 286"/>
                <a:gd name="T17" fmla="*/ 3 h 896"/>
                <a:gd name="T18" fmla="*/ 0 w 286"/>
                <a:gd name="T19" fmla="*/ 4 h 896"/>
                <a:gd name="T20" fmla="*/ 1 w 286"/>
                <a:gd name="T21" fmla="*/ 4 h 896"/>
                <a:gd name="T22" fmla="*/ 1 w 286"/>
                <a:gd name="T23" fmla="*/ 5 h 896"/>
                <a:gd name="T24" fmla="*/ 1 w 286"/>
                <a:gd name="T25" fmla="*/ 5 h 896"/>
                <a:gd name="T26" fmla="*/ 2 w 286"/>
                <a:gd name="T27" fmla="*/ 6 h 896"/>
                <a:gd name="T28" fmla="*/ 2 w 286"/>
                <a:gd name="T29" fmla="*/ 6 h 896"/>
                <a:gd name="T30" fmla="*/ 3 w 286"/>
                <a:gd name="T31" fmla="*/ 6 h 896"/>
                <a:gd name="T32" fmla="*/ 3 w 286"/>
                <a:gd name="T33" fmla="*/ 6 h 896"/>
                <a:gd name="T34" fmla="*/ 2 w 286"/>
                <a:gd name="T35" fmla="*/ 19 h 896"/>
                <a:gd name="T36" fmla="*/ 2 w 286"/>
                <a:gd name="T37" fmla="*/ 21 h 896"/>
                <a:gd name="T38" fmla="*/ 2 w 286"/>
                <a:gd name="T39" fmla="*/ 27 h 896"/>
                <a:gd name="T40" fmla="*/ 2 w 286"/>
                <a:gd name="T41" fmla="*/ 28 h 896"/>
                <a:gd name="T42" fmla="*/ 3 w 286"/>
                <a:gd name="T43" fmla="*/ 28 h 896"/>
                <a:gd name="T44" fmla="*/ 4 w 286"/>
                <a:gd name="T45" fmla="*/ 27 h 896"/>
                <a:gd name="T46" fmla="*/ 4 w 286"/>
                <a:gd name="T47" fmla="*/ 23 h 896"/>
                <a:gd name="T48" fmla="*/ 5 w 286"/>
                <a:gd name="T49" fmla="*/ 20 h 896"/>
                <a:gd name="T50" fmla="*/ 5 w 286"/>
                <a:gd name="T51" fmla="*/ 18 h 896"/>
                <a:gd name="T52" fmla="*/ 6 w 286"/>
                <a:gd name="T53" fmla="*/ 17 h 896"/>
                <a:gd name="T54" fmla="*/ 6 w 286"/>
                <a:gd name="T55" fmla="*/ 16 h 896"/>
                <a:gd name="T56" fmla="*/ 6 w 286"/>
                <a:gd name="T57" fmla="*/ 15 h 896"/>
                <a:gd name="T58" fmla="*/ 6 w 286"/>
                <a:gd name="T59" fmla="*/ 14 h 896"/>
                <a:gd name="T60" fmla="*/ 6 w 286"/>
                <a:gd name="T61" fmla="*/ 12 h 896"/>
                <a:gd name="T62" fmla="*/ 7 w 286"/>
                <a:gd name="T63" fmla="*/ 10 h 896"/>
                <a:gd name="T64" fmla="*/ 7 w 286"/>
                <a:gd name="T65" fmla="*/ 8 h 896"/>
                <a:gd name="T66" fmla="*/ 8 w 286"/>
                <a:gd name="T67" fmla="*/ 6 h 896"/>
                <a:gd name="T68" fmla="*/ 9 w 286"/>
                <a:gd name="T69" fmla="*/ 5 h 896"/>
                <a:gd name="T70" fmla="*/ 9 w 286"/>
                <a:gd name="T71" fmla="*/ 4 h 896"/>
                <a:gd name="T72" fmla="*/ 9 w 286"/>
                <a:gd name="T73" fmla="*/ 4 h 896"/>
                <a:gd name="T74" fmla="*/ 9 w 286"/>
                <a:gd name="T75" fmla="*/ 3 h 896"/>
                <a:gd name="T76" fmla="*/ 9 w 286"/>
                <a:gd name="T77" fmla="*/ 2 h 896"/>
                <a:gd name="T78" fmla="*/ 8 w 286"/>
                <a:gd name="T79" fmla="*/ 1 h 896"/>
                <a:gd name="T80" fmla="*/ 7 w 286"/>
                <a:gd name="T81" fmla="*/ 1 h 896"/>
                <a:gd name="T82" fmla="*/ 6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9" name="Freeform 284">
              <a:extLst>
                <a:ext uri="{FF2B5EF4-FFF2-40B4-BE49-F238E27FC236}">
                  <a16:creationId xmlns:a16="http://schemas.microsoft.com/office/drawing/2014/main" id="{9603F78F-BC3C-48C5-A74F-40EA529985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5" y="2176"/>
              <a:ext cx="173" cy="240"/>
            </a:xfrm>
            <a:custGeom>
              <a:avLst/>
              <a:gdLst>
                <a:gd name="T0" fmla="*/ 9 w 346"/>
                <a:gd name="T1" fmla="*/ 0 h 480"/>
                <a:gd name="T2" fmla="*/ 8 w 346"/>
                <a:gd name="T3" fmla="*/ 1 h 480"/>
                <a:gd name="T4" fmla="*/ 7 w 346"/>
                <a:gd name="T5" fmla="*/ 1 h 480"/>
                <a:gd name="T6" fmla="*/ 6 w 346"/>
                <a:gd name="T7" fmla="*/ 2 h 480"/>
                <a:gd name="T8" fmla="*/ 5 w 346"/>
                <a:gd name="T9" fmla="*/ 2 h 480"/>
                <a:gd name="T10" fmla="*/ 4 w 346"/>
                <a:gd name="T11" fmla="*/ 3 h 480"/>
                <a:gd name="T12" fmla="*/ 3 w 346"/>
                <a:gd name="T13" fmla="*/ 4 h 480"/>
                <a:gd name="T14" fmla="*/ 3 w 346"/>
                <a:gd name="T15" fmla="*/ 5 h 480"/>
                <a:gd name="T16" fmla="*/ 2 w 346"/>
                <a:gd name="T17" fmla="*/ 6 h 480"/>
                <a:gd name="T18" fmla="*/ 1 w 346"/>
                <a:gd name="T19" fmla="*/ 7 h 480"/>
                <a:gd name="T20" fmla="*/ 1 w 346"/>
                <a:gd name="T21" fmla="*/ 8 h 480"/>
                <a:gd name="T22" fmla="*/ 1 w 346"/>
                <a:gd name="T23" fmla="*/ 9 h 480"/>
                <a:gd name="T24" fmla="*/ 1 w 346"/>
                <a:gd name="T25" fmla="*/ 10 h 480"/>
                <a:gd name="T26" fmla="*/ 0 w 346"/>
                <a:gd name="T27" fmla="*/ 12 h 480"/>
                <a:gd name="T28" fmla="*/ 1 w 346"/>
                <a:gd name="T29" fmla="*/ 13 h 480"/>
                <a:gd name="T30" fmla="*/ 1 w 346"/>
                <a:gd name="T31" fmla="*/ 14 h 480"/>
                <a:gd name="T32" fmla="*/ 1 w 346"/>
                <a:gd name="T33" fmla="*/ 15 h 480"/>
                <a:gd name="T34" fmla="*/ 2 w 346"/>
                <a:gd name="T35" fmla="*/ 14 h 480"/>
                <a:gd name="T36" fmla="*/ 2 w 346"/>
                <a:gd name="T37" fmla="*/ 13 h 480"/>
                <a:gd name="T38" fmla="*/ 2 w 346"/>
                <a:gd name="T39" fmla="*/ 12 h 480"/>
                <a:gd name="T40" fmla="*/ 2 w 346"/>
                <a:gd name="T41" fmla="*/ 11 h 480"/>
                <a:gd name="T42" fmla="*/ 3 w 346"/>
                <a:gd name="T43" fmla="*/ 10 h 480"/>
                <a:gd name="T44" fmla="*/ 3 w 346"/>
                <a:gd name="T45" fmla="*/ 9 h 480"/>
                <a:gd name="T46" fmla="*/ 4 w 346"/>
                <a:gd name="T47" fmla="*/ 8 h 480"/>
                <a:gd name="T48" fmla="*/ 4 w 346"/>
                <a:gd name="T49" fmla="*/ 7 h 480"/>
                <a:gd name="T50" fmla="*/ 5 w 346"/>
                <a:gd name="T51" fmla="*/ 6 h 480"/>
                <a:gd name="T52" fmla="*/ 6 w 346"/>
                <a:gd name="T53" fmla="*/ 5 h 480"/>
                <a:gd name="T54" fmla="*/ 6 w 346"/>
                <a:gd name="T55" fmla="*/ 4 h 480"/>
                <a:gd name="T56" fmla="*/ 7 w 346"/>
                <a:gd name="T57" fmla="*/ 3 h 480"/>
                <a:gd name="T58" fmla="*/ 8 w 346"/>
                <a:gd name="T59" fmla="*/ 3 h 480"/>
                <a:gd name="T60" fmla="*/ 9 w 346"/>
                <a:gd name="T61" fmla="*/ 2 h 480"/>
                <a:gd name="T62" fmla="*/ 10 w 346"/>
                <a:gd name="T63" fmla="*/ 1 h 480"/>
                <a:gd name="T64" fmla="*/ 11 w 346"/>
                <a:gd name="T65" fmla="*/ 1 h 480"/>
                <a:gd name="T66" fmla="*/ 9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0" name="Freeform 285">
              <a:extLst>
                <a:ext uri="{FF2B5EF4-FFF2-40B4-BE49-F238E27FC236}">
                  <a16:creationId xmlns:a16="http://schemas.microsoft.com/office/drawing/2014/main" id="{335C82E3-D457-4220-97C7-A4B9D9D826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7" y="2178"/>
              <a:ext cx="169" cy="235"/>
            </a:xfrm>
            <a:custGeom>
              <a:avLst/>
              <a:gdLst>
                <a:gd name="T0" fmla="*/ 9 w 337"/>
                <a:gd name="T1" fmla="*/ 0 h 469"/>
                <a:gd name="T2" fmla="*/ 8 w 337"/>
                <a:gd name="T3" fmla="*/ 1 h 469"/>
                <a:gd name="T4" fmla="*/ 7 w 337"/>
                <a:gd name="T5" fmla="*/ 1 h 469"/>
                <a:gd name="T6" fmla="*/ 6 w 337"/>
                <a:gd name="T7" fmla="*/ 2 h 469"/>
                <a:gd name="T8" fmla="*/ 5 w 337"/>
                <a:gd name="T9" fmla="*/ 2 h 469"/>
                <a:gd name="T10" fmla="*/ 4 w 337"/>
                <a:gd name="T11" fmla="*/ 3 h 469"/>
                <a:gd name="T12" fmla="*/ 3 w 337"/>
                <a:gd name="T13" fmla="*/ 4 h 469"/>
                <a:gd name="T14" fmla="*/ 3 w 337"/>
                <a:gd name="T15" fmla="*/ 5 h 469"/>
                <a:gd name="T16" fmla="*/ 2 w 337"/>
                <a:gd name="T17" fmla="*/ 6 h 469"/>
                <a:gd name="T18" fmla="*/ 1 w 337"/>
                <a:gd name="T19" fmla="*/ 7 h 469"/>
                <a:gd name="T20" fmla="*/ 1 w 337"/>
                <a:gd name="T21" fmla="*/ 8 h 469"/>
                <a:gd name="T22" fmla="*/ 1 w 337"/>
                <a:gd name="T23" fmla="*/ 9 h 469"/>
                <a:gd name="T24" fmla="*/ 1 w 337"/>
                <a:gd name="T25" fmla="*/ 10 h 469"/>
                <a:gd name="T26" fmla="*/ 0 w 337"/>
                <a:gd name="T27" fmla="*/ 11 h 469"/>
                <a:gd name="T28" fmla="*/ 1 w 337"/>
                <a:gd name="T29" fmla="*/ 13 h 469"/>
                <a:gd name="T30" fmla="*/ 1 w 337"/>
                <a:gd name="T31" fmla="*/ 14 h 469"/>
                <a:gd name="T32" fmla="*/ 1 w 337"/>
                <a:gd name="T33" fmla="*/ 15 h 469"/>
                <a:gd name="T34" fmla="*/ 2 w 337"/>
                <a:gd name="T35" fmla="*/ 14 h 469"/>
                <a:gd name="T36" fmla="*/ 2 w 337"/>
                <a:gd name="T37" fmla="*/ 13 h 469"/>
                <a:gd name="T38" fmla="*/ 2 w 337"/>
                <a:gd name="T39" fmla="*/ 12 h 469"/>
                <a:gd name="T40" fmla="*/ 2 w 337"/>
                <a:gd name="T41" fmla="*/ 11 h 469"/>
                <a:gd name="T42" fmla="*/ 3 w 337"/>
                <a:gd name="T43" fmla="*/ 10 h 469"/>
                <a:gd name="T44" fmla="*/ 3 w 337"/>
                <a:gd name="T45" fmla="*/ 9 h 469"/>
                <a:gd name="T46" fmla="*/ 4 w 337"/>
                <a:gd name="T47" fmla="*/ 8 h 469"/>
                <a:gd name="T48" fmla="*/ 4 w 337"/>
                <a:gd name="T49" fmla="*/ 7 h 469"/>
                <a:gd name="T50" fmla="*/ 5 w 337"/>
                <a:gd name="T51" fmla="*/ 6 h 469"/>
                <a:gd name="T52" fmla="*/ 6 w 337"/>
                <a:gd name="T53" fmla="*/ 5 h 469"/>
                <a:gd name="T54" fmla="*/ 6 w 337"/>
                <a:gd name="T55" fmla="*/ 4 h 469"/>
                <a:gd name="T56" fmla="*/ 7 w 337"/>
                <a:gd name="T57" fmla="*/ 3 h 469"/>
                <a:gd name="T58" fmla="*/ 8 w 337"/>
                <a:gd name="T59" fmla="*/ 2 h 469"/>
                <a:gd name="T60" fmla="*/ 9 w 337"/>
                <a:gd name="T61" fmla="*/ 2 h 469"/>
                <a:gd name="T62" fmla="*/ 10 w 337"/>
                <a:gd name="T63" fmla="*/ 1 h 469"/>
                <a:gd name="T64" fmla="*/ 11 w 337"/>
                <a:gd name="T65" fmla="*/ 1 h 469"/>
                <a:gd name="T66" fmla="*/ 11 w 337"/>
                <a:gd name="T67" fmla="*/ 1 h 469"/>
                <a:gd name="T68" fmla="*/ 10 w 337"/>
                <a:gd name="T69" fmla="*/ 1 h 469"/>
                <a:gd name="T70" fmla="*/ 10 w 337"/>
                <a:gd name="T71" fmla="*/ 1 h 469"/>
                <a:gd name="T72" fmla="*/ 10 w 337"/>
                <a:gd name="T73" fmla="*/ 1 h 469"/>
                <a:gd name="T74" fmla="*/ 10 w 337"/>
                <a:gd name="T75" fmla="*/ 1 h 469"/>
                <a:gd name="T76" fmla="*/ 9 w 337"/>
                <a:gd name="T77" fmla="*/ 1 h 469"/>
                <a:gd name="T78" fmla="*/ 9 w 337"/>
                <a:gd name="T79" fmla="*/ 0 h 469"/>
                <a:gd name="T80" fmla="*/ 9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1" name="Freeform 286">
              <a:extLst>
                <a:ext uri="{FF2B5EF4-FFF2-40B4-BE49-F238E27FC236}">
                  <a16:creationId xmlns:a16="http://schemas.microsoft.com/office/drawing/2014/main" id="{5B81EAA1-B65B-4BC9-83B0-AE2066724B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8" y="2180"/>
              <a:ext cx="166" cy="229"/>
            </a:xfrm>
            <a:custGeom>
              <a:avLst/>
              <a:gdLst>
                <a:gd name="T0" fmla="*/ 8 w 332"/>
                <a:gd name="T1" fmla="*/ 0 h 458"/>
                <a:gd name="T2" fmla="*/ 7 w 332"/>
                <a:gd name="T3" fmla="*/ 1 h 458"/>
                <a:gd name="T4" fmla="*/ 7 w 332"/>
                <a:gd name="T5" fmla="*/ 1 h 458"/>
                <a:gd name="T6" fmla="*/ 6 w 332"/>
                <a:gd name="T7" fmla="*/ 2 h 458"/>
                <a:gd name="T8" fmla="*/ 5 w 332"/>
                <a:gd name="T9" fmla="*/ 2 h 458"/>
                <a:gd name="T10" fmla="*/ 4 w 332"/>
                <a:gd name="T11" fmla="*/ 3 h 458"/>
                <a:gd name="T12" fmla="*/ 3 w 332"/>
                <a:gd name="T13" fmla="*/ 4 h 458"/>
                <a:gd name="T14" fmla="*/ 3 w 332"/>
                <a:gd name="T15" fmla="*/ 5 h 458"/>
                <a:gd name="T16" fmla="*/ 2 w 332"/>
                <a:gd name="T17" fmla="*/ 6 h 458"/>
                <a:gd name="T18" fmla="*/ 1 w 332"/>
                <a:gd name="T19" fmla="*/ 7 h 458"/>
                <a:gd name="T20" fmla="*/ 1 w 332"/>
                <a:gd name="T21" fmla="*/ 8 h 458"/>
                <a:gd name="T22" fmla="*/ 1 w 332"/>
                <a:gd name="T23" fmla="*/ 9 h 458"/>
                <a:gd name="T24" fmla="*/ 1 w 332"/>
                <a:gd name="T25" fmla="*/ 10 h 458"/>
                <a:gd name="T26" fmla="*/ 0 w 332"/>
                <a:gd name="T27" fmla="*/ 11 h 458"/>
                <a:gd name="T28" fmla="*/ 1 w 332"/>
                <a:gd name="T29" fmla="*/ 12 h 458"/>
                <a:gd name="T30" fmla="*/ 1 w 332"/>
                <a:gd name="T31" fmla="*/ 13 h 458"/>
                <a:gd name="T32" fmla="*/ 1 w 332"/>
                <a:gd name="T33" fmla="*/ 15 h 458"/>
                <a:gd name="T34" fmla="*/ 1 w 332"/>
                <a:gd name="T35" fmla="*/ 14 h 458"/>
                <a:gd name="T36" fmla="*/ 2 w 332"/>
                <a:gd name="T37" fmla="*/ 13 h 458"/>
                <a:gd name="T38" fmla="*/ 2 w 332"/>
                <a:gd name="T39" fmla="*/ 11 h 458"/>
                <a:gd name="T40" fmla="*/ 2 w 332"/>
                <a:gd name="T41" fmla="*/ 10 h 458"/>
                <a:gd name="T42" fmla="*/ 3 w 332"/>
                <a:gd name="T43" fmla="*/ 9 h 458"/>
                <a:gd name="T44" fmla="*/ 3 w 332"/>
                <a:gd name="T45" fmla="*/ 8 h 458"/>
                <a:gd name="T46" fmla="*/ 4 w 332"/>
                <a:gd name="T47" fmla="*/ 7 h 458"/>
                <a:gd name="T48" fmla="*/ 4 w 332"/>
                <a:gd name="T49" fmla="*/ 6 h 458"/>
                <a:gd name="T50" fmla="*/ 5 w 332"/>
                <a:gd name="T51" fmla="*/ 5 h 458"/>
                <a:gd name="T52" fmla="*/ 5 w 332"/>
                <a:gd name="T53" fmla="*/ 5 h 458"/>
                <a:gd name="T54" fmla="*/ 6 w 332"/>
                <a:gd name="T55" fmla="*/ 4 h 458"/>
                <a:gd name="T56" fmla="*/ 7 w 332"/>
                <a:gd name="T57" fmla="*/ 3 h 458"/>
                <a:gd name="T58" fmla="*/ 8 w 332"/>
                <a:gd name="T59" fmla="*/ 2 h 458"/>
                <a:gd name="T60" fmla="*/ 9 w 332"/>
                <a:gd name="T61" fmla="*/ 2 h 458"/>
                <a:gd name="T62" fmla="*/ 10 w 332"/>
                <a:gd name="T63" fmla="*/ 1 h 458"/>
                <a:gd name="T64" fmla="*/ 11 w 332"/>
                <a:gd name="T65" fmla="*/ 1 h 458"/>
                <a:gd name="T66" fmla="*/ 11 w 332"/>
                <a:gd name="T67" fmla="*/ 1 h 458"/>
                <a:gd name="T68" fmla="*/ 10 w 332"/>
                <a:gd name="T69" fmla="*/ 1 h 458"/>
                <a:gd name="T70" fmla="*/ 10 w 332"/>
                <a:gd name="T71" fmla="*/ 1 h 458"/>
                <a:gd name="T72" fmla="*/ 10 w 332"/>
                <a:gd name="T73" fmla="*/ 1 h 458"/>
                <a:gd name="T74" fmla="*/ 9 w 332"/>
                <a:gd name="T75" fmla="*/ 1 h 458"/>
                <a:gd name="T76" fmla="*/ 9 w 332"/>
                <a:gd name="T77" fmla="*/ 1 h 458"/>
                <a:gd name="T78" fmla="*/ 9 w 332"/>
                <a:gd name="T79" fmla="*/ 0 h 458"/>
                <a:gd name="T80" fmla="*/ 8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2" name="Freeform 287">
              <a:extLst>
                <a:ext uri="{FF2B5EF4-FFF2-40B4-BE49-F238E27FC236}">
                  <a16:creationId xmlns:a16="http://schemas.microsoft.com/office/drawing/2014/main" id="{81ABBB25-7966-49D4-8728-7A210AA0F92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0" y="2181"/>
              <a:ext cx="161" cy="225"/>
            </a:xfrm>
            <a:custGeom>
              <a:avLst/>
              <a:gdLst>
                <a:gd name="T0" fmla="*/ 7 w 324"/>
                <a:gd name="T1" fmla="*/ 0 h 451"/>
                <a:gd name="T2" fmla="*/ 6 w 324"/>
                <a:gd name="T3" fmla="*/ 0 h 451"/>
                <a:gd name="T4" fmla="*/ 5 w 324"/>
                <a:gd name="T5" fmla="*/ 0 h 451"/>
                <a:gd name="T6" fmla="*/ 5 w 324"/>
                <a:gd name="T7" fmla="*/ 1 h 451"/>
                <a:gd name="T8" fmla="*/ 4 w 324"/>
                <a:gd name="T9" fmla="*/ 2 h 451"/>
                <a:gd name="T10" fmla="*/ 3 w 324"/>
                <a:gd name="T11" fmla="*/ 2 h 451"/>
                <a:gd name="T12" fmla="*/ 2 w 324"/>
                <a:gd name="T13" fmla="*/ 3 h 451"/>
                <a:gd name="T14" fmla="*/ 2 w 324"/>
                <a:gd name="T15" fmla="*/ 4 h 451"/>
                <a:gd name="T16" fmla="*/ 1 w 324"/>
                <a:gd name="T17" fmla="*/ 5 h 451"/>
                <a:gd name="T18" fmla="*/ 0 w 324"/>
                <a:gd name="T19" fmla="*/ 6 h 451"/>
                <a:gd name="T20" fmla="*/ 0 w 324"/>
                <a:gd name="T21" fmla="*/ 7 h 451"/>
                <a:gd name="T22" fmla="*/ 0 w 324"/>
                <a:gd name="T23" fmla="*/ 8 h 451"/>
                <a:gd name="T24" fmla="*/ 0 w 324"/>
                <a:gd name="T25" fmla="*/ 9 h 451"/>
                <a:gd name="T26" fmla="*/ 0 w 324"/>
                <a:gd name="T27" fmla="*/ 10 h 451"/>
                <a:gd name="T28" fmla="*/ 0 w 324"/>
                <a:gd name="T29" fmla="*/ 11 h 451"/>
                <a:gd name="T30" fmla="*/ 0 w 324"/>
                <a:gd name="T31" fmla="*/ 12 h 451"/>
                <a:gd name="T32" fmla="*/ 0 w 324"/>
                <a:gd name="T33" fmla="*/ 14 h 451"/>
                <a:gd name="T34" fmla="*/ 0 w 324"/>
                <a:gd name="T35" fmla="*/ 12 h 451"/>
                <a:gd name="T36" fmla="*/ 1 w 324"/>
                <a:gd name="T37" fmla="*/ 11 h 451"/>
                <a:gd name="T38" fmla="*/ 1 w 324"/>
                <a:gd name="T39" fmla="*/ 10 h 451"/>
                <a:gd name="T40" fmla="*/ 1 w 324"/>
                <a:gd name="T41" fmla="*/ 9 h 451"/>
                <a:gd name="T42" fmla="*/ 2 w 324"/>
                <a:gd name="T43" fmla="*/ 8 h 451"/>
                <a:gd name="T44" fmla="*/ 2 w 324"/>
                <a:gd name="T45" fmla="*/ 7 h 451"/>
                <a:gd name="T46" fmla="*/ 2 w 324"/>
                <a:gd name="T47" fmla="*/ 6 h 451"/>
                <a:gd name="T48" fmla="*/ 3 w 324"/>
                <a:gd name="T49" fmla="*/ 5 h 451"/>
                <a:gd name="T50" fmla="*/ 4 w 324"/>
                <a:gd name="T51" fmla="*/ 4 h 451"/>
                <a:gd name="T52" fmla="*/ 4 w 324"/>
                <a:gd name="T53" fmla="*/ 3 h 451"/>
                <a:gd name="T54" fmla="*/ 5 w 324"/>
                <a:gd name="T55" fmla="*/ 3 h 451"/>
                <a:gd name="T56" fmla="*/ 6 w 324"/>
                <a:gd name="T57" fmla="*/ 2 h 451"/>
                <a:gd name="T58" fmla="*/ 7 w 324"/>
                <a:gd name="T59" fmla="*/ 1 h 451"/>
                <a:gd name="T60" fmla="*/ 8 w 324"/>
                <a:gd name="T61" fmla="*/ 1 h 451"/>
                <a:gd name="T62" fmla="*/ 9 w 324"/>
                <a:gd name="T63" fmla="*/ 0 h 451"/>
                <a:gd name="T64" fmla="*/ 10 w 324"/>
                <a:gd name="T65" fmla="*/ 0 h 451"/>
                <a:gd name="T66" fmla="*/ 9 w 324"/>
                <a:gd name="T67" fmla="*/ 0 h 451"/>
                <a:gd name="T68" fmla="*/ 9 w 324"/>
                <a:gd name="T69" fmla="*/ 0 h 451"/>
                <a:gd name="T70" fmla="*/ 9 w 324"/>
                <a:gd name="T71" fmla="*/ 0 h 451"/>
                <a:gd name="T72" fmla="*/ 8 w 324"/>
                <a:gd name="T73" fmla="*/ 0 h 451"/>
                <a:gd name="T74" fmla="*/ 8 w 324"/>
                <a:gd name="T75" fmla="*/ 0 h 451"/>
                <a:gd name="T76" fmla="*/ 8 w 324"/>
                <a:gd name="T77" fmla="*/ 0 h 451"/>
                <a:gd name="T78" fmla="*/ 7 w 324"/>
                <a:gd name="T79" fmla="*/ 0 h 451"/>
                <a:gd name="T80" fmla="*/ 7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3" name="Freeform 288">
              <a:extLst>
                <a:ext uri="{FF2B5EF4-FFF2-40B4-BE49-F238E27FC236}">
                  <a16:creationId xmlns:a16="http://schemas.microsoft.com/office/drawing/2014/main" id="{30F4ADCD-F71F-4D1A-B0CA-DA3E7F0E79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1" y="2183"/>
              <a:ext cx="158" cy="220"/>
            </a:xfrm>
            <a:custGeom>
              <a:avLst/>
              <a:gdLst>
                <a:gd name="T0" fmla="*/ 8 w 316"/>
                <a:gd name="T1" fmla="*/ 0 h 440"/>
                <a:gd name="T2" fmla="*/ 7 w 316"/>
                <a:gd name="T3" fmla="*/ 1 h 440"/>
                <a:gd name="T4" fmla="*/ 6 w 316"/>
                <a:gd name="T5" fmla="*/ 1 h 440"/>
                <a:gd name="T6" fmla="*/ 5 w 316"/>
                <a:gd name="T7" fmla="*/ 2 h 440"/>
                <a:gd name="T8" fmla="*/ 5 w 316"/>
                <a:gd name="T9" fmla="*/ 2 h 440"/>
                <a:gd name="T10" fmla="*/ 4 w 316"/>
                <a:gd name="T11" fmla="*/ 3 h 440"/>
                <a:gd name="T12" fmla="*/ 3 w 316"/>
                <a:gd name="T13" fmla="*/ 4 h 440"/>
                <a:gd name="T14" fmla="*/ 3 w 316"/>
                <a:gd name="T15" fmla="*/ 5 h 440"/>
                <a:gd name="T16" fmla="*/ 2 w 316"/>
                <a:gd name="T17" fmla="*/ 5 h 440"/>
                <a:gd name="T18" fmla="*/ 1 w 316"/>
                <a:gd name="T19" fmla="*/ 6 h 440"/>
                <a:gd name="T20" fmla="*/ 1 w 316"/>
                <a:gd name="T21" fmla="*/ 7 h 440"/>
                <a:gd name="T22" fmla="*/ 1 w 316"/>
                <a:gd name="T23" fmla="*/ 8 h 440"/>
                <a:gd name="T24" fmla="*/ 1 w 316"/>
                <a:gd name="T25" fmla="*/ 9 h 440"/>
                <a:gd name="T26" fmla="*/ 0 w 316"/>
                <a:gd name="T27" fmla="*/ 11 h 440"/>
                <a:gd name="T28" fmla="*/ 1 w 316"/>
                <a:gd name="T29" fmla="*/ 12 h 440"/>
                <a:gd name="T30" fmla="*/ 1 w 316"/>
                <a:gd name="T31" fmla="*/ 13 h 440"/>
                <a:gd name="T32" fmla="*/ 1 w 316"/>
                <a:gd name="T33" fmla="*/ 14 h 440"/>
                <a:gd name="T34" fmla="*/ 1 w 316"/>
                <a:gd name="T35" fmla="*/ 13 h 440"/>
                <a:gd name="T36" fmla="*/ 2 w 316"/>
                <a:gd name="T37" fmla="*/ 12 h 440"/>
                <a:gd name="T38" fmla="*/ 2 w 316"/>
                <a:gd name="T39" fmla="*/ 11 h 440"/>
                <a:gd name="T40" fmla="*/ 2 w 316"/>
                <a:gd name="T41" fmla="*/ 10 h 440"/>
                <a:gd name="T42" fmla="*/ 2 w 316"/>
                <a:gd name="T43" fmla="*/ 9 h 440"/>
                <a:gd name="T44" fmla="*/ 3 w 316"/>
                <a:gd name="T45" fmla="*/ 8 h 440"/>
                <a:gd name="T46" fmla="*/ 3 w 316"/>
                <a:gd name="T47" fmla="*/ 7 h 440"/>
                <a:gd name="T48" fmla="*/ 4 w 316"/>
                <a:gd name="T49" fmla="*/ 6 h 440"/>
                <a:gd name="T50" fmla="*/ 4 w 316"/>
                <a:gd name="T51" fmla="*/ 5 h 440"/>
                <a:gd name="T52" fmla="*/ 5 w 316"/>
                <a:gd name="T53" fmla="*/ 4 h 440"/>
                <a:gd name="T54" fmla="*/ 6 w 316"/>
                <a:gd name="T55" fmla="*/ 3 h 440"/>
                <a:gd name="T56" fmla="*/ 7 w 316"/>
                <a:gd name="T57" fmla="*/ 3 h 440"/>
                <a:gd name="T58" fmla="*/ 7 w 316"/>
                <a:gd name="T59" fmla="*/ 2 h 440"/>
                <a:gd name="T60" fmla="*/ 8 w 316"/>
                <a:gd name="T61" fmla="*/ 2 h 440"/>
                <a:gd name="T62" fmla="*/ 9 w 316"/>
                <a:gd name="T63" fmla="*/ 1 h 440"/>
                <a:gd name="T64" fmla="*/ 10 w 316"/>
                <a:gd name="T65" fmla="*/ 0 h 440"/>
                <a:gd name="T66" fmla="*/ 10 w 316"/>
                <a:gd name="T67" fmla="*/ 0 h 440"/>
                <a:gd name="T68" fmla="*/ 10 w 316"/>
                <a:gd name="T69" fmla="*/ 0 h 440"/>
                <a:gd name="T70" fmla="*/ 9 w 316"/>
                <a:gd name="T71" fmla="*/ 0 h 440"/>
                <a:gd name="T72" fmla="*/ 9 w 316"/>
                <a:gd name="T73" fmla="*/ 0 h 440"/>
                <a:gd name="T74" fmla="*/ 9 w 316"/>
                <a:gd name="T75" fmla="*/ 0 h 440"/>
                <a:gd name="T76" fmla="*/ 9 w 316"/>
                <a:gd name="T77" fmla="*/ 0 h 440"/>
                <a:gd name="T78" fmla="*/ 8 w 316"/>
                <a:gd name="T79" fmla="*/ 0 h 440"/>
                <a:gd name="T80" fmla="*/ 8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4" name="Freeform 289">
              <a:extLst>
                <a:ext uri="{FF2B5EF4-FFF2-40B4-BE49-F238E27FC236}">
                  <a16:creationId xmlns:a16="http://schemas.microsoft.com/office/drawing/2014/main" id="{777C0DF9-769E-411D-B6F4-AFB6E1176F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2" y="2184"/>
              <a:ext cx="155" cy="215"/>
            </a:xfrm>
            <a:custGeom>
              <a:avLst/>
              <a:gdLst>
                <a:gd name="T0" fmla="*/ 8 w 310"/>
                <a:gd name="T1" fmla="*/ 0 h 431"/>
                <a:gd name="T2" fmla="*/ 7 w 310"/>
                <a:gd name="T3" fmla="*/ 0 h 431"/>
                <a:gd name="T4" fmla="*/ 6 w 310"/>
                <a:gd name="T5" fmla="*/ 0 h 431"/>
                <a:gd name="T6" fmla="*/ 5 w 310"/>
                <a:gd name="T7" fmla="*/ 1 h 431"/>
                <a:gd name="T8" fmla="*/ 5 w 310"/>
                <a:gd name="T9" fmla="*/ 2 h 431"/>
                <a:gd name="T10" fmla="*/ 4 w 310"/>
                <a:gd name="T11" fmla="*/ 2 h 431"/>
                <a:gd name="T12" fmla="*/ 3 w 310"/>
                <a:gd name="T13" fmla="*/ 3 h 431"/>
                <a:gd name="T14" fmla="*/ 3 w 310"/>
                <a:gd name="T15" fmla="*/ 4 h 431"/>
                <a:gd name="T16" fmla="*/ 2 w 310"/>
                <a:gd name="T17" fmla="*/ 4 h 431"/>
                <a:gd name="T18" fmla="*/ 1 w 310"/>
                <a:gd name="T19" fmla="*/ 5 h 431"/>
                <a:gd name="T20" fmla="*/ 1 w 310"/>
                <a:gd name="T21" fmla="*/ 6 h 431"/>
                <a:gd name="T22" fmla="*/ 1 w 310"/>
                <a:gd name="T23" fmla="*/ 7 h 431"/>
                <a:gd name="T24" fmla="*/ 1 w 310"/>
                <a:gd name="T25" fmla="*/ 8 h 431"/>
                <a:gd name="T26" fmla="*/ 0 w 310"/>
                <a:gd name="T27" fmla="*/ 9 h 431"/>
                <a:gd name="T28" fmla="*/ 1 w 310"/>
                <a:gd name="T29" fmla="*/ 10 h 431"/>
                <a:gd name="T30" fmla="*/ 1 w 310"/>
                <a:gd name="T31" fmla="*/ 12 h 431"/>
                <a:gd name="T32" fmla="*/ 1 w 310"/>
                <a:gd name="T33" fmla="*/ 13 h 431"/>
                <a:gd name="T34" fmla="*/ 1 w 310"/>
                <a:gd name="T35" fmla="*/ 12 h 431"/>
                <a:gd name="T36" fmla="*/ 1 w 310"/>
                <a:gd name="T37" fmla="*/ 11 h 431"/>
                <a:gd name="T38" fmla="*/ 2 w 310"/>
                <a:gd name="T39" fmla="*/ 10 h 431"/>
                <a:gd name="T40" fmla="*/ 2 w 310"/>
                <a:gd name="T41" fmla="*/ 9 h 431"/>
                <a:gd name="T42" fmla="*/ 2 w 310"/>
                <a:gd name="T43" fmla="*/ 8 h 431"/>
                <a:gd name="T44" fmla="*/ 3 w 310"/>
                <a:gd name="T45" fmla="*/ 7 h 431"/>
                <a:gd name="T46" fmla="*/ 3 w 310"/>
                <a:gd name="T47" fmla="*/ 6 h 431"/>
                <a:gd name="T48" fmla="*/ 4 w 310"/>
                <a:gd name="T49" fmla="*/ 5 h 431"/>
                <a:gd name="T50" fmla="*/ 4 w 310"/>
                <a:gd name="T51" fmla="*/ 4 h 431"/>
                <a:gd name="T52" fmla="*/ 5 w 310"/>
                <a:gd name="T53" fmla="*/ 3 h 431"/>
                <a:gd name="T54" fmla="*/ 6 w 310"/>
                <a:gd name="T55" fmla="*/ 2 h 431"/>
                <a:gd name="T56" fmla="*/ 6 w 310"/>
                <a:gd name="T57" fmla="*/ 2 h 431"/>
                <a:gd name="T58" fmla="*/ 7 w 310"/>
                <a:gd name="T59" fmla="*/ 1 h 431"/>
                <a:gd name="T60" fmla="*/ 8 w 310"/>
                <a:gd name="T61" fmla="*/ 0 h 431"/>
                <a:gd name="T62" fmla="*/ 9 w 310"/>
                <a:gd name="T63" fmla="*/ 0 h 431"/>
                <a:gd name="T64" fmla="*/ 10 w 310"/>
                <a:gd name="T65" fmla="*/ 0 h 431"/>
                <a:gd name="T66" fmla="*/ 10 w 310"/>
                <a:gd name="T67" fmla="*/ 0 h 431"/>
                <a:gd name="T68" fmla="*/ 10 w 310"/>
                <a:gd name="T69" fmla="*/ 0 h 431"/>
                <a:gd name="T70" fmla="*/ 9 w 310"/>
                <a:gd name="T71" fmla="*/ 0 h 431"/>
                <a:gd name="T72" fmla="*/ 9 w 310"/>
                <a:gd name="T73" fmla="*/ 0 h 431"/>
                <a:gd name="T74" fmla="*/ 9 w 310"/>
                <a:gd name="T75" fmla="*/ 0 h 431"/>
                <a:gd name="T76" fmla="*/ 8 w 310"/>
                <a:gd name="T77" fmla="*/ 0 h 431"/>
                <a:gd name="T78" fmla="*/ 8 w 310"/>
                <a:gd name="T79" fmla="*/ 0 h 431"/>
                <a:gd name="T80" fmla="*/ 8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5" name="Freeform 290">
              <a:extLst>
                <a:ext uri="{FF2B5EF4-FFF2-40B4-BE49-F238E27FC236}">
                  <a16:creationId xmlns:a16="http://schemas.microsoft.com/office/drawing/2014/main" id="{5B785D09-9A1F-433B-9E3F-7FCC8B5386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4" y="2185"/>
              <a:ext cx="151" cy="211"/>
            </a:xfrm>
            <a:custGeom>
              <a:avLst/>
              <a:gdLst>
                <a:gd name="T0" fmla="*/ 8 w 302"/>
                <a:gd name="T1" fmla="*/ 0 h 423"/>
                <a:gd name="T2" fmla="*/ 7 w 302"/>
                <a:gd name="T3" fmla="*/ 0 h 423"/>
                <a:gd name="T4" fmla="*/ 6 w 302"/>
                <a:gd name="T5" fmla="*/ 0 h 423"/>
                <a:gd name="T6" fmla="*/ 5 w 302"/>
                <a:gd name="T7" fmla="*/ 1 h 423"/>
                <a:gd name="T8" fmla="*/ 5 w 302"/>
                <a:gd name="T9" fmla="*/ 2 h 423"/>
                <a:gd name="T10" fmla="*/ 4 w 302"/>
                <a:gd name="T11" fmla="*/ 2 h 423"/>
                <a:gd name="T12" fmla="*/ 3 w 302"/>
                <a:gd name="T13" fmla="*/ 3 h 423"/>
                <a:gd name="T14" fmla="*/ 3 w 302"/>
                <a:gd name="T15" fmla="*/ 4 h 423"/>
                <a:gd name="T16" fmla="*/ 2 w 302"/>
                <a:gd name="T17" fmla="*/ 4 h 423"/>
                <a:gd name="T18" fmla="*/ 1 w 302"/>
                <a:gd name="T19" fmla="*/ 5 h 423"/>
                <a:gd name="T20" fmla="*/ 1 w 302"/>
                <a:gd name="T21" fmla="*/ 6 h 423"/>
                <a:gd name="T22" fmla="*/ 1 w 302"/>
                <a:gd name="T23" fmla="*/ 7 h 423"/>
                <a:gd name="T24" fmla="*/ 1 w 302"/>
                <a:gd name="T25" fmla="*/ 8 h 423"/>
                <a:gd name="T26" fmla="*/ 0 w 302"/>
                <a:gd name="T27" fmla="*/ 9 h 423"/>
                <a:gd name="T28" fmla="*/ 1 w 302"/>
                <a:gd name="T29" fmla="*/ 10 h 423"/>
                <a:gd name="T30" fmla="*/ 1 w 302"/>
                <a:gd name="T31" fmla="*/ 11 h 423"/>
                <a:gd name="T32" fmla="*/ 1 w 302"/>
                <a:gd name="T33" fmla="*/ 13 h 423"/>
                <a:gd name="T34" fmla="*/ 1 w 302"/>
                <a:gd name="T35" fmla="*/ 12 h 423"/>
                <a:gd name="T36" fmla="*/ 1 w 302"/>
                <a:gd name="T37" fmla="*/ 10 h 423"/>
                <a:gd name="T38" fmla="*/ 2 w 302"/>
                <a:gd name="T39" fmla="*/ 9 h 423"/>
                <a:gd name="T40" fmla="*/ 2 w 302"/>
                <a:gd name="T41" fmla="*/ 8 h 423"/>
                <a:gd name="T42" fmla="*/ 2 w 302"/>
                <a:gd name="T43" fmla="*/ 7 h 423"/>
                <a:gd name="T44" fmla="*/ 3 w 302"/>
                <a:gd name="T45" fmla="*/ 6 h 423"/>
                <a:gd name="T46" fmla="*/ 3 w 302"/>
                <a:gd name="T47" fmla="*/ 5 h 423"/>
                <a:gd name="T48" fmla="*/ 4 w 302"/>
                <a:gd name="T49" fmla="*/ 5 h 423"/>
                <a:gd name="T50" fmla="*/ 4 w 302"/>
                <a:gd name="T51" fmla="*/ 4 h 423"/>
                <a:gd name="T52" fmla="*/ 5 w 302"/>
                <a:gd name="T53" fmla="*/ 3 h 423"/>
                <a:gd name="T54" fmla="*/ 5 w 302"/>
                <a:gd name="T55" fmla="*/ 2 h 423"/>
                <a:gd name="T56" fmla="*/ 6 w 302"/>
                <a:gd name="T57" fmla="*/ 2 h 423"/>
                <a:gd name="T58" fmla="*/ 7 w 302"/>
                <a:gd name="T59" fmla="*/ 1 h 423"/>
                <a:gd name="T60" fmla="*/ 8 w 302"/>
                <a:gd name="T61" fmla="*/ 0 h 423"/>
                <a:gd name="T62" fmla="*/ 9 w 302"/>
                <a:gd name="T63" fmla="*/ 0 h 423"/>
                <a:gd name="T64" fmla="*/ 10 w 302"/>
                <a:gd name="T65" fmla="*/ 0 h 423"/>
                <a:gd name="T66" fmla="*/ 10 w 302"/>
                <a:gd name="T67" fmla="*/ 0 h 423"/>
                <a:gd name="T68" fmla="*/ 9 w 302"/>
                <a:gd name="T69" fmla="*/ 0 h 423"/>
                <a:gd name="T70" fmla="*/ 9 w 302"/>
                <a:gd name="T71" fmla="*/ 0 h 423"/>
                <a:gd name="T72" fmla="*/ 9 w 302"/>
                <a:gd name="T73" fmla="*/ 0 h 423"/>
                <a:gd name="T74" fmla="*/ 8 w 302"/>
                <a:gd name="T75" fmla="*/ 0 h 423"/>
                <a:gd name="T76" fmla="*/ 8 w 302"/>
                <a:gd name="T77" fmla="*/ 0 h 423"/>
                <a:gd name="T78" fmla="*/ 8 w 302"/>
                <a:gd name="T79" fmla="*/ 0 h 423"/>
                <a:gd name="T80" fmla="*/ 8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6" name="Freeform 291">
              <a:extLst>
                <a:ext uri="{FF2B5EF4-FFF2-40B4-BE49-F238E27FC236}">
                  <a16:creationId xmlns:a16="http://schemas.microsoft.com/office/drawing/2014/main" id="{DA9B4D09-818B-4262-A85F-7B1F76B59FA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5" y="2185"/>
              <a:ext cx="147" cy="207"/>
            </a:xfrm>
            <a:custGeom>
              <a:avLst/>
              <a:gdLst>
                <a:gd name="T0" fmla="*/ 6 w 295"/>
                <a:gd name="T1" fmla="*/ 1 h 414"/>
                <a:gd name="T2" fmla="*/ 6 w 295"/>
                <a:gd name="T3" fmla="*/ 1 h 414"/>
                <a:gd name="T4" fmla="*/ 5 w 295"/>
                <a:gd name="T5" fmla="*/ 2 h 414"/>
                <a:gd name="T6" fmla="*/ 4 w 295"/>
                <a:gd name="T7" fmla="*/ 2 h 414"/>
                <a:gd name="T8" fmla="*/ 3 w 295"/>
                <a:gd name="T9" fmla="*/ 3 h 414"/>
                <a:gd name="T10" fmla="*/ 3 w 295"/>
                <a:gd name="T11" fmla="*/ 3 h 414"/>
                <a:gd name="T12" fmla="*/ 2 w 295"/>
                <a:gd name="T13" fmla="*/ 4 h 414"/>
                <a:gd name="T14" fmla="*/ 2 w 295"/>
                <a:gd name="T15" fmla="*/ 5 h 414"/>
                <a:gd name="T16" fmla="*/ 1 w 295"/>
                <a:gd name="T17" fmla="*/ 5 h 414"/>
                <a:gd name="T18" fmla="*/ 1 w 295"/>
                <a:gd name="T19" fmla="*/ 6 h 414"/>
                <a:gd name="T20" fmla="*/ 0 w 295"/>
                <a:gd name="T21" fmla="*/ 7 h 414"/>
                <a:gd name="T22" fmla="*/ 0 w 295"/>
                <a:gd name="T23" fmla="*/ 8 h 414"/>
                <a:gd name="T24" fmla="*/ 0 w 295"/>
                <a:gd name="T25" fmla="*/ 9 h 414"/>
                <a:gd name="T26" fmla="*/ 0 w 295"/>
                <a:gd name="T27" fmla="*/ 10 h 414"/>
                <a:gd name="T28" fmla="*/ 0 w 295"/>
                <a:gd name="T29" fmla="*/ 11 h 414"/>
                <a:gd name="T30" fmla="*/ 0 w 295"/>
                <a:gd name="T31" fmla="*/ 12 h 414"/>
                <a:gd name="T32" fmla="*/ 0 w 295"/>
                <a:gd name="T33" fmla="*/ 13 h 414"/>
                <a:gd name="T34" fmla="*/ 0 w 295"/>
                <a:gd name="T35" fmla="*/ 12 h 414"/>
                <a:gd name="T36" fmla="*/ 0 w 295"/>
                <a:gd name="T37" fmla="*/ 11 h 414"/>
                <a:gd name="T38" fmla="*/ 1 w 295"/>
                <a:gd name="T39" fmla="*/ 10 h 414"/>
                <a:gd name="T40" fmla="*/ 1 w 295"/>
                <a:gd name="T41" fmla="*/ 9 h 414"/>
                <a:gd name="T42" fmla="*/ 1 w 295"/>
                <a:gd name="T43" fmla="*/ 8 h 414"/>
                <a:gd name="T44" fmla="*/ 2 w 295"/>
                <a:gd name="T45" fmla="*/ 7 h 414"/>
                <a:gd name="T46" fmla="*/ 2 w 295"/>
                <a:gd name="T47" fmla="*/ 6 h 414"/>
                <a:gd name="T48" fmla="*/ 2 w 295"/>
                <a:gd name="T49" fmla="*/ 5 h 414"/>
                <a:gd name="T50" fmla="*/ 3 w 295"/>
                <a:gd name="T51" fmla="*/ 5 h 414"/>
                <a:gd name="T52" fmla="*/ 4 w 295"/>
                <a:gd name="T53" fmla="*/ 4 h 414"/>
                <a:gd name="T54" fmla="*/ 4 w 295"/>
                <a:gd name="T55" fmla="*/ 3 h 414"/>
                <a:gd name="T56" fmla="*/ 5 w 295"/>
                <a:gd name="T57" fmla="*/ 3 h 414"/>
                <a:gd name="T58" fmla="*/ 6 w 295"/>
                <a:gd name="T59" fmla="*/ 2 h 414"/>
                <a:gd name="T60" fmla="*/ 7 w 295"/>
                <a:gd name="T61" fmla="*/ 1 h 414"/>
                <a:gd name="T62" fmla="*/ 8 w 295"/>
                <a:gd name="T63" fmla="*/ 1 h 414"/>
                <a:gd name="T64" fmla="*/ 9 w 295"/>
                <a:gd name="T65" fmla="*/ 0 h 414"/>
                <a:gd name="T66" fmla="*/ 8 w 295"/>
                <a:gd name="T67" fmla="*/ 0 h 414"/>
                <a:gd name="T68" fmla="*/ 8 w 295"/>
                <a:gd name="T69" fmla="*/ 1 h 414"/>
                <a:gd name="T70" fmla="*/ 8 w 295"/>
                <a:gd name="T71" fmla="*/ 1 h 414"/>
                <a:gd name="T72" fmla="*/ 8 w 295"/>
                <a:gd name="T73" fmla="*/ 1 h 414"/>
                <a:gd name="T74" fmla="*/ 7 w 295"/>
                <a:gd name="T75" fmla="*/ 1 h 414"/>
                <a:gd name="T76" fmla="*/ 7 w 295"/>
                <a:gd name="T77" fmla="*/ 1 h 414"/>
                <a:gd name="T78" fmla="*/ 7 w 295"/>
                <a:gd name="T79" fmla="*/ 1 h 414"/>
                <a:gd name="T80" fmla="*/ 6 w 295"/>
                <a:gd name="T81" fmla="*/ 1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7" name="Freeform 292">
              <a:extLst>
                <a:ext uri="{FF2B5EF4-FFF2-40B4-BE49-F238E27FC236}">
                  <a16:creationId xmlns:a16="http://schemas.microsoft.com/office/drawing/2014/main" id="{61854720-E4AF-43FE-A691-B3588CC7CD2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6" y="2186"/>
              <a:ext cx="144" cy="203"/>
            </a:xfrm>
            <a:custGeom>
              <a:avLst/>
              <a:gdLst>
                <a:gd name="T0" fmla="*/ 7 w 288"/>
                <a:gd name="T1" fmla="*/ 1 h 405"/>
                <a:gd name="T2" fmla="*/ 6 w 288"/>
                <a:gd name="T3" fmla="*/ 1 h 405"/>
                <a:gd name="T4" fmla="*/ 6 w 288"/>
                <a:gd name="T5" fmla="*/ 2 h 405"/>
                <a:gd name="T6" fmla="*/ 5 w 288"/>
                <a:gd name="T7" fmla="*/ 2 h 405"/>
                <a:gd name="T8" fmla="*/ 4 w 288"/>
                <a:gd name="T9" fmla="*/ 3 h 405"/>
                <a:gd name="T10" fmla="*/ 4 w 288"/>
                <a:gd name="T11" fmla="*/ 3 h 405"/>
                <a:gd name="T12" fmla="*/ 3 w 288"/>
                <a:gd name="T13" fmla="*/ 4 h 405"/>
                <a:gd name="T14" fmla="*/ 2 w 288"/>
                <a:gd name="T15" fmla="*/ 5 h 405"/>
                <a:gd name="T16" fmla="*/ 2 w 288"/>
                <a:gd name="T17" fmla="*/ 5 h 405"/>
                <a:gd name="T18" fmla="*/ 1 w 288"/>
                <a:gd name="T19" fmla="*/ 6 h 405"/>
                <a:gd name="T20" fmla="*/ 1 w 288"/>
                <a:gd name="T21" fmla="*/ 7 h 405"/>
                <a:gd name="T22" fmla="*/ 1 w 288"/>
                <a:gd name="T23" fmla="*/ 8 h 405"/>
                <a:gd name="T24" fmla="*/ 1 w 288"/>
                <a:gd name="T25" fmla="*/ 9 h 405"/>
                <a:gd name="T26" fmla="*/ 0 w 288"/>
                <a:gd name="T27" fmla="*/ 10 h 405"/>
                <a:gd name="T28" fmla="*/ 1 w 288"/>
                <a:gd name="T29" fmla="*/ 11 h 405"/>
                <a:gd name="T30" fmla="*/ 1 w 288"/>
                <a:gd name="T31" fmla="*/ 12 h 405"/>
                <a:gd name="T32" fmla="*/ 1 w 288"/>
                <a:gd name="T33" fmla="*/ 13 h 405"/>
                <a:gd name="T34" fmla="*/ 1 w 288"/>
                <a:gd name="T35" fmla="*/ 12 h 405"/>
                <a:gd name="T36" fmla="*/ 1 w 288"/>
                <a:gd name="T37" fmla="*/ 11 h 405"/>
                <a:gd name="T38" fmla="*/ 2 w 288"/>
                <a:gd name="T39" fmla="*/ 10 h 405"/>
                <a:gd name="T40" fmla="*/ 2 w 288"/>
                <a:gd name="T41" fmla="*/ 9 h 405"/>
                <a:gd name="T42" fmla="*/ 2 w 288"/>
                <a:gd name="T43" fmla="*/ 8 h 405"/>
                <a:gd name="T44" fmla="*/ 2 w 288"/>
                <a:gd name="T45" fmla="*/ 7 h 405"/>
                <a:gd name="T46" fmla="*/ 3 w 288"/>
                <a:gd name="T47" fmla="*/ 6 h 405"/>
                <a:gd name="T48" fmla="*/ 3 w 288"/>
                <a:gd name="T49" fmla="*/ 5 h 405"/>
                <a:gd name="T50" fmla="*/ 4 w 288"/>
                <a:gd name="T51" fmla="*/ 4 h 405"/>
                <a:gd name="T52" fmla="*/ 4 w 288"/>
                <a:gd name="T53" fmla="*/ 4 h 405"/>
                <a:gd name="T54" fmla="*/ 5 w 288"/>
                <a:gd name="T55" fmla="*/ 3 h 405"/>
                <a:gd name="T56" fmla="*/ 6 w 288"/>
                <a:gd name="T57" fmla="*/ 2 h 405"/>
                <a:gd name="T58" fmla="*/ 7 w 288"/>
                <a:gd name="T59" fmla="*/ 2 h 405"/>
                <a:gd name="T60" fmla="*/ 7 w 288"/>
                <a:gd name="T61" fmla="*/ 1 h 405"/>
                <a:gd name="T62" fmla="*/ 8 w 288"/>
                <a:gd name="T63" fmla="*/ 1 h 405"/>
                <a:gd name="T64" fmla="*/ 9 w 288"/>
                <a:gd name="T65" fmla="*/ 0 h 405"/>
                <a:gd name="T66" fmla="*/ 9 w 288"/>
                <a:gd name="T67" fmla="*/ 0 h 405"/>
                <a:gd name="T68" fmla="*/ 9 w 288"/>
                <a:gd name="T69" fmla="*/ 1 h 405"/>
                <a:gd name="T70" fmla="*/ 9 w 288"/>
                <a:gd name="T71" fmla="*/ 1 h 405"/>
                <a:gd name="T72" fmla="*/ 8 w 288"/>
                <a:gd name="T73" fmla="*/ 1 h 405"/>
                <a:gd name="T74" fmla="*/ 8 w 288"/>
                <a:gd name="T75" fmla="*/ 1 h 405"/>
                <a:gd name="T76" fmla="*/ 8 w 288"/>
                <a:gd name="T77" fmla="*/ 1 h 405"/>
                <a:gd name="T78" fmla="*/ 8 w 288"/>
                <a:gd name="T79" fmla="*/ 1 h 405"/>
                <a:gd name="T80" fmla="*/ 7 w 288"/>
                <a:gd name="T81" fmla="*/ 1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8" name="Freeform 293">
              <a:extLst>
                <a:ext uri="{FF2B5EF4-FFF2-40B4-BE49-F238E27FC236}">
                  <a16:creationId xmlns:a16="http://schemas.microsoft.com/office/drawing/2014/main" id="{30F056E6-F539-4587-A200-4097CD2F28E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" y="2187"/>
              <a:ext cx="140" cy="199"/>
            </a:xfrm>
            <a:custGeom>
              <a:avLst/>
              <a:gdLst>
                <a:gd name="T0" fmla="*/ 7 w 280"/>
                <a:gd name="T1" fmla="*/ 1 h 397"/>
                <a:gd name="T2" fmla="*/ 6 w 280"/>
                <a:gd name="T3" fmla="*/ 1 h 397"/>
                <a:gd name="T4" fmla="*/ 6 w 280"/>
                <a:gd name="T5" fmla="*/ 2 h 397"/>
                <a:gd name="T6" fmla="*/ 5 w 280"/>
                <a:gd name="T7" fmla="*/ 2 h 397"/>
                <a:gd name="T8" fmla="*/ 4 w 280"/>
                <a:gd name="T9" fmla="*/ 3 h 397"/>
                <a:gd name="T10" fmla="*/ 4 w 280"/>
                <a:gd name="T11" fmla="*/ 3 h 397"/>
                <a:gd name="T12" fmla="*/ 3 w 280"/>
                <a:gd name="T13" fmla="*/ 4 h 397"/>
                <a:gd name="T14" fmla="*/ 2 w 280"/>
                <a:gd name="T15" fmla="*/ 5 h 397"/>
                <a:gd name="T16" fmla="*/ 2 w 280"/>
                <a:gd name="T17" fmla="*/ 5 h 397"/>
                <a:gd name="T18" fmla="*/ 1 w 280"/>
                <a:gd name="T19" fmla="*/ 6 h 397"/>
                <a:gd name="T20" fmla="*/ 1 w 280"/>
                <a:gd name="T21" fmla="*/ 7 h 397"/>
                <a:gd name="T22" fmla="*/ 1 w 280"/>
                <a:gd name="T23" fmla="*/ 8 h 397"/>
                <a:gd name="T24" fmla="*/ 1 w 280"/>
                <a:gd name="T25" fmla="*/ 8 h 397"/>
                <a:gd name="T26" fmla="*/ 0 w 280"/>
                <a:gd name="T27" fmla="*/ 9 h 397"/>
                <a:gd name="T28" fmla="*/ 0 w 280"/>
                <a:gd name="T29" fmla="*/ 11 h 397"/>
                <a:gd name="T30" fmla="*/ 1 w 280"/>
                <a:gd name="T31" fmla="*/ 12 h 397"/>
                <a:gd name="T32" fmla="*/ 1 w 280"/>
                <a:gd name="T33" fmla="*/ 13 h 397"/>
                <a:gd name="T34" fmla="*/ 1 w 280"/>
                <a:gd name="T35" fmla="*/ 12 h 397"/>
                <a:gd name="T36" fmla="*/ 1 w 280"/>
                <a:gd name="T37" fmla="*/ 11 h 397"/>
                <a:gd name="T38" fmla="*/ 1 w 280"/>
                <a:gd name="T39" fmla="*/ 10 h 397"/>
                <a:gd name="T40" fmla="*/ 2 w 280"/>
                <a:gd name="T41" fmla="*/ 9 h 397"/>
                <a:gd name="T42" fmla="*/ 2 w 280"/>
                <a:gd name="T43" fmla="*/ 8 h 397"/>
                <a:gd name="T44" fmla="*/ 2 w 280"/>
                <a:gd name="T45" fmla="*/ 7 h 397"/>
                <a:gd name="T46" fmla="*/ 3 w 280"/>
                <a:gd name="T47" fmla="*/ 6 h 397"/>
                <a:gd name="T48" fmla="*/ 3 w 280"/>
                <a:gd name="T49" fmla="*/ 5 h 397"/>
                <a:gd name="T50" fmla="*/ 4 w 280"/>
                <a:gd name="T51" fmla="*/ 4 h 397"/>
                <a:gd name="T52" fmla="*/ 4 w 280"/>
                <a:gd name="T53" fmla="*/ 4 h 397"/>
                <a:gd name="T54" fmla="*/ 5 w 280"/>
                <a:gd name="T55" fmla="*/ 3 h 397"/>
                <a:gd name="T56" fmla="*/ 6 w 280"/>
                <a:gd name="T57" fmla="*/ 2 h 397"/>
                <a:gd name="T58" fmla="*/ 6 w 280"/>
                <a:gd name="T59" fmla="*/ 2 h 397"/>
                <a:gd name="T60" fmla="*/ 7 w 280"/>
                <a:gd name="T61" fmla="*/ 1 h 397"/>
                <a:gd name="T62" fmla="*/ 8 w 280"/>
                <a:gd name="T63" fmla="*/ 1 h 397"/>
                <a:gd name="T64" fmla="*/ 9 w 280"/>
                <a:gd name="T65" fmla="*/ 0 h 397"/>
                <a:gd name="T66" fmla="*/ 9 w 280"/>
                <a:gd name="T67" fmla="*/ 1 h 397"/>
                <a:gd name="T68" fmla="*/ 9 w 280"/>
                <a:gd name="T69" fmla="*/ 1 h 397"/>
                <a:gd name="T70" fmla="*/ 8 w 280"/>
                <a:gd name="T71" fmla="*/ 1 h 397"/>
                <a:gd name="T72" fmla="*/ 8 w 280"/>
                <a:gd name="T73" fmla="*/ 1 h 397"/>
                <a:gd name="T74" fmla="*/ 8 w 280"/>
                <a:gd name="T75" fmla="*/ 1 h 397"/>
                <a:gd name="T76" fmla="*/ 8 w 280"/>
                <a:gd name="T77" fmla="*/ 1 h 397"/>
                <a:gd name="T78" fmla="*/ 7 w 280"/>
                <a:gd name="T79" fmla="*/ 1 h 397"/>
                <a:gd name="T80" fmla="*/ 7 w 280"/>
                <a:gd name="T81" fmla="*/ 1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9" name="Freeform 294">
              <a:extLst>
                <a:ext uri="{FF2B5EF4-FFF2-40B4-BE49-F238E27FC236}">
                  <a16:creationId xmlns:a16="http://schemas.microsoft.com/office/drawing/2014/main" id="{B939A868-300D-4424-BD05-AC6D4FFB50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9" y="2187"/>
              <a:ext cx="136" cy="195"/>
            </a:xfrm>
            <a:custGeom>
              <a:avLst/>
              <a:gdLst>
                <a:gd name="T0" fmla="*/ 6 w 273"/>
                <a:gd name="T1" fmla="*/ 1 h 389"/>
                <a:gd name="T2" fmla="*/ 5 w 273"/>
                <a:gd name="T3" fmla="*/ 1 h 389"/>
                <a:gd name="T4" fmla="*/ 5 w 273"/>
                <a:gd name="T5" fmla="*/ 2 h 389"/>
                <a:gd name="T6" fmla="*/ 4 w 273"/>
                <a:gd name="T7" fmla="*/ 2 h 389"/>
                <a:gd name="T8" fmla="*/ 3 w 273"/>
                <a:gd name="T9" fmla="*/ 3 h 389"/>
                <a:gd name="T10" fmla="*/ 3 w 273"/>
                <a:gd name="T11" fmla="*/ 3 h 389"/>
                <a:gd name="T12" fmla="*/ 2 w 273"/>
                <a:gd name="T13" fmla="*/ 4 h 389"/>
                <a:gd name="T14" fmla="*/ 1 w 273"/>
                <a:gd name="T15" fmla="*/ 5 h 389"/>
                <a:gd name="T16" fmla="*/ 1 w 273"/>
                <a:gd name="T17" fmla="*/ 5 h 389"/>
                <a:gd name="T18" fmla="*/ 1 w 273"/>
                <a:gd name="T19" fmla="*/ 6 h 389"/>
                <a:gd name="T20" fmla="*/ 0 w 273"/>
                <a:gd name="T21" fmla="*/ 7 h 389"/>
                <a:gd name="T22" fmla="*/ 0 w 273"/>
                <a:gd name="T23" fmla="*/ 7 h 389"/>
                <a:gd name="T24" fmla="*/ 0 w 273"/>
                <a:gd name="T25" fmla="*/ 8 h 389"/>
                <a:gd name="T26" fmla="*/ 0 w 273"/>
                <a:gd name="T27" fmla="*/ 9 h 389"/>
                <a:gd name="T28" fmla="*/ 0 w 273"/>
                <a:gd name="T29" fmla="*/ 10 h 389"/>
                <a:gd name="T30" fmla="*/ 0 w 273"/>
                <a:gd name="T31" fmla="*/ 11 h 389"/>
                <a:gd name="T32" fmla="*/ 0 w 273"/>
                <a:gd name="T33" fmla="*/ 13 h 389"/>
                <a:gd name="T34" fmla="*/ 0 w 273"/>
                <a:gd name="T35" fmla="*/ 11 h 389"/>
                <a:gd name="T36" fmla="*/ 0 w 273"/>
                <a:gd name="T37" fmla="*/ 10 h 389"/>
                <a:gd name="T38" fmla="*/ 0 w 273"/>
                <a:gd name="T39" fmla="*/ 9 h 389"/>
                <a:gd name="T40" fmla="*/ 1 w 273"/>
                <a:gd name="T41" fmla="*/ 8 h 389"/>
                <a:gd name="T42" fmla="*/ 1 w 273"/>
                <a:gd name="T43" fmla="*/ 7 h 389"/>
                <a:gd name="T44" fmla="*/ 1 w 273"/>
                <a:gd name="T45" fmla="*/ 6 h 389"/>
                <a:gd name="T46" fmla="*/ 2 w 273"/>
                <a:gd name="T47" fmla="*/ 6 h 389"/>
                <a:gd name="T48" fmla="*/ 2 w 273"/>
                <a:gd name="T49" fmla="*/ 5 h 389"/>
                <a:gd name="T50" fmla="*/ 2 w 273"/>
                <a:gd name="T51" fmla="*/ 4 h 389"/>
                <a:gd name="T52" fmla="*/ 3 w 273"/>
                <a:gd name="T53" fmla="*/ 3 h 389"/>
                <a:gd name="T54" fmla="*/ 4 w 273"/>
                <a:gd name="T55" fmla="*/ 3 h 389"/>
                <a:gd name="T56" fmla="*/ 4 w 273"/>
                <a:gd name="T57" fmla="*/ 2 h 389"/>
                <a:gd name="T58" fmla="*/ 5 w 273"/>
                <a:gd name="T59" fmla="*/ 2 h 389"/>
                <a:gd name="T60" fmla="*/ 6 w 273"/>
                <a:gd name="T61" fmla="*/ 1 h 389"/>
                <a:gd name="T62" fmla="*/ 7 w 273"/>
                <a:gd name="T63" fmla="*/ 1 h 389"/>
                <a:gd name="T64" fmla="*/ 8 w 273"/>
                <a:gd name="T65" fmla="*/ 0 h 389"/>
                <a:gd name="T66" fmla="*/ 8 w 273"/>
                <a:gd name="T67" fmla="*/ 1 h 389"/>
                <a:gd name="T68" fmla="*/ 7 w 273"/>
                <a:gd name="T69" fmla="*/ 1 h 389"/>
                <a:gd name="T70" fmla="*/ 7 w 273"/>
                <a:gd name="T71" fmla="*/ 1 h 389"/>
                <a:gd name="T72" fmla="*/ 7 w 273"/>
                <a:gd name="T73" fmla="*/ 1 h 389"/>
                <a:gd name="T74" fmla="*/ 7 w 273"/>
                <a:gd name="T75" fmla="*/ 1 h 389"/>
                <a:gd name="T76" fmla="*/ 6 w 273"/>
                <a:gd name="T77" fmla="*/ 1 h 389"/>
                <a:gd name="T78" fmla="*/ 6 w 273"/>
                <a:gd name="T79" fmla="*/ 1 h 389"/>
                <a:gd name="T80" fmla="*/ 6 w 273"/>
                <a:gd name="T81" fmla="*/ 1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0" name="Freeform 295">
              <a:extLst>
                <a:ext uri="{FF2B5EF4-FFF2-40B4-BE49-F238E27FC236}">
                  <a16:creationId xmlns:a16="http://schemas.microsoft.com/office/drawing/2014/main" id="{79134664-C3E6-4285-B15D-A255E3EA381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80" y="2189"/>
              <a:ext cx="134" cy="190"/>
            </a:xfrm>
            <a:custGeom>
              <a:avLst/>
              <a:gdLst>
                <a:gd name="T0" fmla="*/ 7 w 267"/>
                <a:gd name="T1" fmla="*/ 1 h 380"/>
                <a:gd name="T2" fmla="*/ 6 w 267"/>
                <a:gd name="T3" fmla="*/ 1 h 380"/>
                <a:gd name="T4" fmla="*/ 5 w 267"/>
                <a:gd name="T5" fmla="*/ 2 h 380"/>
                <a:gd name="T6" fmla="*/ 5 w 267"/>
                <a:gd name="T7" fmla="*/ 2 h 380"/>
                <a:gd name="T8" fmla="*/ 4 w 267"/>
                <a:gd name="T9" fmla="*/ 3 h 380"/>
                <a:gd name="T10" fmla="*/ 4 w 267"/>
                <a:gd name="T11" fmla="*/ 3 h 380"/>
                <a:gd name="T12" fmla="*/ 3 w 267"/>
                <a:gd name="T13" fmla="*/ 4 h 380"/>
                <a:gd name="T14" fmla="*/ 2 w 267"/>
                <a:gd name="T15" fmla="*/ 4 h 380"/>
                <a:gd name="T16" fmla="*/ 2 w 267"/>
                <a:gd name="T17" fmla="*/ 5 h 380"/>
                <a:gd name="T18" fmla="*/ 1 w 267"/>
                <a:gd name="T19" fmla="*/ 6 h 380"/>
                <a:gd name="T20" fmla="*/ 1 w 267"/>
                <a:gd name="T21" fmla="*/ 7 h 380"/>
                <a:gd name="T22" fmla="*/ 1 w 267"/>
                <a:gd name="T23" fmla="*/ 7 h 380"/>
                <a:gd name="T24" fmla="*/ 1 w 267"/>
                <a:gd name="T25" fmla="*/ 8 h 380"/>
                <a:gd name="T26" fmla="*/ 1 w 267"/>
                <a:gd name="T27" fmla="*/ 9 h 380"/>
                <a:gd name="T28" fmla="*/ 0 w 267"/>
                <a:gd name="T29" fmla="*/ 10 h 380"/>
                <a:gd name="T30" fmla="*/ 1 w 267"/>
                <a:gd name="T31" fmla="*/ 11 h 380"/>
                <a:gd name="T32" fmla="*/ 1 w 267"/>
                <a:gd name="T33" fmla="*/ 12 h 380"/>
                <a:gd name="T34" fmla="*/ 1 w 267"/>
                <a:gd name="T35" fmla="*/ 11 h 380"/>
                <a:gd name="T36" fmla="*/ 1 w 267"/>
                <a:gd name="T37" fmla="*/ 10 h 380"/>
                <a:gd name="T38" fmla="*/ 1 w 267"/>
                <a:gd name="T39" fmla="*/ 9 h 380"/>
                <a:gd name="T40" fmla="*/ 2 w 267"/>
                <a:gd name="T41" fmla="*/ 8 h 380"/>
                <a:gd name="T42" fmla="*/ 2 w 267"/>
                <a:gd name="T43" fmla="*/ 7 h 380"/>
                <a:gd name="T44" fmla="*/ 2 w 267"/>
                <a:gd name="T45" fmla="*/ 6 h 380"/>
                <a:gd name="T46" fmla="*/ 2 w 267"/>
                <a:gd name="T47" fmla="*/ 5 h 380"/>
                <a:gd name="T48" fmla="*/ 3 w 267"/>
                <a:gd name="T49" fmla="*/ 5 h 380"/>
                <a:gd name="T50" fmla="*/ 3 w 267"/>
                <a:gd name="T51" fmla="*/ 4 h 380"/>
                <a:gd name="T52" fmla="*/ 4 w 267"/>
                <a:gd name="T53" fmla="*/ 3 h 380"/>
                <a:gd name="T54" fmla="*/ 4 w 267"/>
                <a:gd name="T55" fmla="*/ 3 h 380"/>
                <a:gd name="T56" fmla="*/ 5 w 267"/>
                <a:gd name="T57" fmla="*/ 2 h 380"/>
                <a:gd name="T58" fmla="*/ 6 w 267"/>
                <a:gd name="T59" fmla="*/ 2 h 380"/>
                <a:gd name="T60" fmla="*/ 7 w 267"/>
                <a:gd name="T61" fmla="*/ 1 h 380"/>
                <a:gd name="T62" fmla="*/ 8 w 267"/>
                <a:gd name="T63" fmla="*/ 1 h 380"/>
                <a:gd name="T64" fmla="*/ 9 w 267"/>
                <a:gd name="T65" fmla="*/ 0 h 380"/>
                <a:gd name="T66" fmla="*/ 9 w 267"/>
                <a:gd name="T67" fmla="*/ 1 h 380"/>
                <a:gd name="T68" fmla="*/ 8 w 267"/>
                <a:gd name="T69" fmla="*/ 1 h 380"/>
                <a:gd name="T70" fmla="*/ 8 w 267"/>
                <a:gd name="T71" fmla="*/ 1 h 380"/>
                <a:gd name="T72" fmla="*/ 8 w 267"/>
                <a:gd name="T73" fmla="*/ 1 h 380"/>
                <a:gd name="T74" fmla="*/ 7 w 267"/>
                <a:gd name="T75" fmla="*/ 1 h 380"/>
                <a:gd name="T76" fmla="*/ 7 w 267"/>
                <a:gd name="T77" fmla="*/ 1 h 380"/>
                <a:gd name="T78" fmla="*/ 7 w 267"/>
                <a:gd name="T79" fmla="*/ 1 h 380"/>
                <a:gd name="T80" fmla="*/ 7 w 267"/>
                <a:gd name="T81" fmla="*/ 1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1" name="Freeform 296">
              <a:extLst>
                <a:ext uri="{FF2B5EF4-FFF2-40B4-BE49-F238E27FC236}">
                  <a16:creationId xmlns:a16="http://schemas.microsoft.com/office/drawing/2014/main" id="{48AD12E6-E10F-4E7A-9927-1F92B367C9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81" y="2189"/>
              <a:ext cx="130" cy="186"/>
            </a:xfrm>
            <a:custGeom>
              <a:avLst/>
              <a:gdLst>
                <a:gd name="T0" fmla="*/ 6 w 261"/>
                <a:gd name="T1" fmla="*/ 0 h 373"/>
                <a:gd name="T2" fmla="*/ 5 w 261"/>
                <a:gd name="T3" fmla="*/ 0 h 373"/>
                <a:gd name="T4" fmla="*/ 4 w 261"/>
                <a:gd name="T5" fmla="*/ 1 h 373"/>
                <a:gd name="T6" fmla="*/ 4 w 261"/>
                <a:gd name="T7" fmla="*/ 1 h 373"/>
                <a:gd name="T8" fmla="*/ 3 w 261"/>
                <a:gd name="T9" fmla="*/ 2 h 373"/>
                <a:gd name="T10" fmla="*/ 3 w 261"/>
                <a:gd name="T11" fmla="*/ 2 h 373"/>
                <a:gd name="T12" fmla="*/ 2 w 261"/>
                <a:gd name="T13" fmla="*/ 3 h 373"/>
                <a:gd name="T14" fmla="*/ 1 w 261"/>
                <a:gd name="T15" fmla="*/ 3 h 373"/>
                <a:gd name="T16" fmla="*/ 1 w 261"/>
                <a:gd name="T17" fmla="*/ 4 h 373"/>
                <a:gd name="T18" fmla="*/ 1 w 261"/>
                <a:gd name="T19" fmla="*/ 5 h 373"/>
                <a:gd name="T20" fmla="*/ 0 w 261"/>
                <a:gd name="T21" fmla="*/ 5 h 373"/>
                <a:gd name="T22" fmla="*/ 0 w 261"/>
                <a:gd name="T23" fmla="*/ 6 h 373"/>
                <a:gd name="T24" fmla="*/ 0 w 261"/>
                <a:gd name="T25" fmla="*/ 7 h 373"/>
                <a:gd name="T26" fmla="*/ 0 w 261"/>
                <a:gd name="T27" fmla="*/ 8 h 373"/>
                <a:gd name="T28" fmla="*/ 0 w 261"/>
                <a:gd name="T29" fmla="*/ 9 h 373"/>
                <a:gd name="T30" fmla="*/ 0 w 261"/>
                <a:gd name="T31" fmla="*/ 10 h 373"/>
                <a:gd name="T32" fmla="*/ 0 w 261"/>
                <a:gd name="T33" fmla="*/ 11 h 373"/>
                <a:gd name="T34" fmla="*/ 0 w 261"/>
                <a:gd name="T35" fmla="*/ 10 h 373"/>
                <a:gd name="T36" fmla="*/ 0 w 261"/>
                <a:gd name="T37" fmla="*/ 9 h 373"/>
                <a:gd name="T38" fmla="*/ 0 w 261"/>
                <a:gd name="T39" fmla="*/ 8 h 373"/>
                <a:gd name="T40" fmla="*/ 0 w 261"/>
                <a:gd name="T41" fmla="*/ 7 h 373"/>
                <a:gd name="T42" fmla="*/ 1 w 261"/>
                <a:gd name="T43" fmla="*/ 6 h 373"/>
                <a:gd name="T44" fmla="*/ 1 w 261"/>
                <a:gd name="T45" fmla="*/ 5 h 373"/>
                <a:gd name="T46" fmla="*/ 1 w 261"/>
                <a:gd name="T47" fmla="*/ 4 h 373"/>
                <a:gd name="T48" fmla="*/ 2 w 261"/>
                <a:gd name="T49" fmla="*/ 4 h 373"/>
                <a:gd name="T50" fmla="*/ 2 w 261"/>
                <a:gd name="T51" fmla="*/ 3 h 373"/>
                <a:gd name="T52" fmla="*/ 3 w 261"/>
                <a:gd name="T53" fmla="*/ 2 h 373"/>
                <a:gd name="T54" fmla="*/ 3 w 261"/>
                <a:gd name="T55" fmla="*/ 2 h 373"/>
                <a:gd name="T56" fmla="*/ 4 w 261"/>
                <a:gd name="T57" fmla="*/ 1 h 373"/>
                <a:gd name="T58" fmla="*/ 5 w 261"/>
                <a:gd name="T59" fmla="*/ 1 h 373"/>
                <a:gd name="T60" fmla="*/ 6 w 261"/>
                <a:gd name="T61" fmla="*/ 0 h 373"/>
                <a:gd name="T62" fmla="*/ 7 w 261"/>
                <a:gd name="T63" fmla="*/ 0 h 373"/>
                <a:gd name="T64" fmla="*/ 8 w 261"/>
                <a:gd name="T65" fmla="*/ 0 h 373"/>
                <a:gd name="T66" fmla="*/ 6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2" name="Freeform 297">
              <a:extLst>
                <a:ext uri="{FF2B5EF4-FFF2-40B4-BE49-F238E27FC236}">
                  <a16:creationId xmlns:a16="http://schemas.microsoft.com/office/drawing/2014/main" id="{B1AD0097-F949-4C8B-BF3B-6ECC1939A08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81" y="2340"/>
              <a:ext cx="96" cy="206"/>
            </a:xfrm>
            <a:custGeom>
              <a:avLst/>
              <a:gdLst>
                <a:gd name="T0" fmla="*/ 6 w 194"/>
                <a:gd name="T1" fmla="*/ 2 h 413"/>
                <a:gd name="T2" fmla="*/ 6 w 194"/>
                <a:gd name="T3" fmla="*/ 2 h 413"/>
                <a:gd name="T4" fmla="*/ 6 w 194"/>
                <a:gd name="T5" fmla="*/ 3 h 413"/>
                <a:gd name="T6" fmla="*/ 6 w 194"/>
                <a:gd name="T7" fmla="*/ 4 h 413"/>
                <a:gd name="T8" fmla="*/ 5 w 194"/>
                <a:gd name="T9" fmla="*/ 4 h 413"/>
                <a:gd name="T10" fmla="*/ 5 w 194"/>
                <a:gd name="T11" fmla="*/ 5 h 413"/>
                <a:gd name="T12" fmla="*/ 5 w 194"/>
                <a:gd name="T13" fmla="*/ 5 h 413"/>
                <a:gd name="T14" fmla="*/ 5 w 194"/>
                <a:gd name="T15" fmla="*/ 6 h 413"/>
                <a:gd name="T16" fmla="*/ 5 w 194"/>
                <a:gd name="T17" fmla="*/ 7 h 413"/>
                <a:gd name="T18" fmla="*/ 4 w 194"/>
                <a:gd name="T19" fmla="*/ 7 h 413"/>
                <a:gd name="T20" fmla="*/ 4 w 194"/>
                <a:gd name="T21" fmla="*/ 8 h 413"/>
                <a:gd name="T22" fmla="*/ 4 w 194"/>
                <a:gd name="T23" fmla="*/ 9 h 413"/>
                <a:gd name="T24" fmla="*/ 3 w 194"/>
                <a:gd name="T25" fmla="*/ 10 h 413"/>
                <a:gd name="T26" fmla="*/ 2 w 194"/>
                <a:gd name="T27" fmla="*/ 10 h 413"/>
                <a:gd name="T28" fmla="*/ 1 w 194"/>
                <a:gd name="T29" fmla="*/ 11 h 413"/>
                <a:gd name="T30" fmla="*/ 1 w 194"/>
                <a:gd name="T31" fmla="*/ 12 h 413"/>
                <a:gd name="T32" fmla="*/ 0 w 194"/>
                <a:gd name="T33" fmla="*/ 12 h 413"/>
                <a:gd name="T34" fmla="*/ 0 w 194"/>
                <a:gd name="T35" fmla="*/ 11 h 413"/>
                <a:gd name="T36" fmla="*/ 1 w 194"/>
                <a:gd name="T37" fmla="*/ 9 h 413"/>
                <a:gd name="T38" fmla="*/ 2 w 194"/>
                <a:gd name="T39" fmla="*/ 8 h 413"/>
                <a:gd name="T40" fmla="*/ 3 w 194"/>
                <a:gd name="T41" fmla="*/ 6 h 413"/>
                <a:gd name="T42" fmla="*/ 3 w 194"/>
                <a:gd name="T43" fmla="*/ 4 h 413"/>
                <a:gd name="T44" fmla="*/ 4 w 194"/>
                <a:gd name="T45" fmla="*/ 3 h 413"/>
                <a:gd name="T46" fmla="*/ 5 w 194"/>
                <a:gd name="T47" fmla="*/ 1 h 413"/>
                <a:gd name="T48" fmla="*/ 5 w 194"/>
                <a:gd name="T49" fmla="*/ 0 h 413"/>
                <a:gd name="T50" fmla="*/ 6 w 194"/>
                <a:gd name="T51" fmla="*/ 2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3" name="Freeform 298">
              <a:extLst>
                <a:ext uri="{FF2B5EF4-FFF2-40B4-BE49-F238E27FC236}">
                  <a16:creationId xmlns:a16="http://schemas.microsoft.com/office/drawing/2014/main" id="{330C0053-EBA9-4C25-A3F4-BED980FAD9A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84" y="2344"/>
              <a:ext cx="93" cy="199"/>
            </a:xfrm>
            <a:custGeom>
              <a:avLst/>
              <a:gdLst>
                <a:gd name="T0" fmla="*/ 5 w 187"/>
                <a:gd name="T1" fmla="*/ 3 h 398"/>
                <a:gd name="T2" fmla="*/ 5 w 187"/>
                <a:gd name="T3" fmla="*/ 3 h 398"/>
                <a:gd name="T4" fmla="*/ 5 w 187"/>
                <a:gd name="T5" fmla="*/ 4 h 398"/>
                <a:gd name="T6" fmla="*/ 5 w 187"/>
                <a:gd name="T7" fmla="*/ 4 h 398"/>
                <a:gd name="T8" fmla="*/ 5 w 187"/>
                <a:gd name="T9" fmla="*/ 5 h 398"/>
                <a:gd name="T10" fmla="*/ 5 w 187"/>
                <a:gd name="T11" fmla="*/ 6 h 398"/>
                <a:gd name="T12" fmla="*/ 5 w 187"/>
                <a:gd name="T13" fmla="*/ 6 h 398"/>
                <a:gd name="T14" fmla="*/ 5 w 187"/>
                <a:gd name="T15" fmla="*/ 7 h 398"/>
                <a:gd name="T16" fmla="*/ 5 w 187"/>
                <a:gd name="T17" fmla="*/ 7 h 398"/>
                <a:gd name="T18" fmla="*/ 4 w 187"/>
                <a:gd name="T19" fmla="*/ 8 h 398"/>
                <a:gd name="T20" fmla="*/ 4 w 187"/>
                <a:gd name="T21" fmla="*/ 9 h 398"/>
                <a:gd name="T22" fmla="*/ 3 w 187"/>
                <a:gd name="T23" fmla="*/ 9 h 398"/>
                <a:gd name="T24" fmla="*/ 3 w 187"/>
                <a:gd name="T25" fmla="*/ 10 h 398"/>
                <a:gd name="T26" fmla="*/ 2 w 187"/>
                <a:gd name="T27" fmla="*/ 11 h 398"/>
                <a:gd name="T28" fmla="*/ 1 w 187"/>
                <a:gd name="T29" fmla="*/ 12 h 398"/>
                <a:gd name="T30" fmla="*/ 0 w 187"/>
                <a:gd name="T31" fmla="*/ 12 h 398"/>
                <a:gd name="T32" fmla="*/ 0 w 187"/>
                <a:gd name="T33" fmla="*/ 13 h 398"/>
                <a:gd name="T34" fmla="*/ 0 w 187"/>
                <a:gd name="T35" fmla="*/ 12 h 398"/>
                <a:gd name="T36" fmla="*/ 1 w 187"/>
                <a:gd name="T37" fmla="*/ 10 h 398"/>
                <a:gd name="T38" fmla="*/ 2 w 187"/>
                <a:gd name="T39" fmla="*/ 8 h 398"/>
                <a:gd name="T40" fmla="*/ 3 w 187"/>
                <a:gd name="T41" fmla="*/ 7 h 398"/>
                <a:gd name="T42" fmla="*/ 3 w 187"/>
                <a:gd name="T43" fmla="*/ 5 h 398"/>
                <a:gd name="T44" fmla="*/ 4 w 187"/>
                <a:gd name="T45" fmla="*/ 3 h 398"/>
                <a:gd name="T46" fmla="*/ 4 w 187"/>
                <a:gd name="T47" fmla="*/ 2 h 398"/>
                <a:gd name="T48" fmla="*/ 5 w 187"/>
                <a:gd name="T49" fmla="*/ 0 h 398"/>
                <a:gd name="T50" fmla="*/ 5 w 187"/>
                <a:gd name="T51" fmla="*/ 1 h 398"/>
                <a:gd name="T52" fmla="*/ 5 w 187"/>
                <a:gd name="T53" fmla="*/ 2 h 398"/>
                <a:gd name="T54" fmla="*/ 5 w 187"/>
                <a:gd name="T55" fmla="*/ 2 h 398"/>
                <a:gd name="T56" fmla="*/ 5 w 187"/>
                <a:gd name="T57" fmla="*/ 3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4" name="Freeform 299">
              <a:extLst>
                <a:ext uri="{FF2B5EF4-FFF2-40B4-BE49-F238E27FC236}">
                  <a16:creationId xmlns:a16="http://schemas.microsoft.com/office/drawing/2014/main" id="{133DCDE2-A2A8-461B-981F-71224E5FDE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87" y="2348"/>
              <a:ext cx="88" cy="191"/>
            </a:xfrm>
            <a:custGeom>
              <a:avLst/>
              <a:gdLst>
                <a:gd name="T0" fmla="*/ 6 w 176"/>
                <a:gd name="T1" fmla="*/ 1 h 383"/>
                <a:gd name="T2" fmla="*/ 6 w 176"/>
                <a:gd name="T3" fmla="*/ 3 h 383"/>
                <a:gd name="T4" fmla="*/ 6 w 176"/>
                <a:gd name="T5" fmla="*/ 4 h 383"/>
                <a:gd name="T6" fmla="*/ 6 w 176"/>
                <a:gd name="T7" fmla="*/ 5 h 383"/>
                <a:gd name="T8" fmla="*/ 5 w 176"/>
                <a:gd name="T9" fmla="*/ 6 h 383"/>
                <a:gd name="T10" fmla="*/ 5 w 176"/>
                <a:gd name="T11" fmla="*/ 8 h 383"/>
                <a:gd name="T12" fmla="*/ 4 w 176"/>
                <a:gd name="T13" fmla="*/ 9 h 383"/>
                <a:gd name="T14" fmla="*/ 2 w 176"/>
                <a:gd name="T15" fmla="*/ 10 h 383"/>
                <a:gd name="T16" fmla="*/ 0 w 176"/>
                <a:gd name="T17" fmla="*/ 11 h 383"/>
                <a:gd name="T18" fmla="*/ 1 w 176"/>
                <a:gd name="T19" fmla="*/ 10 h 383"/>
                <a:gd name="T20" fmla="*/ 2 w 176"/>
                <a:gd name="T21" fmla="*/ 9 h 383"/>
                <a:gd name="T22" fmla="*/ 3 w 176"/>
                <a:gd name="T23" fmla="*/ 7 h 383"/>
                <a:gd name="T24" fmla="*/ 3 w 176"/>
                <a:gd name="T25" fmla="*/ 6 h 383"/>
                <a:gd name="T26" fmla="*/ 4 w 176"/>
                <a:gd name="T27" fmla="*/ 4 h 383"/>
                <a:gd name="T28" fmla="*/ 5 w 176"/>
                <a:gd name="T29" fmla="*/ 2 h 383"/>
                <a:gd name="T30" fmla="*/ 5 w 176"/>
                <a:gd name="T31" fmla="*/ 1 h 383"/>
                <a:gd name="T32" fmla="*/ 6 w 176"/>
                <a:gd name="T33" fmla="*/ 0 h 383"/>
                <a:gd name="T34" fmla="*/ 6 w 176"/>
                <a:gd name="T35" fmla="*/ 0 h 383"/>
                <a:gd name="T36" fmla="*/ 6 w 176"/>
                <a:gd name="T37" fmla="*/ 0 h 383"/>
                <a:gd name="T38" fmla="*/ 6 w 176"/>
                <a:gd name="T39" fmla="*/ 1 h 383"/>
                <a:gd name="T40" fmla="*/ 6 w 176"/>
                <a:gd name="T41" fmla="*/ 1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5" name="Freeform 300">
              <a:extLst>
                <a:ext uri="{FF2B5EF4-FFF2-40B4-BE49-F238E27FC236}">
                  <a16:creationId xmlns:a16="http://schemas.microsoft.com/office/drawing/2014/main" id="{86827A1E-FC90-4172-8FD8-379946B2CC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0" y="2353"/>
              <a:ext cx="85" cy="182"/>
            </a:xfrm>
            <a:custGeom>
              <a:avLst/>
              <a:gdLst>
                <a:gd name="T0" fmla="*/ 6 w 169"/>
                <a:gd name="T1" fmla="*/ 1 h 365"/>
                <a:gd name="T2" fmla="*/ 6 w 169"/>
                <a:gd name="T3" fmla="*/ 2 h 365"/>
                <a:gd name="T4" fmla="*/ 6 w 169"/>
                <a:gd name="T5" fmla="*/ 4 h 365"/>
                <a:gd name="T6" fmla="*/ 5 w 169"/>
                <a:gd name="T7" fmla="*/ 5 h 365"/>
                <a:gd name="T8" fmla="*/ 5 w 169"/>
                <a:gd name="T9" fmla="*/ 6 h 365"/>
                <a:gd name="T10" fmla="*/ 4 w 169"/>
                <a:gd name="T11" fmla="*/ 7 h 365"/>
                <a:gd name="T12" fmla="*/ 3 w 169"/>
                <a:gd name="T13" fmla="*/ 8 h 365"/>
                <a:gd name="T14" fmla="*/ 2 w 169"/>
                <a:gd name="T15" fmla="*/ 10 h 365"/>
                <a:gd name="T16" fmla="*/ 0 w 169"/>
                <a:gd name="T17" fmla="*/ 11 h 365"/>
                <a:gd name="T18" fmla="*/ 1 w 169"/>
                <a:gd name="T19" fmla="*/ 10 h 365"/>
                <a:gd name="T20" fmla="*/ 2 w 169"/>
                <a:gd name="T21" fmla="*/ 8 h 365"/>
                <a:gd name="T22" fmla="*/ 3 w 169"/>
                <a:gd name="T23" fmla="*/ 7 h 365"/>
                <a:gd name="T24" fmla="*/ 3 w 169"/>
                <a:gd name="T25" fmla="*/ 5 h 365"/>
                <a:gd name="T26" fmla="*/ 4 w 169"/>
                <a:gd name="T27" fmla="*/ 4 h 365"/>
                <a:gd name="T28" fmla="*/ 4 w 169"/>
                <a:gd name="T29" fmla="*/ 2 h 365"/>
                <a:gd name="T30" fmla="*/ 5 w 169"/>
                <a:gd name="T31" fmla="*/ 1 h 365"/>
                <a:gd name="T32" fmla="*/ 5 w 169"/>
                <a:gd name="T33" fmla="*/ 0 h 365"/>
                <a:gd name="T34" fmla="*/ 5 w 169"/>
                <a:gd name="T35" fmla="*/ 0 h 365"/>
                <a:gd name="T36" fmla="*/ 6 w 169"/>
                <a:gd name="T37" fmla="*/ 0 h 365"/>
                <a:gd name="T38" fmla="*/ 6 w 169"/>
                <a:gd name="T39" fmla="*/ 1 h 365"/>
                <a:gd name="T40" fmla="*/ 6 w 169"/>
                <a:gd name="T41" fmla="*/ 1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6" name="Freeform 301">
              <a:extLst>
                <a:ext uri="{FF2B5EF4-FFF2-40B4-BE49-F238E27FC236}">
                  <a16:creationId xmlns:a16="http://schemas.microsoft.com/office/drawing/2014/main" id="{BACDF3A8-B57C-40D5-A523-904495B4AB1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3" y="2357"/>
              <a:ext cx="81" cy="176"/>
            </a:xfrm>
            <a:custGeom>
              <a:avLst/>
              <a:gdLst>
                <a:gd name="T0" fmla="*/ 6 w 162"/>
                <a:gd name="T1" fmla="*/ 2 h 351"/>
                <a:gd name="T2" fmla="*/ 6 w 162"/>
                <a:gd name="T3" fmla="*/ 3 h 351"/>
                <a:gd name="T4" fmla="*/ 5 w 162"/>
                <a:gd name="T5" fmla="*/ 4 h 351"/>
                <a:gd name="T6" fmla="*/ 5 w 162"/>
                <a:gd name="T7" fmla="*/ 5 h 351"/>
                <a:gd name="T8" fmla="*/ 5 w 162"/>
                <a:gd name="T9" fmla="*/ 7 h 351"/>
                <a:gd name="T10" fmla="*/ 4 w 162"/>
                <a:gd name="T11" fmla="*/ 8 h 351"/>
                <a:gd name="T12" fmla="*/ 3 w 162"/>
                <a:gd name="T13" fmla="*/ 9 h 351"/>
                <a:gd name="T14" fmla="*/ 2 w 162"/>
                <a:gd name="T15" fmla="*/ 10 h 351"/>
                <a:gd name="T16" fmla="*/ 0 w 162"/>
                <a:gd name="T17" fmla="*/ 11 h 351"/>
                <a:gd name="T18" fmla="*/ 1 w 162"/>
                <a:gd name="T19" fmla="*/ 10 h 351"/>
                <a:gd name="T20" fmla="*/ 2 w 162"/>
                <a:gd name="T21" fmla="*/ 9 h 351"/>
                <a:gd name="T22" fmla="*/ 3 w 162"/>
                <a:gd name="T23" fmla="*/ 8 h 351"/>
                <a:gd name="T24" fmla="*/ 3 w 162"/>
                <a:gd name="T25" fmla="*/ 6 h 351"/>
                <a:gd name="T26" fmla="*/ 4 w 162"/>
                <a:gd name="T27" fmla="*/ 5 h 351"/>
                <a:gd name="T28" fmla="*/ 4 w 162"/>
                <a:gd name="T29" fmla="*/ 3 h 351"/>
                <a:gd name="T30" fmla="*/ 5 w 162"/>
                <a:gd name="T31" fmla="*/ 2 h 351"/>
                <a:gd name="T32" fmla="*/ 5 w 162"/>
                <a:gd name="T33" fmla="*/ 0 h 351"/>
                <a:gd name="T34" fmla="*/ 5 w 162"/>
                <a:gd name="T35" fmla="*/ 1 h 351"/>
                <a:gd name="T36" fmla="*/ 5 w 162"/>
                <a:gd name="T37" fmla="*/ 1 h 351"/>
                <a:gd name="T38" fmla="*/ 5 w 162"/>
                <a:gd name="T39" fmla="*/ 2 h 351"/>
                <a:gd name="T40" fmla="*/ 6 w 162"/>
                <a:gd name="T41" fmla="*/ 2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7" name="Freeform 302">
              <a:extLst>
                <a:ext uri="{FF2B5EF4-FFF2-40B4-BE49-F238E27FC236}">
                  <a16:creationId xmlns:a16="http://schemas.microsoft.com/office/drawing/2014/main" id="{20A3C567-B6FD-4B3B-96C5-120FC02FC9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6" y="2361"/>
              <a:ext cx="77" cy="169"/>
            </a:xfrm>
            <a:custGeom>
              <a:avLst/>
              <a:gdLst>
                <a:gd name="T0" fmla="*/ 4 w 156"/>
                <a:gd name="T1" fmla="*/ 2 h 336"/>
                <a:gd name="T2" fmla="*/ 4 w 156"/>
                <a:gd name="T3" fmla="*/ 3 h 336"/>
                <a:gd name="T4" fmla="*/ 4 w 156"/>
                <a:gd name="T5" fmla="*/ 4 h 336"/>
                <a:gd name="T6" fmla="*/ 4 w 156"/>
                <a:gd name="T7" fmla="*/ 5 h 336"/>
                <a:gd name="T8" fmla="*/ 3 w 156"/>
                <a:gd name="T9" fmla="*/ 6 h 336"/>
                <a:gd name="T10" fmla="*/ 3 w 156"/>
                <a:gd name="T11" fmla="*/ 8 h 336"/>
                <a:gd name="T12" fmla="*/ 2 w 156"/>
                <a:gd name="T13" fmla="*/ 9 h 336"/>
                <a:gd name="T14" fmla="*/ 1 w 156"/>
                <a:gd name="T15" fmla="*/ 10 h 336"/>
                <a:gd name="T16" fmla="*/ 0 w 156"/>
                <a:gd name="T17" fmla="*/ 11 h 336"/>
                <a:gd name="T18" fmla="*/ 0 w 156"/>
                <a:gd name="T19" fmla="*/ 10 h 336"/>
                <a:gd name="T20" fmla="*/ 1 w 156"/>
                <a:gd name="T21" fmla="*/ 9 h 336"/>
                <a:gd name="T22" fmla="*/ 1 w 156"/>
                <a:gd name="T23" fmla="*/ 7 h 336"/>
                <a:gd name="T24" fmla="*/ 2 w 156"/>
                <a:gd name="T25" fmla="*/ 6 h 336"/>
                <a:gd name="T26" fmla="*/ 3 w 156"/>
                <a:gd name="T27" fmla="*/ 4 h 336"/>
                <a:gd name="T28" fmla="*/ 3 w 156"/>
                <a:gd name="T29" fmla="*/ 3 h 336"/>
                <a:gd name="T30" fmla="*/ 4 w 156"/>
                <a:gd name="T31" fmla="*/ 2 h 336"/>
                <a:gd name="T32" fmla="*/ 4 w 156"/>
                <a:gd name="T33" fmla="*/ 0 h 336"/>
                <a:gd name="T34" fmla="*/ 4 w 156"/>
                <a:gd name="T35" fmla="*/ 1 h 336"/>
                <a:gd name="T36" fmla="*/ 4 w 156"/>
                <a:gd name="T37" fmla="*/ 1 h 336"/>
                <a:gd name="T38" fmla="*/ 4 w 156"/>
                <a:gd name="T39" fmla="*/ 2 h 336"/>
                <a:gd name="T40" fmla="*/ 4 w 156"/>
                <a:gd name="T41" fmla="*/ 2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8" name="Freeform 303">
              <a:extLst>
                <a:ext uri="{FF2B5EF4-FFF2-40B4-BE49-F238E27FC236}">
                  <a16:creationId xmlns:a16="http://schemas.microsoft.com/office/drawing/2014/main" id="{8E4F8CFF-893C-41F9-A771-8BFA108541B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9" y="2365"/>
              <a:ext cx="74" cy="161"/>
            </a:xfrm>
            <a:custGeom>
              <a:avLst/>
              <a:gdLst>
                <a:gd name="T0" fmla="*/ 4 w 149"/>
                <a:gd name="T1" fmla="*/ 2 h 321"/>
                <a:gd name="T2" fmla="*/ 4 w 149"/>
                <a:gd name="T3" fmla="*/ 3 h 321"/>
                <a:gd name="T4" fmla="*/ 4 w 149"/>
                <a:gd name="T5" fmla="*/ 4 h 321"/>
                <a:gd name="T6" fmla="*/ 4 w 149"/>
                <a:gd name="T7" fmla="*/ 5 h 321"/>
                <a:gd name="T8" fmla="*/ 3 w 149"/>
                <a:gd name="T9" fmla="*/ 6 h 321"/>
                <a:gd name="T10" fmla="*/ 3 w 149"/>
                <a:gd name="T11" fmla="*/ 7 h 321"/>
                <a:gd name="T12" fmla="*/ 2 w 149"/>
                <a:gd name="T13" fmla="*/ 8 h 321"/>
                <a:gd name="T14" fmla="*/ 1 w 149"/>
                <a:gd name="T15" fmla="*/ 9 h 321"/>
                <a:gd name="T16" fmla="*/ 0 w 149"/>
                <a:gd name="T17" fmla="*/ 11 h 321"/>
                <a:gd name="T18" fmla="*/ 0 w 149"/>
                <a:gd name="T19" fmla="*/ 9 h 321"/>
                <a:gd name="T20" fmla="*/ 1 w 149"/>
                <a:gd name="T21" fmla="*/ 8 h 321"/>
                <a:gd name="T22" fmla="*/ 1 w 149"/>
                <a:gd name="T23" fmla="*/ 7 h 321"/>
                <a:gd name="T24" fmla="*/ 2 w 149"/>
                <a:gd name="T25" fmla="*/ 6 h 321"/>
                <a:gd name="T26" fmla="*/ 2 w 149"/>
                <a:gd name="T27" fmla="*/ 4 h 321"/>
                <a:gd name="T28" fmla="*/ 3 w 149"/>
                <a:gd name="T29" fmla="*/ 3 h 321"/>
                <a:gd name="T30" fmla="*/ 3 w 149"/>
                <a:gd name="T31" fmla="*/ 2 h 321"/>
                <a:gd name="T32" fmla="*/ 4 w 149"/>
                <a:gd name="T33" fmla="*/ 0 h 321"/>
                <a:gd name="T34" fmla="*/ 4 w 149"/>
                <a:gd name="T35" fmla="*/ 1 h 321"/>
                <a:gd name="T36" fmla="*/ 4 w 149"/>
                <a:gd name="T37" fmla="*/ 1 h 321"/>
                <a:gd name="T38" fmla="*/ 4 w 149"/>
                <a:gd name="T39" fmla="*/ 2 h 321"/>
                <a:gd name="T40" fmla="*/ 4 w 149"/>
                <a:gd name="T41" fmla="*/ 2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9" name="Freeform 304">
              <a:extLst>
                <a:ext uri="{FF2B5EF4-FFF2-40B4-BE49-F238E27FC236}">
                  <a16:creationId xmlns:a16="http://schemas.microsoft.com/office/drawing/2014/main" id="{3C78639D-5275-46DE-A14A-26988C0C02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01" y="2370"/>
              <a:ext cx="71" cy="153"/>
            </a:xfrm>
            <a:custGeom>
              <a:avLst/>
              <a:gdLst>
                <a:gd name="T0" fmla="*/ 5 w 140"/>
                <a:gd name="T1" fmla="*/ 2 h 305"/>
                <a:gd name="T2" fmla="*/ 5 w 140"/>
                <a:gd name="T3" fmla="*/ 3 h 305"/>
                <a:gd name="T4" fmla="*/ 5 w 140"/>
                <a:gd name="T5" fmla="*/ 4 h 305"/>
                <a:gd name="T6" fmla="*/ 4 w 140"/>
                <a:gd name="T7" fmla="*/ 5 h 305"/>
                <a:gd name="T8" fmla="*/ 4 w 140"/>
                <a:gd name="T9" fmla="*/ 6 h 305"/>
                <a:gd name="T10" fmla="*/ 3 w 140"/>
                <a:gd name="T11" fmla="*/ 7 h 305"/>
                <a:gd name="T12" fmla="*/ 3 w 140"/>
                <a:gd name="T13" fmla="*/ 8 h 305"/>
                <a:gd name="T14" fmla="*/ 2 w 140"/>
                <a:gd name="T15" fmla="*/ 9 h 305"/>
                <a:gd name="T16" fmla="*/ 0 w 140"/>
                <a:gd name="T17" fmla="*/ 10 h 305"/>
                <a:gd name="T18" fmla="*/ 1 w 140"/>
                <a:gd name="T19" fmla="*/ 9 h 305"/>
                <a:gd name="T20" fmla="*/ 2 w 140"/>
                <a:gd name="T21" fmla="*/ 8 h 305"/>
                <a:gd name="T22" fmla="*/ 2 w 140"/>
                <a:gd name="T23" fmla="*/ 7 h 305"/>
                <a:gd name="T24" fmla="*/ 3 w 140"/>
                <a:gd name="T25" fmla="*/ 5 h 305"/>
                <a:gd name="T26" fmla="*/ 3 w 140"/>
                <a:gd name="T27" fmla="*/ 4 h 305"/>
                <a:gd name="T28" fmla="*/ 4 w 140"/>
                <a:gd name="T29" fmla="*/ 3 h 305"/>
                <a:gd name="T30" fmla="*/ 4 w 140"/>
                <a:gd name="T31" fmla="*/ 2 h 305"/>
                <a:gd name="T32" fmla="*/ 5 w 140"/>
                <a:gd name="T33" fmla="*/ 0 h 305"/>
                <a:gd name="T34" fmla="*/ 5 w 140"/>
                <a:gd name="T35" fmla="*/ 1 h 305"/>
                <a:gd name="T36" fmla="*/ 5 w 140"/>
                <a:gd name="T37" fmla="*/ 1 h 305"/>
                <a:gd name="T38" fmla="*/ 5 w 140"/>
                <a:gd name="T39" fmla="*/ 1 h 305"/>
                <a:gd name="T40" fmla="*/ 5 w 140"/>
                <a:gd name="T41" fmla="*/ 2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0" name="Freeform 305">
              <a:extLst>
                <a:ext uri="{FF2B5EF4-FFF2-40B4-BE49-F238E27FC236}">
                  <a16:creationId xmlns:a16="http://schemas.microsoft.com/office/drawing/2014/main" id="{ECC149CB-0BAB-4AD9-953F-D09A684A11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04" y="2374"/>
              <a:ext cx="67" cy="145"/>
            </a:xfrm>
            <a:custGeom>
              <a:avLst/>
              <a:gdLst>
                <a:gd name="T0" fmla="*/ 5 w 133"/>
                <a:gd name="T1" fmla="*/ 1 h 291"/>
                <a:gd name="T2" fmla="*/ 5 w 133"/>
                <a:gd name="T3" fmla="*/ 2 h 291"/>
                <a:gd name="T4" fmla="*/ 4 w 133"/>
                <a:gd name="T5" fmla="*/ 3 h 291"/>
                <a:gd name="T6" fmla="*/ 4 w 133"/>
                <a:gd name="T7" fmla="*/ 4 h 291"/>
                <a:gd name="T8" fmla="*/ 4 w 133"/>
                <a:gd name="T9" fmla="*/ 5 h 291"/>
                <a:gd name="T10" fmla="*/ 3 w 133"/>
                <a:gd name="T11" fmla="*/ 6 h 291"/>
                <a:gd name="T12" fmla="*/ 3 w 133"/>
                <a:gd name="T13" fmla="*/ 7 h 291"/>
                <a:gd name="T14" fmla="*/ 2 w 133"/>
                <a:gd name="T15" fmla="*/ 8 h 291"/>
                <a:gd name="T16" fmla="*/ 0 w 133"/>
                <a:gd name="T17" fmla="*/ 9 h 291"/>
                <a:gd name="T18" fmla="*/ 1 w 133"/>
                <a:gd name="T19" fmla="*/ 8 h 291"/>
                <a:gd name="T20" fmla="*/ 2 w 133"/>
                <a:gd name="T21" fmla="*/ 6 h 291"/>
                <a:gd name="T22" fmla="*/ 2 w 133"/>
                <a:gd name="T23" fmla="*/ 5 h 291"/>
                <a:gd name="T24" fmla="*/ 3 w 133"/>
                <a:gd name="T25" fmla="*/ 4 h 291"/>
                <a:gd name="T26" fmla="*/ 3 w 133"/>
                <a:gd name="T27" fmla="*/ 3 h 291"/>
                <a:gd name="T28" fmla="*/ 4 w 133"/>
                <a:gd name="T29" fmla="*/ 2 h 291"/>
                <a:gd name="T30" fmla="*/ 4 w 133"/>
                <a:gd name="T31" fmla="*/ 1 h 291"/>
                <a:gd name="T32" fmla="*/ 4 w 133"/>
                <a:gd name="T33" fmla="*/ 0 h 291"/>
                <a:gd name="T34" fmla="*/ 4 w 133"/>
                <a:gd name="T35" fmla="*/ 0 h 291"/>
                <a:gd name="T36" fmla="*/ 4 w 133"/>
                <a:gd name="T37" fmla="*/ 0 h 291"/>
                <a:gd name="T38" fmla="*/ 5 w 133"/>
                <a:gd name="T39" fmla="*/ 0 h 291"/>
                <a:gd name="T40" fmla="*/ 5 w 133"/>
                <a:gd name="T41" fmla="*/ 1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1" name="Freeform 306">
              <a:extLst>
                <a:ext uri="{FF2B5EF4-FFF2-40B4-BE49-F238E27FC236}">
                  <a16:creationId xmlns:a16="http://schemas.microsoft.com/office/drawing/2014/main" id="{8E054488-092E-47BC-9227-06DF34245D6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07" y="2379"/>
              <a:ext cx="64" cy="137"/>
            </a:xfrm>
            <a:custGeom>
              <a:avLst/>
              <a:gdLst>
                <a:gd name="T0" fmla="*/ 4 w 127"/>
                <a:gd name="T1" fmla="*/ 1 h 276"/>
                <a:gd name="T2" fmla="*/ 4 w 127"/>
                <a:gd name="T3" fmla="*/ 2 h 276"/>
                <a:gd name="T4" fmla="*/ 4 w 127"/>
                <a:gd name="T5" fmla="*/ 2 h 276"/>
                <a:gd name="T6" fmla="*/ 4 w 127"/>
                <a:gd name="T7" fmla="*/ 3 h 276"/>
                <a:gd name="T8" fmla="*/ 4 w 127"/>
                <a:gd name="T9" fmla="*/ 4 h 276"/>
                <a:gd name="T10" fmla="*/ 3 w 127"/>
                <a:gd name="T11" fmla="*/ 5 h 276"/>
                <a:gd name="T12" fmla="*/ 2 w 127"/>
                <a:gd name="T13" fmla="*/ 6 h 276"/>
                <a:gd name="T14" fmla="*/ 2 w 127"/>
                <a:gd name="T15" fmla="*/ 7 h 276"/>
                <a:gd name="T16" fmla="*/ 0 w 127"/>
                <a:gd name="T17" fmla="*/ 8 h 276"/>
                <a:gd name="T18" fmla="*/ 1 w 127"/>
                <a:gd name="T19" fmla="*/ 7 h 276"/>
                <a:gd name="T20" fmla="*/ 2 w 127"/>
                <a:gd name="T21" fmla="*/ 6 h 276"/>
                <a:gd name="T22" fmla="*/ 2 w 127"/>
                <a:gd name="T23" fmla="*/ 5 h 276"/>
                <a:gd name="T24" fmla="*/ 3 w 127"/>
                <a:gd name="T25" fmla="*/ 4 h 276"/>
                <a:gd name="T26" fmla="*/ 3 w 127"/>
                <a:gd name="T27" fmla="*/ 3 h 276"/>
                <a:gd name="T28" fmla="*/ 3 w 127"/>
                <a:gd name="T29" fmla="*/ 2 h 276"/>
                <a:gd name="T30" fmla="*/ 4 w 127"/>
                <a:gd name="T31" fmla="*/ 1 h 276"/>
                <a:gd name="T32" fmla="*/ 4 w 127"/>
                <a:gd name="T33" fmla="*/ 0 h 276"/>
                <a:gd name="T34" fmla="*/ 4 w 127"/>
                <a:gd name="T35" fmla="*/ 0 h 276"/>
                <a:gd name="T36" fmla="*/ 4 w 127"/>
                <a:gd name="T37" fmla="*/ 0 h 276"/>
                <a:gd name="T38" fmla="*/ 4 w 127"/>
                <a:gd name="T39" fmla="*/ 0 h 276"/>
                <a:gd name="T40" fmla="*/ 4 w 127"/>
                <a:gd name="T41" fmla="*/ 1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2" name="Freeform 307">
              <a:extLst>
                <a:ext uri="{FF2B5EF4-FFF2-40B4-BE49-F238E27FC236}">
                  <a16:creationId xmlns:a16="http://schemas.microsoft.com/office/drawing/2014/main" id="{4639CEDB-82B5-4DFB-A498-125358D1CD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0" y="2383"/>
              <a:ext cx="60" cy="130"/>
            </a:xfrm>
            <a:custGeom>
              <a:avLst/>
              <a:gdLst>
                <a:gd name="T0" fmla="*/ 4 w 120"/>
                <a:gd name="T1" fmla="*/ 1 h 261"/>
                <a:gd name="T2" fmla="*/ 4 w 120"/>
                <a:gd name="T3" fmla="*/ 1 h 261"/>
                <a:gd name="T4" fmla="*/ 4 w 120"/>
                <a:gd name="T5" fmla="*/ 2 h 261"/>
                <a:gd name="T6" fmla="*/ 4 w 120"/>
                <a:gd name="T7" fmla="*/ 3 h 261"/>
                <a:gd name="T8" fmla="*/ 3 w 120"/>
                <a:gd name="T9" fmla="*/ 4 h 261"/>
                <a:gd name="T10" fmla="*/ 3 w 120"/>
                <a:gd name="T11" fmla="*/ 5 h 261"/>
                <a:gd name="T12" fmla="*/ 2 w 120"/>
                <a:gd name="T13" fmla="*/ 6 h 261"/>
                <a:gd name="T14" fmla="*/ 1 w 120"/>
                <a:gd name="T15" fmla="*/ 7 h 261"/>
                <a:gd name="T16" fmla="*/ 0 w 120"/>
                <a:gd name="T17" fmla="*/ 8 h 261"/>
                <a:gd name="T18" fmla="*/ 1 w 120"/>
                <a:gd name="T19" fmla="*/ 7 h 261"/>
                <a:gd name="T20" fmla="*/ 1 w 120"/>
                <a:gd name="T21" fmla="*/ 6 h 261"/>
                <a:gd name="T22" fmla="*/ 2 w 120"/>
                <a:gd name="T23" fmla="*/ 5 h 261"/>
                <a:gd name="T24" fmla="*/ 2 w 120"/>
                <a:gd name="T25" fmla="*/ 4 h 261"/>
                <a:gd name="T26" fmla="*/ 3 w 120"/>
                <a:gd name="T27" fmla="*/ 3 h 261"/>
                <a:gd name="T28" fmla="*/ 3 w 120"/>
                <a:gd name="T29" fmla="*/ 2 h 261"/>
                <a:gd name="T30" fmla="*/ 4 w 120"/>
                <a:gd name="T31" fmla="*/ 1 h 261"/>
                <a:gd name="T32" fmla="*/ 4 w 120"/>
                <a:gd name="T33" fmla="*/ 0 h 261"/>
                <a:gd name="T34" fmla="*/ 4 w 120"/>
                <a:gd name="T35" fmla="*/ 0 h 261"/>
                <a:gd name="T36" fmla="*/ 4 w 120"/>
                <a:gd name="T37" fmla="*/ 0 h 261"/>
                <a:gd name="T38" fmla="*/ 4 w 120"/>
                <a:gd name="T39" fmla="*/ 0 h 261"/>
                <a:gd name="T40" fmla="*/ 4 w 120"/>
                <a:gd name="T41" fmla="*/ 1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3" name="Freeform 308">
              <a:extLst>
                <a:ext uri="{FF2B5EF4-FFF2-40B4-BE49-F238E27FC236}">
                  <a16:creationId xmlns:a16="http://schemas.microsoft.com/office/drawing/2014/main" id="{9DEE0375-8952-4245-8B0D-A7AE922DEC7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3" y="2387"/>
              <a:ext cx="56" cy="122"/>
            </a:xfrm>
            <a:custGeom>
              <a:avLst/>
              <a:gdLst>
                <a:gd name="T0" fmla="*/ 3 w 113"/>
                <a:gd name="T1" fmla="*/ 1 h 244"/>
                <a:gd name="T2" fmla="*/ 3 w 113"/>
                <a:gd name="T3" fmla="*/ 2 h 244"/>
                <a:gd name="T4" fmla="*/ 3 w 113"/>
                <a:gd name="T5" fmla="*/ 3 h 244"/>
                <a:gd name="T6" fmla="*/ 2 w 113"/>
                <a:gd name="T7" fmla="*/ 4 h 244"/>
                <a:gd name="T8" fmla="*/ 2 w 113"/>
                <a:gd name="T9" fmla="*/ 5 h 244"/>
                <a:gd name="T10" fmla="*/ 2 w 113"/>
                <a:gd name="T11" fmla="*/ 6 h 244"/>
                <a:gd name="T12" fmla="*/ 1 w 113"/>
                <a:gd name="T13" fmla="*/ 7 h 244"/>
                <a:gd name="T14" fmla="*/ 0 w 113"/>
                <a:gd name="T15" fmla="*/ 7 h 244"/>
                <a:gd name="T16" fmla="*/ 0 w 113"/>
                <a:gd name="T17" fmla="*/ 8 h 244"/>
                <a:gd name="T18" fmla="*/ 0 w 113"/>
                <a:gd name="T19" fmla="*/ 7 h 244"/>
                <a:gd name="T20" fmla="*/ 0 w 113"/>
                <a:gd name="T21" fmla="*/ 6 h 244"/>
                <a:gd name="T22" fmla="*/ 1 w 113"/>
                <a:gd name="T23" fmla="*/ 5 h 244"/>
                <a:gd name="T24" fmla="*/ 1 w 113"/>
                <a:gd name="T25" fmla="*/ 5 h 244"/>
                <a:gd name="T26" fmla="*/ 2 w 113"/>
                <a:gd name="T27" fmla="*/ 4 h 244"/>
                <a:gd name="T28" fmla="*/ 2 w 113"/>
                <a:gd name="T29" fmla="*/ 3 h 244"/>
                <a:gd name="T30" fmla="*/ 2 w 113"/>
                <a:gd name="T31" fmla="*/ 2 h 244"/>
                <a:gd name="T32" fmla="*/ 3 w 113"/>
                <a:gd name="T33" fmla="*/ 0 h 244"/>
                <a:gd name="T34" fmla="*/ 3 w 113"/>
                <a:gd name="T35" fmla="*/ 1 h 244"/>
                <a:gd name="T36" fmla="*/ 3 w 113"/>
                <a:gd name="T37" fmla="*/ 1 h 244"/>
                <a:gd name="T38" fmla="*/ 3 w 113"/>
                <a:gd name="T39" fmla="*/ 1 h 244"/>
                <a:gd name="T40" fmla="*/ 3 w 113"/>
                <a:gd name="T41" fmla="*/ 1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4" name="Freeform 309">
              <a:extLst>
                <a:ext uri="{FF2B5EF4-FFF2-40B4-BE49-F238E27FC236}">
                  <a16:creationId xmlns:a16="http://schemas.microsoft.com/office/drawing/2014/main" id="{712C3B89-9C6E-40DF-B150-8E16AD9C36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6" y="2391"/>
              <a:ext cx="52" cy="115"/>
            </a:xfrm>
            <a:custGeom>
              <a:avLst/>
              <a:gdLst>
                <a:gd name="T0" fmla="*/ 4 w 104"/>
                <a:gd name="T1" fmla="*/ 1 h 229"/>
                <a:gd name="T2" fmla="*/ 4 w 104"/>
                <a:gd name="T3" fmla="*/ 2 h 229"/>
                <a:gd name="T4" fmla="*/ 3 w 104"/>
                <a:gd name="T5" fmla="*/ 3 h 229"/>
                <a:gd name="T6" fmla="*/ 3 w 104"/>
                <a:gd name="T7" fmla="*/ 4 h 229"/>
                <a:gd name="T8" fmla="*/ 3 w 104"/>
                <a:gd name="T9" fmla="*/ 5 h 229"/>
                <a:gd name="T10" fmla="*/ 2 w 104"/>
                <a:gd name="T11" fmla="*/ 5 h 229"/>
                <a:gd name="T12" fmla="*/ 2 w 104"/>
                <a:gd name="T13" fmla="*/ 6 h 229"/>
                <a:gd name="T14" fmla="*/ 1 w 104"/>
                <a:gd name="T15" fmla="*/ 7 h 229"/>
                <a:gd name="T16" fmla="*/ 0 w 104"/>
                <a:gd name="T17" fmla="*/ 8 h 229"/>
                <a:gd name="T18" fmla="*/ 1 w 104"/>
                <a:gd name="T19" fmla="*/ 7 h 229"/>
                <a:gd name="T20" fmla="*/ 1 w 104"/>
                <a:gd name="T21" fmla="*/ 6 h 229"/>
                <a:gd name="T22" fmla="*/ 2 w 104"/>
                <a:gd name="T23" fmla="*/ 5 h 229"/>
                <a:gd name="T24" fmla="*/ 2 w 104"/>
                <a:gd name="T25" fmla="*/ 4 h 229"/>
                <a:gd name="T26" fmla="*/ 3 w 104"/>
                <a:gd name="T27" fmla="*/ 3 h 229"/>
                <a:gd name="T28" fmla="*/ 3 w 104"/>
                <a:gd name="T29" fmla="*/ 3 h 229"/>
                <a:gd name="T30" fmla="*/ 3 w 104"/>
                <a:gd name="T31" fmla="*/ 2 h 229"/>
                <a:gd name="T32" fmla="*/ 3 w 104"/>
                <a:gd name="T33" fmla="*/ 0 h 229"/>
                <a:gd name="T34" fmla="*/ 4 w 104"/>
                <a:gd name="T35" fmla="*/ 1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rgbClr val="FFF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5" name="Freeform 310">
              <a:extLst>
                <a:ext uri="{FF2B5EF4-FFF2-40B4-BE49-F238E27FC236}">
                  <a16:creationId xmlns:a16="http://schemas.microsoft.com/office/drawing/2014/main" id="{9F74030C-E0E2-4D68-BC6B-6EB3E237FC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03" y="2400"/>
              <a:ext cx="84" cy="311"/>
            </a:xfrm>
            <a:custGeom>
              <a:avLst/>
              <a:gdLst>
                <a:gd name="T0" fmla="*/ 4 w 168"/>
                <a:gd name="T1" fmla="*/ 4 h 621"/>
                <a:gd name="T2" fmla="*/ 5 w 168"/>
                <a:gd name="T3" fmla="*/ 1 h 621"/>
                <a:gd name="T4" fmla="*/ 6 w 168"/>
                <a:gd name="T5" fmla="*/ 0 h 621"/>
                <a:gd name="T6" fmla="*/ 6 w 168"/>
                <a:gd name="T7" fmla="*/ 2 h 621"/>
                <a:gd name="T8" fmla="*/ 3 w 168"/>
                <a:gd name="T9" fmla="*/ 20 h 621"/>
                <a:gd name="T10" fmla="*/ 0 w 168"/>
                <a:gd name="T11" fmla="*/ 20 h 621"/>
                <a:gd name="T12" fmla="*/ 1 w 168"/>
                <a:gd name="T13" fmla="*/ 20 h 621"/>
                <a:gd name="T14" fmla="*/ 1 w 168"/>
                <a:gd name="T15" fmla="*/ 19 h 621"/>
                <a:gd name="T16" fmla="*/ 1 w 168"/>
                <a:gd name="T17" fmla="*/ 19 h 621"/>
                <a:gd name="T18" fmla="*/ 1 w 168"/>
                <a:gd name="T19" fmla="*/ 18 h 621"/>
                <a:gd name="T20" fmla="*/ 2 w 168"/>
                <a:gd name="T21" fmla="*/ 18 h 621"/>
                <a:gd name="T22" fmla="*/ 2 w 168"/>
                <a:gd name="T23" fmla="*/ 17 h 621"/>
                <a:gd name="T24" fmla="*/ 2 w 168"/>
                <a:gd name="T25" fmla="*/ 17 h 621"/>
                <a:gd name="T26" fmla="*/ 3 w 168"/>
                <a:gd name="T27" fmla="*/ 17 h 621"/>
                <a:gd name="T28" fmla="*/ 3 w 168"/>
                <a:gd name="T29" fmla="*/ 15 h 621"/>
                <a:gd name="T30" fmla="*/ 3 w 168"/>
                <a:gd name="T31" fmla="*/ 13 h 621"/>
                <a:gd name="T32" fmla="*/ 3 w 168"/>
                <a:gd name="T33" fmla="*/ 11 h 621"/>
                <a:gd name="T34" fmla="*/ 3 w 168"/>
                <a:gd name="T35" fmla="*/ 9 h 621"/>
                <a:gd name="T36" fmla="*/ 4 w 168"/>
                <a:gd name="T37" fmla="*/ 7 h 621"/>
                <a:gd name="T38" fmla="*/ 4 w 168"/>
                <a:gd name="T39" fmla="*/ 6 h 621"/>
                <a:gd name="T40" fmla="*/ 4 w 168"/>
                <a:gd name="T41" fmla="*/ 5 h 621"/>
                <a:gd name="T42" fmla="*/ 4 w 168"/>
                <a:gd name="T43" fmla="*/ 4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F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6" name="Freeform 311">
              <a:extLst>
                <a:ext uri="{FF2B5EF4-FFF2-40B4-BE49-F238E27FC236}">
                  <a16:creationId xmlns:a16="http://schemas.microsoft.com/office/drawing/2014/main" id="{84320151-480D-45F4-B7FF-5C2A2289CD5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50" y="2402"/>
              <a:ext cx="51" cy="313"/>
            </a:xfrm>
            <a:custGeom>
              <a:avLst/>
              <a:gdLst>
                <a:gd name="T0" fmla="*/ 3 w 101"/>
                <a:gd name="T1" fmla="*/ 4 h 626"/>
                <a:gd name="T2" fmla="*/ 3 w 101"/>
                <a:gd name="T3" fmla="*/ 1 h 626"/>
                <a:gd name="T4" fmla="*/ 4 w 101"/>
                <a:gd name="T5" fmla="*/ 0 h 626"/>
                <a:gd name="T6" fmla="*/ 3 w 101"/>
                <a:gd name="T7" fmla="*/ 2 h 626"/>
                <a:gd name="T8" fmla="*/ 2 w 101"/>
                <a:gd name="T9" fmla="*/ 18 h 626"/>
                <a:gd name="T10" fmla="*/ 2 w 101"/>
                <a:gd name="T11" fmla="*/ 20 h 626"/>
                <a:gd name="T12" fmla="*/ 0 w 101"/>
                <a:gd name="T13" fmla="*/ 20 h 626"/>
                <a:gd name="T14" fmla="*/ 1 w 101"/>
                <a:gd name="T15" fmla="*/ 19 h 626"/>
                <a:gd name="T16" fmla="*/ 1 w 101"/>
                <a:gd name="T17" fmla="*/ 17 h 626"/>
                <a:gd name="T18" fmla="*/ 1 w 101"/>
                <a:gd name="T19" fmla="*/ 15 h 626"/>
                <a:gd name="T20" fmla="*/ 1 w 101"/>
                <a:gd name="T21" fmla="*/ 12 h 626"/>
                <a:gd name="T22" fmla="*/ 2 w 101"/>
                <a:gd name="T23" fmla="*/ 9 h 626"/>
                <a:gd name="T24" fmla="*/ 2 w 101"/>
                <a:gd name="T25" fmla="*/ 7 h 626"/>
                <a:gd name="T26" fmla="*/ 2 w 101"/>
                <a:gd name="T27" fmla="*/ 5 h 626"/>
                <a:gd name="T28" fmla="*/ 3 w 101"/>
                <a:gd name="T29" fmla="*/ 4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F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7" name="Freeform 312">
              <a:extLst>
                <a:ext uri="{FF2B5EF4-FFF2-40B4-BE49-F238E27FC236}">
                  <a16:creationId xmlns:a16="http://schemas.microsoft.com/office/drawing/2014/main" id="{A69AB89D-8083-4725-8894-CBFD41D067A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9" y="2702"/>
              <a:ext cx="187" cy="132"/>
            </a:xfrm>
            <a:custGeom>
              <a:avLst/>
              <a:gdLst>
                <a:gd name="T0" fmla="*/ 1 w 374"/>
                <a:gd name="T1" fmla="*/ 0 h 264"/>
                <a:gd name="T2" fmla="*/ 12 w 374"/>
                <a:gd name="T3" fmla="*/ 2 h 264"/>
                <a:gd name="T4" fmla="*/ 12 w 374"/>
                <a:gd name="T5" fmla="*/ 2 h 264"/>
                <a:gd name="T6" fmla="*/ 12 w 374"/>
                <a:gd name="T7" fmla="*/ 3 h 264"/>
                <a:gd name="T8" fmla="*/ 11 w 374"/>
                <a:gd name="T9" fmla="*/ 4 h 264"/>
                <a:gd name="T10" fmla="*/ 11 w 374"/>
                <a:gd name="T11" fmla="*/ 4 h 264"/>
                <a:gd name="T12" fmla="*/ 11 w 374"/>
                <a:gd name="T13" fmla="*/ 4 h 264"/>
                <a:gd name="T14" fmla="*/ 11 w 374"/>
                <a:gd name="T15" fmla="*/ 5 h 264"/>
                <a:gd name="T16" fmla="*/ 11 w 374"/>
                <a:gd name="T17" fmla="*/ 5 h 264"/>
                <a:gd name="T18" fmla="*/ 11 w 374"/>
                <a:gd name="T19" fmla="*/ 5 h 264"/>
                <a:gd name="T20" fmla="*/ 11 w 374"/>
                <a:gd name="T21" fmla="*/ 6 h 264"/>
                <a:gd name="T22" fmla="*/ 11 w 374"/>
                <a:gd name="T23" fmla="*/ 6 h 264"/>
                <a:gd name="T24" fmla="*/ 11 w 374"/>
                <a:gd name="T25" fmla="*/ 7 h 264"/>
                <a:gd name="T26" fmla="*/ 11 w 374"/>
                <a:gd name="T27" fmla="*/ 7 h 264"/>
                <a:gd name="T28" fmla="*/ 11 w 374"/>
                <a:gd name="T29" fmla="*/ 8 h 264"/>
                <a:gd name="T30" fmla="*/ 10 w 374"/>
                <a:gd name="T31" fmla="*/ 8 h 264"/>
                <a:gd name="T32" fmla="*/ 10 w 374"/>
                <a:gd name="T33" fmla="*/ 9 h 264"/>
                <a:gd name="T34" fmla="*/ 10 w 374"/>
                <a:gd name="T35" fmla="*/ 9 h 264"/>
                <a:gd name="T36" fmla="*/ 9 w 374"/>
                <a:gd name="T37" fmla="*/ 9 h 264"/>
                <a:gd name="T38" fmla="*/ 9 w 374"/>
                <a:gd name="T39" fmla="*/ 9 h 264"/>
                <a:gd name="T40" fmla="*/ 8 w 374"/>
                <a:gd name="T41" fmla="*/ 9 h 264"/>
                <a:gd name="T42" fmla="*/ 7 w 374"/>
                <a:gd name="T43" fmla="*/ 9 h 264"/>
                <a:gd name="T44" fmla="*/ 7 w 374"/>
                <a:gd name="T45" fmla="*/ 9 h 264"/>
                <a:gd name="T46" fmla="*/ 6 w 374"/>
                <a:gd name="T47" fmla="*/ 9 h 264"/>
                <a:gd name="T48" fmla="*/ 6 w 374"/>
                <a:gd name="T49" fmla="*/ 9 h 264"/>
                <a:gd name="T50" fmla="*/ 5 w 374"/>
                <a:gd name="T51" fmla="*/ 8 h 264"/>
                <a:gd name="T52" fmla="*/ 4 w 374"/>
                <a:gd name="T53" fmla="*/ 8 h 264"/>
                <a:gd name="T54" fmla="*/ 4 w 374"/>
                <a:gd name="T55" fmla="*/ 8 h 264"/>
                <a:gd name="T56" fmla="*/ 3 w 374"/>
                <a:gd name="T57" fmla="*/ 8 h 264"/>
                <a:gd name="T58" fmla="*/ 3 w 374"/>
                <a:gd name="T59" fmla="*/ 8 h 264"/>
                <a:gd name="T60" fmla="*/ 2 w 374"/>
                <a:gd name="T61" fmla="*/ 8 h 264"/>
                <a:gd name="T62" fmla="*/ 2 w 374"/>
                <a:gd name="T63" fmla="*/ 8 h 264"/>
                <a:gd name="T64" fmla="*/ 1 w 374"/>
                <a:gd name="T65" fmla="*/ 7 h 264"/>
                <a:gd name="T66" fmla="*/ 1 w 374"/>
                <a:gd name="T67" fmla="*/ 7 h 264"/>
                <a:gd name="T68" fmla="*/ 1 w 374"/>
                <a:gd name="T69" fmla="*/ 7 h 264"/>
                <a:gd name="T70" fmla="*/ 1 w 374"/>
                <a:gd name="T71" fmla="*/ 6 h 264"/>
                <a:gd name="T72" fmla="*/ 1 w 374"/>
                <a:gd name="T73" fmla="*/ 6 h 264"/>
                <a:gd name="T74" fmla="*/ 1 w 374"/>
                <a:gd name="T75" fmla="*/ 6 h 264"/>
                <a:gd name="T76" fmla="*/ 1 w 374"/>
                <a:gd name="T77" fmla="*/ 5 h 264"/>
                <a:gd name="T78" fmla="*/ 1 w 374"/>
                <a:gd name="T79" fmla="*/ 5 h 264"/>
                <a:gd name="T80" fmla="*/ 0 w 374"/>
                <a:gd name="T81" fmla="*/ 5 h 264"/>
                <a:gd name="T82" fmla="*/ 1 w 374"/>
                <a:gd name="T83" fmla="*/ 4 h 264"/>
                <a:gd name="T84" fmla="*/ 1 w 374"/>
                <a:gd name="T85" fmla="*/ 4 h 264"/>
                <a:gd name="T86" fmla="*/ 1 w 374"/>
                <a:gd name="T87" fmla="*/ 4 h 264"/>
                <a:gd name="T88" fmla="*/ 1 w 374"/>
                <a:gd name="T89" fmla="*/ 3 h 264"/>
                <a:gd name="T90" fmla="*/ 1 w 374"/>
                <a:gd name="T91" fmla="*/ 3 h 264"/>
                <a:gd name="T92" fmla="*/ 1 w 374"/>
                <a:gd name="T93" fmla="*/ 2 h 264"/>
                <a:gd name="T94" fmla="*/ 1 w 374"/>
                <a:gd name="T95" fmla="*/ 2 h 264"/>
                <a:gd name="T96" fmla="*/ 1 w 374"/>
                <a:gd name="T97" fmla="*/ 1 h 264"/>
                <a:gd name="T98" fmla="*/ 1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8" name="Freeform 313">
              <a:extLst>
                <a:ext uri="{FF2B5EF4-FFF2-40B4-BE49-F238E27FC236}">
                  <a16:creationId xmlns:a16="http://schemas.microsoft.com/office/drawing/2014/main" id="{68673216-E0A2-4EC0-95C6-F836DA360BB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4" y="2704"/>
              <a:ext cx="176" cy="129"/>
            </a:xfrm>
            <a:custGeom>
              <a:avLst/>
              <a:gdLst>
                <a:gd name="T0" fmla="*/ 2 w 352"/>
                <a:gd name="T1" fmla="*/ 0 h 259"/>
                <a:gd name="T2" fmla="*/ 4 w 352"/>
                <a:gd name="T3" fmla="*/ 0 h 259"/>
                <a:gd name="T4" fmla="*/ 6 w 352"/>
                <a:gd name="T5" fmla="*/ 0 h 259"/>
                <a:gd name="T6" fmla="*/ 8 w 352"/>
                <a:gd name="T7" fmla="*/ 0 h 259"/>
                <a:gd name="T8" fmla="*/ 10 w 352"/>
                <a:gd name="T9" fmla="*/ 1 h 259"/>
                <a:gd name="T10" fmla="*/ 11 w 352"/>
                <a:gd name="T11" fmla="*/ 1 h 259"/>
                <a:gd name="T12" fmla="*/ 11 w 352"/>
                <a:gd name="T13" fmla="*/ 1 h 259"/>
                <a:gd name="T14" fmla="*/ 11 w 352"/>
                <a:gd name="T15" fmla="*/ 2 h 259"/>
                <a:gd name="T16" fmla="*/ 11 w 352"/>
                <a:gd name="T17" fmla="*/ 2 h 259"/>
                <a:gd name="T18" fmla="*/ 10 w 352"/>
                <a:gd name="T19" fmla="*/ 3 h 259"/>
                <a:gd name="T20" fmla="*/ 10 w 352"/>
                <a:gd name="T21" fmla="*/ 3 h 259"/>
                <a:gd name="T22" fmla="*/ 11 w 352"/>
                <a:gd name="T23" fmla="*/ 3 h 259"/>
                <a:gd name="T24" fmla="*/ 11 w 352"/>
                <a:gd name="T25" fmla="*/ 3 h 259"/>
                <a:gd name="T26" fmla="*/ 11 w 352"/>
                <a:gd name="T27" fmla="*/ 4 h 259"/>
                <a:gd name="T28" fmla="*/ 10 w 352"/>
                <a:gd name="T29" fmla="*/ 4 h 259"/>
                <a:gd name="T30" fmla="*/ 10 w 352"/>
                <a:gd name="T31" fmla="*/ 4 h 259"/>
                <a:gd name="T32" fmla="*/ 11 w 352"/>
                <a:gd name="T33" fmla="*/ 5 h 259"/>
                <a:gd name="T34" fmla="*/ 10 w 352"/>
                <a:gd name="T35" fmla="*/ 5 h 259"/>
                <a:gd name="T36" fmla="*/ 10 w 352"/>
                <a:gd name="T37" fmla="*/ 5 h 259"/>
                <a:gd name="T38" fmla="*/ 10 w 352"/>
                <a:gd name="T39" fmla="*/ 6 h 259"/>
                <a:gd name="T40" fmla="*/ 10 w 352"/>
                <a:gd name="T41" fmla="*/ 6 h 259"/>
                <a:gd name="T42" fmla="*/ 10 w 352"/>
                <a:gd name="T43" fmla="*/ 6 h 259"/>
                <a:gd name="T44" fmla="*/ 10 w 352"/>
                <a:gd name="T45" fmla="*/ 6 h 259"/>
                <a:gd name="T46" fmla="*/ 10 w 352"/>
                <a:gd name="T47" fmla="*/ 7 h 259"/>
                <a:gd name="T48" fmla="*/ 10 w 352"/>
                <a:gd name="T49" fmla="*/ 7 h 259"/>
                <a:gd name="T50" fmla="*/ 9 w 352"/>
                <a:gd name="T51" fmla="*/ 8 h 259"/>
                <a:gd name="T52" fmla="*/ 8 w 352"/>
                <a:gd name="T53" fmla="*/ 8 h 259"/>
                <a:gd name="T54" fmla="*/ 6 w 352"/>
                <a:gd name="T55" fmla="*/ 8 h 259"/>
                <a:gd name="T56" fmla="*/ 4 w 352"/>
                <a:gd name="T57" fmla="*/ 7 h 259"/>
                <a:gd name="T58" fmla="*/ 2 w 352"/>
                <a:gd name="T59" fmla="*/ 7 h 259"/>
                <a:gd name="T60" fmla="*/ 1 w 352"/>
                <a:gd name="T61" fmla="*/ 6 h 259"/>
                <a:gd name="T62" fmla="*/ 1 w 352"/>
                <a:gd name="T63" fmla="*/ 5 h 259"/>
                <a:gd name="T64" fmla="*/ 1 w 352"/>
                <a:gd name="T65" fmla="*/ 5 h 259"/>
                <a:gd name="T66" fmla="*/ 1 w 352"/>
                <a:gd name="T67" fmla="*/ 5 h 259"/>
                <a:gd name="T68" fmla="*/ 1 w 352"/>
                <a:gd name="T69" fmla="*/ 4 h 259"/>
                <a:gd name="T70" fmla="*/ 1 w 352"/>
                <a:gd name="T71" fmla="*/ 4 h 259"/>
                <a:gd name="T72" fmla="*/ 1 w 352"/>
                <a:gd name="T73" fmla="*/ 4 h 259"/>
                <a:gd name="T74" fmla="*/ 1 w 352"/>
                <a:gd name="T75" fmla="*/ 4 h 259"/>
                <a:gd name="T76" fmla="*/ 1 w 352"/>
                <a:gd name="T77" fmla="*/ 3 h 259"/>
                <a:gd name="T78" fmla="*/ 1 w 352"/>
                <a:gd name="T79" fmla="*/ 3 h 259"/>
                <a:gd name="T80" fmla="*/ 1 w 352"/>
                <a:gd name="T81" fmla="*/ 3 h 259"/>
                <a:gd name="T82" fmla="*/ 1 w 352"/>
                <a:gd name="T83" fmla="*/ 2 h 259"/>
                <a:gd name="T84" fmla="*/ 1 w 352"/>
                <a:gd name="T85" fmla="*/ 2 h 259"/>
                <a:gd name="T86" fmla="*/ 1 w 352"/>
                <a:gd name="T87" fmla="*/ 2 h 259"/>
                <a:gd name="T88" fmla="*/ 1 w 352"/>
                <a:gd name="T89" fmla="*/ 2 h 259"/>
                <a:gd name="T90" fmla="*/ 1 w 352"/>
                <a:gd name="T91" fmla="*/ 1 h 259"/>
                <a:gd name="T92" fmla="*/ 1 w 352"/>
                <a:gd name="T93" fmla="*/ 1 h 259"/>
                <a:gd name="T94" fmla="*/ 1 w 352"/>
                <a:gd name="T95" fmla="*/ 0 h 259"/>
                <a:gd name="T96" fmla="*/ 1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9" name="Freeform 314">
              <a:extLst>
                <a:ext uri="{FF2B5EF4-FFF2-40B4-BE49-F238E27FC236}">
                  <a16:creationId xmlns:a16="http://schemas.microsoft.com/office/drawing/2014/main" id="{B0CA3113-E4EA-4A5E-B7F4-79E0C2E23E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0" y="2705"/>
              <a:ext cx="164" cy="128"/>
            </a:xfrm>
            <a:custGeom>
              <a:avLst/>
              <a:gdLst>
                <a:gd name="T0" fmla="*/ 1 w 329"/>
                <a:gd name="T1" fmla="*/ 1 h 256"/>
                <a:gd name="T2" fmla="*/ 3 w 329"/>
                <a:gd name="T3" fmla="*/ 1 h 256"/>
                <a:gd name="T4" fmla="*/ 5 w 329"/>
                <a:gd name="T5" fmla="*/ 1 h 256"/>
                <a:gd name="T6" fmla="*/ 7 w 329"/>
                <a:gd name="T7" fmla="*/ 1 h 256"/>
                <a:gd name="T8" fmla="*/ 9 w 329"/>
                <a:gd name="T9" fmla="*/ 2 h 256"/>
                <a:gd name="T10" fmla="*/ 10 w 329"/>
                <a:gd name="T11" fmla="*/ 2 h 256"/>
                <a:gd name="T12" fmla="*/ 9 w 329"/>
                <a:gd name="T13" fmla="*/ 2 h 256"/>
                <a:gd name="T14" fmla="*/ 9 w 329"/>
                <a:gd name="T15" fmla="*/ 3 h 256"/>
                <a:gd name="T16" fmla="*/ 9 w 329"/>
                <a:gd name="T17" fmla="*/ 3 h 256"/>
                <a:gd name="T18" fmla="*/ 9 w 329"/>
                <a:gd name="T19" fmla="*/ 4 h 256"/>
                <a:gd name="T20" fmla="*/ 9 w 329"/>
                <a:gd name="T21" fmla="*/ 4 h 256"/>
                <a:gd name="T22" fmla="*/ 9 w 329"/>
                <a:gd name="T23" fmla="*/ 4 h 256"/>
                <a:gd name="T24" fmla="*/ 9 w 329"/>
                <a:gd name="T25" fmla="*/ 4 h 256"/>
                <a:gd name="T26" fmla="*/ 9 w 329"/>
                <a:gd name="T27" fmla="*/ 5 h 256"/>
                <a:gd name="T28" fmla="*/ 9 w 329"/>
                <a:gd name="T29" fmla="*/ 5 h 256"/>
                <a:gd name="T30" fmla="*/ 9 w 329"/>
                <a:gd name="T31" fmla="*/ 5 h 256"/>
                <a:gd name="T32" fmla="*/ 9 w 329"/>
                <a:gd name="T33" fmla="*/ 6 h 256"/>
                <a:gd name="T34" fmla="*/ 9 w 329"/>
                <a:gd name="T35" fmla="*/ 6 h 256"/>
                <a:gd name="T36" fmla="*/ 8 w 329"/>
                <a:gd name="T37" fmla="*/ 6 h 256"/>
                <a:gd name="T38" fmla="*/ 9 w 329"/>
                <a:gd name="T39" fmla="*/ 6 h 256"/>
                <a:gd name="T40" fmla="*/ 9 w 329"/>
                <a:gd name="T41" fmla="*/ 7 h 256"/>
                <a:gd name="T42" fmla="*/ 9 w 329"/>
                <a:gd name="T43" fmla="*/ 7 h 256"/>
                <a:gd name="T44" fmla="*/ 8 w 329"/>
                <a:gd name="T45" fmla="*/ 7 h 256"/>
                <a:gd name="T46" fmla="*/ 8 w 329"/>
                <a:gd name="T47" fmla="*/ 8 h 256"/>
                <a:gd name="T48" fmla="*/ 8 w 329"/>
                <a:gd name="T49" fmla="*/ 8 h 256"/>
                <a:gd name="T50" fmla="*/ 7 w 329"/>
                <a:gd name="T51" fmla="*/ 8 h 256"/>
                <a:gd name="T52" fmla="*/ 6 w 329"/>
                <a:gd name="T53" fmla="*/ 8 h 256"/>
                <a:gd name="T54" fmla="*/ 4 w 329"/>
                <a:gd name="T55" fmla="*/ 8 h 256"/>
                <a:gd name="T56" fmla="*/ 3 w 329"/>
                <a:gd name="T57" fmla="*/ 8 h 256"/>
                <a:gd name="T58" fmla="*/ 1 w 329"/>
                <a:gd name="T59" fmla="*/ 8 h 256"/>
                <a:gd name="T60" fmla="*/ 0 w 329"/>
                <a:gd name="T61" fmla="*/ 7 h 256"/>
                <a:gd name="T62" fmla="*/ 0 w 329"/>
                <a:gd name="T63" fmla="*/ 6 h 256"/>
                <a:gd name="T64" fmla="*/ 0 w 329"/>
                <a:gd name="T65" fmla="*/ 6 h 256"/>
                <a:gd name="T66" fmla="*/ 0 w 329"/>
                <a:gd name="T67" fmla="*/ 6 h 256"/>
                <a:gd name="T68" fmla="*/ 0 w 329"/>
                <a:gd name="T69" fmla="*/ 5 h 256"/>
                <a:gd name="T70" fmla="*/ 0 w 329"/>
                <a:gd name="T71" fmla="*/ 5 h 256"/>
                <a:gd name="T72" fmla="*/ 0 w 329"/>
                <a:gd name="T73" fmla="*/ 5 h 256"/>
                <a:gd name="T74" fmla="*/ 0 w 329"/>
                <a:gd name="T75" fmla="*/ 5 h 256"/>
                <a:gd name="T76" fmla="*/ 0 w 329"/>
                <a:gd name="T77" fmla="*/ 4 h 256"/>
                <a:gd name="T78" fmla="*/ 0 w 329"/>
                <a:gd name="T79" fmla="*/ 4 h 256"/>
                <a:gd name="T80" fmla="*/ 0 w 329"/>
                <a:gd name="T81" fmla="*/ 4 h 256"/>
                <a:gd name="T82" fmla="*/ 0 w 329"/>
                <a:gd name="T83" fmla="*/ 3 h 256"/>
                <a:gd name="T84" fmla="*/ 0 w 329"/>
                <a:gd name="T85" fmla="*/ 3 h 256"/>
                <a:gd name="T86" fmla="*/ 0 w 329"/>
                <a:gd name="T87" fmla="*/ 3 h 256"/>
                <a:gd name="T88" fmla="*/ 0 w 329"/>
                <a:gd name="T89" fmla="*/ 3 h 256"/>
                <a:gd name="T90" fmla="*/ 0 w 329"/>
                <a:gd name="T91" fmla="*/ 2 h 256"/>
                <a:gd name="T92" fmla="*/ 0 w 329"/>
                <a:gd name="T93" fmla="*/ 2 h 256"/>
                <a:gd name="T94" fmla="*/ 0 w 329"/>
                <a:gd name="T95" fmla="*/ 1 h 256"/>
                <a:gd name="T96" fmla="*/ 0 w 329"/>
                <a:gd name="T97" fmla="*/ 1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0" name="Freeform 315">
              <a:extLst>
                <a:ext uri="{FF2B5EF4-FFF2-40B4-BE49-F238E27FC236}">
                  <a16:creationId xmlns:a16="http://schemas.microsoft.com/office/drawing/2014/main" id="{25B8E265-B293-4220-85ED-51599BC7A46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5" y="2707"/>
              <a:ext cx="153" cy="126"/>
            </a:xfrm>
            <a:custGeom>
              <a:avLst/>
              <a:gdLst>
                <a:gd name="T0" fmla="*/ 2 w 306"/>
                <a:gd name="T1" fmla="*/ 1 h 252"/>
                <a:gd name="T2" fmla="*/ 4 w 306"/>
                <a:gd name="T3" fmla="*/ 1 h 252"/>
                <a:gd name="T4" fmla="*/ 5 w 306"/>
                <a:gd name="T5" fmla="*/ 1 h 252"/>
                <a:gd name="T6" fmla="*/ 7 w 306"/>
                <a:gd name="T7" fmla="*/ 1 h 252"/>
                <a:gd name="T8" fmla="*/ 9 w 306"/>
                <a:gd name="T9" fmla="*/ 2 h 252"/>
                <a:gd name="T10" fmla="*/ 10 w 306"/>
                <a:gd name="T11" fmla="*/ 2 h 252"/>
                <a:gd name="T12" fmla="*/ 10 w 306"/>
                <a:gd name="T13" fmla="*/ 2 h 252"/>
                <a:gd name="T14" fmla="*/ 10 w 306"/>
                <a:gd name="T15" fmla="*/ 3 h 252"/>
                <a:gd name="T16" fmla="*/ 9 w 306"/>
                <a:gd name="T17" fmla="*/ 3 h 252"/>
                <a:gd name="T18" fmla="*/ 9 w 306"/>
                <a:gd name="T19" fmla="*/ 3 h 252"/>
                <a:gd name="T20" fmla="*/ 9 w 306"/>
                <a:gd name="T21" fmla="*/ 4 h 252"/>
                <a:gd name="T22" fmla="*/ 9 w 306"/>
                <a:gd name="T23" fmla="*/ 4 h 252"/>
                <a:gd name="T24" fmla="*/ 9 w 306"/>
                <a:gd name="T25" fmla="*/ 4 h 252"/>
                <a:gd name="T26" fmla="*/ 9 w 306"/>
                <a:gd name="T27" fmla="*/ 5 h 252"/>
                <a:gd name="T28" fmla="*/ 9 w 306"/>
                <a:gd name="T29" fmla="*/ 5 h 252"/>
                <a:gd name="T30" fmla="*/ 9 w 306"/>
                <a:gd name="T31" fmla="*/ 5 h 252"/>
                <a:gd name="T32" fmla="*/ 9 w 306"/>
                <a:gd name="T33" fmla="*/ 5 h 252"/>
                <a:gd name="T34" fmla="*/ 9 w 306"/>
                <a:gd name="T35" fmla="*/ 6 h 252"/>
                <a:gd name="T36" fmla="*/ 9 w 306"/>
                <a:gd name="T37" fmla="*/ 6 h 252"/>
                <a:gd name="T38" fmla="*/ 9 w 306"/>
                <a:gd name="T39" fmla="*/ 6 h 252"/>
                <a:gd name="T40" fmla="*/ 9 w 306"/>
                <a:gd name="T41" fmla="*/ 7 h 252"/>
                <a:gd name="T42" fmla="*/ 9 w 306"/>
                <a:gd name="T43" fmla="*/ 7 h 252"/>
                <a:gd name="T44" fmla="*/ 9 w 306"/>
                <a:gd name="T45" fmla="*/ 7 h 252"/>
                <a:gd name="T46" fmla="*/ 9 w 306"/>
                <a:gd name="T47" fmla="*/ 8 h 252"/>
                <a:gd name="T48" fmla="*/ 8 w 306"/>
                <a:gd name="T49" fmla="*/ 8 h 252"/>
                <a:gd name="T50" fmla="*/ 8 w 306"/>
                <a:gd name="T51" fmla="*/ 8 h 252"/>
                <a:gd name="T52" fmla="*/ 7 w 306"/>
                <a:gd name="T53" fmla="*/ 8 h 252"/>
                <a:gd name="T54" fmla="*/ 5 w 306"/>
                <a:gd name="T55" fmla="*/ 8 h 252"/>
                <a:gd name="T56" fmla="*/ 3 w 306"/>
                <a:gd name="T57" fmla="*/ 8 h 252"/>
                <a:gd name="T58" fmla="*/ 2 w 306"/>
                <a:gd name="T59" fmla="*/ 8 h 252"/>
                <a:gd name="T60" fmla="*/ 1 w 306"/>
                <a:gd name="T61" fmla="*/ 7 h 252"/>
                <a:gd name="T62" fmla="*/ 1 w 306"/>
                <a:gd name="T63" fmla="*/ 6 h 252"/>
                <a:gd name="T64" fmla="*/ 1 w 306"/>
                <a:gd name="T65" fmla="*/ 6 h 252"/>
                <a:gd name="T66" fmla="*/ 1 w 306"/>
                <a:gd name="T67" fmla="*/ 6 h 252"/>
                <a:gd name="T68" fmla="*/ 1 w 306"/>
                <a:gd name="T69" fmla="*/ 5 h 252"/>
                <a:gd name="T70" fmla="*/ 1 w 306"/>
                <a:gd name="T71" fmla="*/ 5 h 252"/>
                <a:gd name="T72" fmla="*/ 1 w 306"/>
                <a:gd name="T73" fmla="*/ 5 h 252"/>
                <a:gd name="T74" fmla="*/ 1 w 306"/>
                <a:gd name="T75" fmla="*/ 5 h 252"/>
                <a:gd name="T76" fmla="*/ 1 w 306"/>
                <a:gd name="T77" fmla="*/ 4 h 252"/>
                <a:gd name="T78" fmla="*/ 1 w 306"/>
                <a:gd name="T79" fmla="*/ 4 h 252"/>
                <a:gd name="T80" fmla="*/ 1 w 306"/>
                <a:gd name="T81" fmla="*/ 4 h 252"/>
                <a:gd name="T82" fmla="*/ 1 w 306"/>
                <a:gd name="T83" fmla="*/ 3 h 252"/>
                <a:gd name="T84" fmla="*/ 1 w 306"/>
                <a:gd name="T85" fmla="*/ 3 h 252"/>
                <a:gd name="T86" fmla="*/ 1 w 306"/>
                <a:gd name="T87" fmla="*/ 3 h 252"/>
                <a:gd name="T88" fmla="*/ 1 w 306"/>
                <a:gd name="T89" fmla="*/ 3 h 252"/>
                <a:gd name="T90" fmla="*/ 1 w 306"/>
                <a:gd name="T91" fmla="*/ 2 h 252"/>
                <a:gd name="T92" fmla="*/ 1 w 306"/>
                <a:gd name="T93" fmla="*/ 2 h 252"/>
                <a:gd name="T94" fmla="*/ 1 w 306"/>
                <a:gd name="T95" fmla="*/ 1 h 252"/>
                <a:gd name="T96" fmla="*/ 1 w 306"/>
                <a:gd name="T97" fmla="*/ 1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1" name="Freeform 316">
              <a:extLst>
                <a:ext uri="{FF2B5EF4-FFF2-40B4-BE49-F238E27FC236}">
                  <a16:creationId xmlns:a16="http://schemas.microsoft.com/office/drawing/2014/main" id="{99C179D1-646F-4FAC-B174-7661B2AADF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61" y="2708"/>
              <a:ext cx="141" cy="125"/>
            </a:xfrm>
            <a:custGeom>
              <a:avLst/>
              <a:gdLst>
                <a:gd name="T0" fmla="*/ 1 w 283"/>
                <a:gd name="T1" fmla="*/ 1 h 250"/>
                <a:gd name="T2" fmla="*/ 2 w 283"/>
                <a:gd name="T3" fmla="*/ 1 h 250"/>
                <a:gd name="T4" fmla="*/ 4 w 283"/>
                <a:gd name="T5" fmla="*/ 1 h 250"/>
                <a:gd name="T6" fmla="*/ 6 w 283"/>
                <a:gd name="T7" fmla="*/ 1 h 250"/>
                <a:gd name="T8" fmla="*/ 7 w 283"/>
                <a:gd name="T9" fmla="*/ 1 h 250"/>
                <a:gd name="T10" fmla="*/ 8 w 283"/>
                <a:gd name="T11" fmla="*/ 2 h 250"/>
                <a:gd name="T12" fmla="*/ 8 w 283"/>
                <a:gd name="T13" fmla="*/ 2 h 250"/>
                <a:gd name="T14" fmla="*/ 8 w 283"/>
                <a:gd name="T15" fmla="*/ 3 h 250"/>
                <a:gd name="T16" fmla="*/ 8 w 283"/>
                <a:gd name="T17" fmla="*/ 3 h 250"/>
                <a:gd name="T18" fmla="*/ 7 w 283"/>
                <a:gd name="T19" fmla="*/ 3 h 250"/>
                <a:gd name="T20" fmla="*/ 7 w 283"/>
                <a:gd name="T21" fmla="*/ 4 h 250"/>
                <a:gd name="T22" fmla="*/ 8 w 283"/>
                <a:gd name="T23" fmla="*/ 4 h 250"/>
                <a:gd name="T24" fmla="*/ 8 w 283"/>
                <a:gd name="T25" fmla="*/ 4 h 250"/>
                <a:gd name="T26" fmla="*/ 8 w 283"/>
                <a:gd name="T27" fmla="*/ 5 h 250"/>
                <a:gd name="T28" fmla="*/ 7 w 283"/>
                <a:gd name="T29" fmla="*/ 5 h 250"/>
                <a:gd name="T30" fmla="*/ 7 w 283"/>
                <a:gd name="T31" fmla="*/ 5 h 250"/>
                <a:gd name="T32" fmla="*/ 8 w 283"/>
                <a:gd name="T33" fmla="*/ 5 h 250"/>
                <a:gd name="T34" fmla="*/ 7 w 283"/>
                <a:gd name="T35" fmla="*/ 6 h 250"/>
                <a:gd name="T36" fmla="*/ 7 w 283"/>
                <a:gd name="T37" fmla="*/ 6 h 250"/>
                <a:gd name="T38" fmla="*/ 7 w 283"/>
                <a:gd name="T39" fmla="*/ 6 h 250"/>
                <a:gd name="T40" fmla="*/ 7 w 283"/>
                <a:gd name="T41" fmla="*/ 6 h 250"/>
                <a:gd name="T42" fmla="*/ 7 w 283"/>
                <a:gd name="T43" fmla="*/ 7 h 250"/>
                <a:gd name="T44" fmla="*/ 7 w 283"/>
                <a:gd name="T45" fmla="*/ 7 h 250"/>
                <a:gd name="T46" fmla="*/ 7 w 283"/>
                <a:gd name="T47" fmla="*/ 8 h 250"/>
                <a:gd name="T48" fmla="*/ 7 w 283"/>
                <a:gd name="T49" fmla="*/ 8 h 250"/>
                <a:gd name="T50" fmla="*/ 6 w 283"/>
                <a:gd name="T51" fmla="*/ 8 h 250"/>
                <a:gd name="T52" fmla="*/ 5 w 283"/>
                <a:gd name="T53" fmla="*/ 8 h 250"/>
                <a:gd name="T54" fmla="*/ 4 w 283"/>
                <a:gd name="T55" fmla="*/ 8 h 250"/>
                <a:gd name="T56" fmla="*/ 2 w 283"/>
                <a:gd name="T57" fmla="*/ 8 h 250"/>
                <a:gd name="T58" fmla="*/ 1 w 283"/>
                <a:gd name="T59" fmla="*/ 8 h 250"/>
                <a:gd name="T60" fmla="*/ 0 w 283"/>
                <a:gd name="T61" fmla="*/ 7 h 250"/>
                <a:gd name="T62" fmla="*/ 0 w 283"/>
                <a:gd name="T63" fmla="*/ 6 h 250"/>
                <a:gd name="T64" fmla="*/ 0 w 283"/>
                <a:gd name="T65" fmla="*/ 6 h 250"/>
                <a:gd name="T66" fmla="*/ 0 w 283"/>
                <a:gd name="T67" fmla="*/ 6 h 250"/>
                <a:gd name="T68" fmla="*/ 0 w 283"/>
                <a:gd name="T69" fmla="*/ 5 h 250"/>
                <a:gd name="T70" fmla="*/ 0 w 283"/>
                <a:gd name="T71" fmla="*/ 5 h 250"/>
                <a:gd name="T72" fmla="*/ 0 w 283"/>
                <a:gd name="T73" fmla="*/ 5 h 250"/>
                <a:gd name="T74" fmla="*/ 0 w 283"/>
                <a:gd name="T75" fmla="*/ 5 h 250"/>
                <a:gd name="T76" fmla="*/ 0 w 283"/>
                <a:gd name="T77" fmla="*/ 4 h 250"/>
                <a:gd name="T78" fmla="*/ 0 w 283"/>
                <a:gd name="T79" fmla="*/ 4 h 250"/>
                <a:gd name="T80" fmla="*/ 0 w 283"/>
                <a:gd name="T81" fmla="*/ 4 h 250"/>
                <a:gd name="T82" fmla="*/ 0 w 283"/>
                <a:gd name="T83" fmla="*/ 3 h 250"/>
                <a:gd name="T84" fmla="*/ 0 w 283"/>
                <a:gd name="T85" fmla="*/ 3 h 250"/>
                <a:gd name="T86" fmla="*/ 0 w 283"/>
                <a:gd name="T87" fmla="*/ 3 h 250"/>
                <a:gd name="T88" fmla="*/ 0 w 283"/>
                <a:gd name="T89" fmla="*/ 3 h 250"/>
                <a:gd name="T90" fmla="*/ 0 w 283"/>
                <a:gd name="T91" fmla="*/ 2 h 250"/>
                <a:gd name="T92" fmla="*/ 0 w 283"/>
                <a:gd name="T93" fmla="*/ 2 h 250"/>
                <a:gd name="T94" fmla="*/ 0 w 283"/>
                <a:gd name="T95" fmla="*/ 1 h 250"/>
                <a:gd name="T96" fmla="*/ 0 w 283"/>
                <a:gd name="T97" fmla="*/ 1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2" name="Freeform 317">
              <a:extLst>
                <a:ext uri="{FF2B5EF4-FFF2-40B4-BE49-F238E27FC236}">
                  <a16:creationId xmlns:a16="http://schemas.microsoft.com/office/drawing/2014/main" id="{2B51536B-28A1-48DD-9022-0300566E73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66" y="2709"/>
              <a:ext cx="130" cy="124"/>
            </a:xfrm>
            <a:custGeom>
              <a:avLst/>
              <a:gdLst>
                <a:gd name="T0" fmla="*/ 2 w 260"/>
                <a:gd name="T1" fmla="*/ 1 h 246"/>
                <a:gd name="T2" fmla="*/ 3 w 260"/>
                <a:gd name="T3" fmla="*/ 1 h 246"/>
                <a:gd name="T4" fmla="*/ 5 w 260"/>
                <a:gd name="T5" fmla="*/ 1 h 246"/>
                <a:gd name="T6" fmla="*/ 6 w 260"/>
                <a:gd name="T7" fmla="*/ 1 h 246"/>
                <a:gd name="T8" fmla="*/ 8 w 260"/>
                <a:gd name="T9" fmla="*/ 1 h 246"/>
                <a:gd name="T10" fmla="*/ 9 w 260"/>
                <a:gd name="T11" fmla="*/ 2 h 246"/>
                <a:gd name="T12" fmla="*/ 8 w 260"/>
                <a:gd name="T13" fmla="*/ 2 h 246"/>
                <a:gd name="T14" fmla="*/ 8 w 260"/>
                <a:gd name="T15" fmla="*/ 3 h 246"/>
                <a:gd name="T16" fmla="*/ 8 w 260"/>
                <a:gd name="T17" fmla="*/ 3 h 246"/>
                <a:gd name="T18" fmla="*/ 8 w 260"/>
                <a:gd name="T19" fmla="*/ 3 h 246"/>
                <a:gd name="T20" fmla="*/ 8 w 260"/>
                <a:gd name="T21" fmla="*/ 4 h 246"/>
                <a:gd name="T22" fmla="*/ 8 w 260"/>
                <a:gd name="T23" fmla="*/ 4 h 246"/>
                <a:gd name="T24" fmla="*/ 8 w 260"/>
                <a:gd name="T25" fmla="*/ 4 h 246"/>
                <a:gd name="T26" fmla="*/ 8 w 260"/>
                <a:gd name="T27" fmla="*/ 4 h 246"/>
                <a:gd name="T28" fmla="*/ 8 w 260"/>
                <a:gd name="T29" fmla="*/ 4 h 246"/>
                <a:gd name="T30" fmla="*/ 8 w 260"/>
                <a:gd name="T31" fmla="*/ 5 h 246"/>
                <a:gd name="T32" fmla="*/ 8 w 260"/>
                <a:gd name="T33" fmla="*/ 5 h 246"/>
                <a:gd name="T34" fmla="*/ 8 w 260"/>
                <a:gd name="T35" fmla="*/ 6 h 246"/>
                <a:gd name="T36" fmla="*/ 7 w 260"/>
                <a:gd name="T37" fmla="*/ 6 h 246"/>
                <a:gd name="T38" fmla="*/ 8 w 260"/>
                <a:gd name="T39" fmla="*/ 6 h 246"/>
                <a:gd name="T40" fmla="*/ 8 w 260"/>
                <a:gd name="T41" fmla="*/ 6 h 246"/>
                <a:gd name="T42" fmla="*/ 8 w 260"/>
                <a:gd name="T43" fmla="*/ 7 h 246"/>
                <a:gd name="T44" fmla="*/ 7 w 260"/>
                <a:gd name="T45" fmla="*/ 7 h 246"/>
                <a:gd name="T46" fmla="*/ 7 w 260"/>
                <a:gd name="T47" fmla="*/ 7 h 246"/>
                <a:gd name="T48" fmla="*/ 7 w 260"/>
                <a:gd name="T49" fmla="*/ 8 h 246"/>
                <a:gd name="T50" fmla="*/ 7 w 260"/>
                <a:gd name="T51" fmla="*/ 8 h 246"/>
                <a:gd name="T52" fmla="*/ 6 w 260"/>
                <a:gd name="T53" fmla="*/ 8 h 246"/>
                <a:gd name="T54" fmla="*/ 4 w 260"/>
                <a:gd name="T55" fmla="*/ 8 h 246"/>
                <a:gd name="T56" fmla="*/ 3 w 260"/>
                <a:gd name="T57" fmla="*/ 8 h 246"/>
                <a:gd name="T58" fmla="*/ 2 w 260"/>
                <a:gd name="T59" fmla="*/ 8 h 246"/>
                <a:gd name="T60" fmla="*/ 1 w 260"/>
                <a:gd name="T61" fmla="*/ 7 h 246"/>
                <a:gd name="T62" fmla="*/ 1 w 260"/>
                <a:gd name="T63" fmla="*/ 6 h 246"/>
                <a:gd name="T64" fmla="*/ 1 w 260"/>
                <a:gd name="T65" fmla="*/ 6 h 246"/>
                <a:gd name="T66" fmla="*/ 1 w 260"/>
                <a:gd name="T67" fmla="*/ 6 h 246"/>
                <a:gd name="T68" fmla="*/ 1 w 260"/>
                <a:gd name="T69" fmla="*/ 5 h 246"/>
                <a:gd name="T70" fmla="*/ 1 w 260"/>
                <a:gd name="T71" fmla="*/ 5 h 246"/>
                <a:gd name="T72" fmla="*/ 1 w 260"/>
                <a:gd name="T73" fmla="*/ 5 h 246"/>
                <a:gd name="T74" fmla="*/ 1 w 260"/>
                <a:gd name="T75" fmla="*/ 5 h 246"/>
                <a:gd name="T76" fmla="*/ 1 w 260"/>
                <a:gd name="T77" fmla="*/ 4 h 246"/>
                <a:gd name="T78" fmla="*/ 1 w 260"/>
                <a:gd name="T79" fmla="*/ 4 h 246"/>
                <a:gd name="T80" fmla="*/ 1 w 260"/>
                <a:gd name="T81" fmla="*/ 4 h 246"/>
                <a:gd name="T82" fmla="*/ 1 w 260"/>
                <a:gd name="T83" fmla="*/ 3 h 246"/>
                <a:gd name="T84" fmla="*/ 1 w 260"/>
                <a:gd name="T85" fmla="*/ 3 h 246"/>
                <a:gd name="T86" fmla="*/ 1 w 260"/>
                <a:gd name="T87" fmla="*/ 3 h 246"/>
                <a:gd name="T88" fmla="*/ 1 w 260"/>
                <a:gd name="T89" fmla="*/ 3 h 246"/>
                <a:gd name="T90" fmla="*/ 1 w 260"/>
                <a:gd name="T91" fmla="*/ 2 h 246"/>
                <a:gd name="T92" fmla="*/ 1 w 260"/>
                <a:gd name="T93" fmla="*/ 2 h 246"/>
                <a:gd name="T94" fmla="*/ 1 w 260"/>
                <a:gd name="T95" fmla="*/ 1 h 246"/>
                <a:gd name="T96" fmla="*/ 1 w 260"/>
                <a:gd name="T97" fmla="*/ 1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3" name="Freeform 318">
              <a:extLst>
                <a:ext uri="{FF2B5EF4-FFF2-40B4-BE49-F238E27FC236}">
                  <a16:creationId xmlns:a16="http://schemas.microsoft.com/office/drawing/2014/main" id="{B676A8DF-2B2F-4543-B45E-30A10D51C5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72" y="2711"/>
              <a:ext cx="118" cy="121"/>
            </a:xfrm>
            <a:custGeom>
              <a:avLst/>
              <a:gdLst>
                <a:gd name="T0" fmla="*/ 2 w 236"/>
                <a:gd name="T1" fmla="*/ 0 h 243"/>
                <a:gd name="T2" fmla="*/ 3 w 236"/>
                <a:gd name="T3" fmla="*/ 0 h 243"/>
                <a:gd name="T4" fmla="*/ 4 w 236"/>
                <a:gd name="T5" fmla="*/ 0 h 243"/>
                <a:gd name="T6" fmla="*/ 6 w 236"/>
                <a:gd name="T7" fmla="*/ 0 h 243"/>
                <a:gd name="T8" fmla="*/ 7 w 236"/>
                <a:gd name="T9" fmla="*/ 0 h 243"/>
                <a:gd name="T10" fmla="*/ 8 w 236"/>
                <a:gd name="T11" fmla="*/ 1 h 243"/>
                <a:gd name="T12" fmla="*/ 8 w 236"/>
                <a:gd name="T13" fmla="*/ 1 h 243"/>
                <a:gd name="T14" fmla="*/ 7 w 236"/>
                <a:gd name="T15" fmla="*/ 2 h 243"/>
                <a:gd name="T16" fmla="*/ 7 w 236"/>
                <a:gd name="T17" fmla="*/ 2 h 243"/>
                <a:gd name="T18" fmla="*/ 7 w 236"/>
                <a:gd name="T19" fmla="*/ 2 h 243"/>
                <a:gd name="T20" fmla="*/ 7 w 236"/>
                <a:gd name="T21" fmla="*/ 3 h 243"/>
                <a:gd name="T22" fmla="*/ 7 w 236"/>
                <a:gd name="T23" fmla="*/ 3 h 243"/>
                <a:gd name="T24" fmla="*/ 7 w 236"/>
                <a:gd name="T25" fmla="*/ 3 h 243"/>
                <a:gd name="T26" fmla="*/ 7 w 236"/>
                <a:gd name="T27" fmla="*/ 3 h 243"/>
                <a:gd name="T28" fmla="*/ 7 w 236"/>
                <a:gd name="T29" fmla="*/ 3 h 243"/>
                <a:gd name="T30" fmla="*/ 7 w 236"/>
                <a:gd name="T31" fmla="*/ 4 h 243"/>
                <a:gd name="T32" fmla="*/ 7 w 236"/>
                <a:gd name="T33" fmla="*/ 4 h 243"/>
                <a:gd name="T34" fmla="*/ 7 w 236"/>
                <a:gd name="T35" fmla="*/ 4 h 243"/>
                <a:gd name="T36" fmla="*/ 7 w 236"/>
                <a:gd name="T37" fmla="*/ 5 h 243"/>
                <a:gd name="T38" fmla="*/ 7 w 236"/>
                <a:gd name="T39" fmla="*/ 5 h 243"/>
                <a:gd name="T40" fmla="*/ 7 w 236"/>
                <a:gd name="T41" fmla="*/ 5 h 243"/>
                <a:gd name="T42" fmla="*/ 7 w 236"/>
                <a:gd name="T43" fmla="*/ 6 h 243"/>
                <a:gd name="T44" fmla="*/ 7 w 236"/>
                <a:gd name="T45" fmla="*/ 6 h 243"/>
                <a:gd name="T46" fmla="*/ 7 w 236"/>
                <a:gd name="T47" fmla="*/ 6 h 243"/>
                <a:gd name="T48" fmla="*/ 6 w 236"/>
                <a:gd name="T49" fmla="*/ 7 h 243"/>
                <a:gd name="T50" fmla="*/ 6 w 236"/>
                <a:gd name="T51" fmla="*/ 7 h 243"/>
                <a:gd name="T52" fmla="*/ 3 w 236"/>
                <a:gd name="T53" fmla="*/ 7 h 243"/>
                <a:gd name="T54" fmla="*/ 1 w 236"/>
                <a:gd name="T55" fmla="*/ 7 h 243"/>
                <a:gd name="T56" fmla="*/ 1 w 236"/>
                <a:gd name="T57" fmla="*/ 6 h 243"/>
                <a:gd name="T58" fmla="*/ 1 w 236"/>
                <a:gd name="T59" fmla="*/ 5 h 243"/>
                <a:gd name="T60" fmla="*/ 1 w 236"/>
                <a:gd name="T61" fmla="*/ 5 h 243"/>
                <a:gd name="T62" fmla="*/ 1 w 236"/>
                <a:gd name="T63" fmla="*/ 4 h 243"/>
                <a:gd name="T64" fmla="*/ 1 w 236"/>
                <a:gd name="T65" fmla="*/ 4 h 243"/>
                <a:gd name="T66" fmla="*/ 1 w 236"/>
                <a:gd name="T67" fmla="*/ 4 h 243"/>
                <a:gd name="T68" fmla="*/ 0 w 236"/>
                <a:gd name="T69" fmla="*/ 4 h 243"/>
                <a:gd name="T70" fmla="*/ 1 w 236"/>
                <a:gd name="T71" fmla="*/ 3 h 243"/>
                <a:gd name="T72" fmla="*/ 1 w 236"/>
                <a:gd name="T73" fmla="*/ 3 h 243"/>
                <a:gd name="T74" fmla="*/ 1 w 236"/>
                <a:gd name="T75" fmla="*/ 3 h 243"/>
                <a:gd name="T76" fmla="*/ 1 w 236"/>
                <a:gd name="T77" fmla="*/ 3 h 243"/>
                <a:gd name="T78" fmla="*/ 1 w 236"/>
                <a:gd name="T79" fmla="*/ 2 h 243"/>
                <a:gd name="T80" fmla="*/ 1 w 236"/>
                <a:gd name="T81" fmla="*/ 2 h 243"/>
                <a:gd name="T82" fmla="*/ 1 w 236"/>
                <a:gd name="T83" fmla="*/ 2 h 243"/>
                <a:gd name="T84" fmla="*/ 1 w 236"/>
                <a:gd name="T85" fmla="*/ 1 h 243"/>
                <a:gd name="T86" fmla="*/ 1 w 236"/>
                <a:gd name="T87" fmla="*/ 1 h 243"/>
                <a:gd name="T88" fmla="*/ 1 w 236"/>
                <a:gd name="T89" fmla="*/ 1 h 243"/>
                <a:gd name="T90" fmla="*/ 1 w 236"/>
                <a:gd name="T91" fmla="*/ 0 h 243"/>
                <a:gd name="T92" fmla="*/ 1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4" name="Freeform 319">
              <a:extLst>
                <a:ext uri="{FF2B5EF4-FFF2-40B4-BE49-F238E27FC236}">
                  <a16:creationId xmlns:a16="http://schemas.microsoft.com/office/drawing/2014/main" id="{6E3FDD85-B84A-4E2B-9DE5-7B9CA1E322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77" y="2712"/>
              <a:ext cx="107" cy="120"/>
            </a:xfrm>
            <a:custGeom>
              <a:avLst/>
              <a:gdLst>
                <a:gd name="T0" fmla="*/ 2 w 214"/>
                <a:gd name="T1" fmla="*/ 1 h 239"/>
                <a:gd name="T2" fmla="*/ 3 w 214"/>
                <a:gd name="T3" fmla="*/ 1 h 239"/>
                <a:gd name="T4" fmla="*/ 4 w 214"/>
                <a:gd name="T5" fmla="*/ 1 h 239"/>
                <a:gd name="T6" fmla="*/ 5 w 214"/>
                <a:gd name="T7" fmla="*/ 1 h 239"/>
                <a:gd name="T8" fmla="*/ 6 w 214"/>
                <a:gd name="T9" fmla="*/ 1 h 239"/>
                <a:gd name="T10" fmla="*/ 7 w 214"/>
                <a:gd name="T11" fmla="*/ 1 h 239"/>
                <a:gd name="T12" fmla="*/ 7 w 214"/>
                <a:gd name="T13" fmla="*/ 2 h 239"/>
                <a:gd name="T14" fmla="*/ 7 w 214"/>
                <a:gd name="T15" fmla="*/ 2 h 239"/>
                <a:gd name="T16" fmla="*/ 7 w 214"/>
                <a:gd name="T17" fmla="*/ 3 h 239"/>
                <a:gd name="T18" fmla="*/ 6 w 214"/>
                <a:gd name="T19" fmla="*/ 3 h 239"/>
                <a:gd name="T20" fmla="*/ 6 w 214"/>
                <a:gd name="T21" fmla="*/ 3 h 239"/>
                <a:gd name="T22" fmla="*/ 7 w 214"/>
                <a:gd name="T23" fmla="*/ 3 h 239"/>
                <a:gd name="T24" fmla="*/ 7 w 214"/>
                <a:gd name="T25" fmla="*/ 4 h 239"/>
                <a:gd name="T26" fmla="*/ 6 w 214"/>
                <a:gd name="T27" fmla="*/ 4 h 239"/>
                <a:gd name="T28" fmla="*/ 6 w 214"/>
                <a:gd name="T29" fmla="*/ 4 h 239"/>
                <a:gd name="T30" fmla="*/ 6 w 214"/>
                <a:gd name="T31" fmla="*/ 5 h 239"/>
                <a:gd name="T32" fmla="*/ 6 w 214"/>
                <a:gd name="T33" fmla="*/ 5 h 239"/>
                <a:gd name="T34" fmla="*/ 6 w 214"/>
                <a:gd name="T35" fmla="*/ 5 h 239"/>
                <a:gd name="T36" fmla="*/ 6 w 214"/>
                <a:gd name="T37" fmla="*/ 5 h 239"/>
                <a:gd name="T38" fmla="*/ 6 w 214"/>
                <a:gd name="T39" fmla="*/ 6 h 239"/>
                <a:gd name="T40" fmla="*/ 6 w 214"/>
                <a:gd name="T41" fmla="*/ 6 h 239"/>
                <a:gd name="T42" fmla="*/ 6 w 214"/>
                <a:gd name="T43" fmla="*/ 6 h 239"/>
                <a:gd name="T44" fmla="*/ 6 w 214"/>
                <a:gd name="T45" fmla="*/ 7 h 239"/>
                <a:gd name="T46" fmla="*/ 6 w 214"/>
                <a:gd name="T47" fmla="*/ 7 h 239"/>
                <a:gd name="T48" fmla="*/ 6 w 214"/>
                <a:gd name="T49" fmla="*/ 7 h 239"/>
                <a:gd name="T50" fmla="*/ 5 w 214"/>
                <a:gd name="T51" fmla="*/ 8 h 239"/>
                <a:gd name="T52" fmla="*/ 3 w 214"/>
                <a:gd name="T53" fmla="*/ 8 h 239"/>
                <a:gd name="T54" fmla="*/ 1 w 214"/>
                <a:gd name="T55" fmla="*/ 7 h 239"/>
                <a:gd name="T56" fmla="*/ 1 w 214"/>
                <a:gd name="T57" fmla="*/ 6 h 239"/>
                <a:gd name="T58" fmla="*/ 1 w 214"/>
                <a:gd name="T59" fmla="*/ 6 h 239"/>
                <a:gd name="T60" fmla="*/ 1 w 214"/>
                <a:gd name="T61" fmla="*/ 6 h 239"/>
                <a:gd name="T62" fmla="*/ 1 w 214"/>
                <a:gd name="T63" fmla="*/ 5 h 239"/>
                <a:gd name="T64" fmla="*/ 1 w 214"/>
                <a:gd name="T65" fmla="*/ 5 h 239"/>
                <a:gd name="T66" fmla="*/ 1 w 214"/>
                <a:gd name="T67" fmla="*/ 5 h 239"/>
                <a:gd name="T68" fmla="*/ 0 w 214"/>
                <a:gd name="T69" fmla="*/ 5 h 239"/>
                <a:gd name="T70" fmla="*/ 1 w 214"/>
                <a:gd name="T71" fmla="*/ 4 h 239"/>
                <a:gd name="T72" fmla="*/ 1 w 214"/>
                <a:gd name="T73" fmla="*/ 4 h 239"/>
                <a:gd name="T74" fmla="*/ 1 w 214"/>
                <a:gd name="T75" fmla="*/ 4 h 239"/>
                <a:gd name="T76" fmla="*/ 1 w 214"/>
                <a:gd name="T77" fmla="*/ 3 h 239"/>
                <a:gd name="T78" fmla="*/ 1 w 214"/>
                <a:gd name="T79" fmla="*/ 3 h 239"/>
                <a:gd name="T80" fmla="*/ 1 w 214"/>
                <a:gd name="T81" fmla="*/ 3 h 239"/>
                <a:gd name="T82" fmla="*/ 1 w 214"/>
                <a:gd name="T83" fmla="*/ 3 h 239"/>
                <a:gd name="T84" fmla="*/ 1 w 214"/>
                <a:gd name="T85" fmla="*/ 2 h 239"/>
                <a:gd name="T86" fmla="*/ 1 w 214"/>
                <a:gd name="T87" fmla="*/ 2 h 239"/>
                <a:gd name="T88" fmla="*/ 1 w 214"/>
                <a:gd name="T89" fmla="*/ 2 h 239"/>
                <a:gd name="T90" fmla="*/ 1 w 214"/>
                <a:gd name="T91" fmla="*/ 1 h 239"/>
                <a:gd name="T92" fmla="*/ 1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5" name="Freeform 320">
              <a:extLst>
                <a:ext uri="{FF2B5EF4-FFF2-40B4-BE49-F238E27FC236}">
                  <a16:creationId xmlns:a16="http://schemas.microsoft.com/office/drawing/2014/main" id="{5C8BF7FF-9EEF-405C-AE36-5056209492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3" y="2713"/>
              <a:ext cx="95" cy="119"/>
            </a:xfrm>
            <a:custGeom>
              <a:avLst/>
              <a:gdLst>
                <a:gd name="T0" fmla="*/ 2 w 190"/>
                <a:gd name="T1" fmla="*/ 1 h 237"/>
                <a:gd name="T2" fmla="*/ 4 w 190"/>
                <a:gd name="T3" fmla="*/ 1 h 237"/>
                <a:gd name="T4" fmla="*/ 6 w 190"/>
                <a:gd name="T5" fmla="*/ 1 h 237"/>
                <a:gd name="T6" fmla="*/ 6 w 190"/>
                <a:gd name="T7" fmla="*/ 2 h 237"/>
                <a:gd name="T8" fmla="*/ 6 w 190"/>
                <a:gd name="T9" fmla="*/ 2 h 237"/>
                <a:gd name="T10" fmla="*/ 6 w 190"/>
                <a:gd name="T11" fmla="*/ 3 h 237"/>
                <a:gd name="T12" fmla="*/ 6 w 190"/>
                <a:gd name="T13" fmla="*/ 3 h 237"/>
                <a:gd name="T14" fmla="*/ 6 w 190"/>
                <a:gd name="T15" fmla="*/ 3 h 237"/>
                <a:gd name="T16" fmla="*/ 6 w 190"/>
                <a:gd name="T17" fmla="*/ 3 h 237"/>
                <a:gd name="T18" fmla="*/ 6 w 190"/>
                <a:gd name="T19" fmla="*/ 4 h 237"/>
                <a:gd name="T20" fmla="*/ 6 w 190"/>
                <a:gd name="T21" fmla="*/ 4 h 237"/>
                <a:gd name="T22" fmla="*/ 6 w 190"/>
                <a:gd name="T23" fmla="*/ 4 h 237"/>
                <a:gd name="T24" fmla="*/ 6 w 190"/>
                <a:gd name="T25" fmla="*/ 4 h 237"/>
                <a:gd name="T26" fmla="*/ 6 w 190"/>
                <a:gd name="T27" fmla="*/ 5 h 237"/>
                <a:gd name="T28" fmla="*/ 6 w 190"/>
                <a:gd name="T29" fmla="*/ 5 h 237"/>
                <a:gd name="T30" fmla="*/ 6 w 190"/>
                <a:gd name="T31" fmla="*/ 5 h 237"/>
                <a:gd name="T32" fmla="*/ 6 w 190"/>
                <a:gd name="T33" fmla="*/ 6 h 237"/>
                <a:gd name="T34" fmla="*/ 6 w 190"/>
                <a:gd name="T35" fmla="*/ 6 h 237"/>
                <a:gd name="T36" fmla="*/ 6 w 190"/>
                <a:gd name="T37" fmla="*/ 6 h 237"/>
                <a:gd name="T38" fmla="*/ 5 w 190"/>
                <a:gd name="T39" fmla="*/ 6 h 237"/>
                <a:gd name="T40" fmla="*/ 5 w 190"/>
                <a:gd name="T41" fmla="*/ 7 h 237"/>
                <a:gd name="T42" fmla="*/ 5 w 190"/>
                <a:gd name="T43" fmla="*/ 7 h 237"/>
                <a:gd name="T44" fmla="*/ 5 w 190"/>
                <a:gd name="T45" fmla="*/ 8 h 237"/>
                <a:gd name="T46" fmla="*/ 3 w 190"/>
                <a:gd name="T47" fmla="*/ 8 h 237"/>
                <a:gd name="T48" fmla="*/ 2 w 190"/>
                <a:gd name="T49" fmla="*/ 8 h 237"/>
                <a:gd name="T50" fmla="*/ 1 w 190"/>
                <a:gd name="T51" fmla="*/ 7 h 237"/>
                <a:gd name="T52" fmla="*/ 1 w 190"/>
                <a:gd name="T53" fmla="*/ 6 h 237"/>
                <a:gd name="T54" fmla="*/ 1 w 190"/>
                <a:gd name="T55" fmla="*/ 6 h 237"/>
                <a:gd name="T56" fmla="*/ 1 w 190"/>
                <a:gd name="T57" fmla="*/ 5 h 237"/>
                <a:gd name="T58" fmla="*/ 1 w 190"/>
                <a:gd name="T59" fmla="*/ 5 h 237"/>
                <a:gd name="T60" fmla="*/ 1 w 190"/>
                <a:gd name="T61" fmla="*/ 5 h 237"/>
                <a:gd name="T62" fmla="*/ 1 w 190"/>
                <a:gd name="T63" fmla="*/ 5 h 237"/>
                <a:gd name="T64" fmla="*/ 1 w 190"/>
                <a:gd name="T65" fmla="*/ 4 h 237"/>
                <a:gd name="T66" fmla="*/ 1 w 190"/>
                <a:gd name="T67" fmla="*/ 4 h 237"/>
                <a:gd name="T68" fmla="*/ 1 w 190"/>
                <a:gd name="T69" fmla="*/ 4 h 237"/>
                <a:gd name="T70" fmla="*/ 1 w 190"/>
                <a:gd name="T71" fmla="*/ 4 h 237"/>
                <a:gd name="T72" fmla="*/ 1 w 190"/>
                <a:gd name="T73" fmla="*/ 3 h 237"/>
                <a:gd name="T74" fmla="*/ 1 w 190"/>
                <a:gd name="T75" fmla="*/ 3 h 237"/>
                <a:gd name="T76" fmla="*/ 1 w 190"/>
                <a:gd name="T77" fmla="*/ 3 h 237"/>
                <a:gd name="T78" fmla="*/ 1 w 190"/>
                <a:gd name="T79" fmla="*/ 2 h 237"/>
                <a:gd name="T80" fmla="*/ 1 w 190"/>
                <a:gd name="T81" fmla="*/ 2 h 237"/>
                <a:gd name="T82" fmla="*/ 1 w 190"/>
                <a:gd name="T83" fmla="*/ 2 h 237"/>
                <a:gd name="T84" fmla="*/ 1 w 190"/>
                <a:gd name="T85" fmla="*/ 1 h 237"/>
                <a:gd name="T86" fmla="*/ 1 w 190"/>
                <a:gd name="T87" fmla="*/ 1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6" name="Freeform 321">
              <a:extLst>
                <a:ext uri="{FF2B5EF4-FFF2-40B4-BE49-F238E27FC236}">
                  <a16:creationId xmlns:a16="http://schemas.microsoft.com/office/drawing/2014/main" id="{012BDAEE-9799-4C4F-8802-5C9CB17E53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8" y="2715"/>
              <a:ext cx="84" cy="117"/>
            </a:xfrm>
            <a:custGeom>
              <a:avLst/>
              <a:gdLst>
                <a:gd name="T0" fmla="*/ 2 w 167"/>
                <a:gd name="T1" fmla="*/ 1 h 234"/>
                <a:gd name="T2" fmla="*/ 4 w 167"/>
                <a:gd name="T3" fmla="*/ 1 h 234"/>
                <a:gd name="T4" fmla="*/ 6 w 167"/>
                <a:gd name="T5" fmla="*/ 1 h 234"/>
                <a:gd name="T6" fmla="*/ 6 w 167"/>
                <a:gd name="T7" fmla="*/ 1 h 234"/>
                <a:gd name="T8" fmla="*/ 5 w 167"/>
                <a:gd name="T9" fmla="*/ 2 h 234"/>
                <a:gd name="T10" fmla="*/ 5 w 167"/>
                <a:gd name="T11" fmla="*/ 3 h 234"/>
                <a:gd name="T12" fmla="*/ 5 w 167"/>
                <a:gd name="T13" fmla="*/ 3 h 234"/>
                <a:gd name="T14" fmla="*/ 5 w 167"/>
                <a:gd name="T15" fmla="*/ 3 h 234"/>
                <a:gd name="T16" fmla="*/ 5 w 167"/>
                <a:gd name="T17" fmla="*/ 3 h 234"/>
                <a:gd name="T18" fmla="*/ 5 w 167"/>
                <a:gd name="T19" fmla="*/ 3 h 234"/>
                <a:gd name="T20" fmla="*/ 5 w 167"/>
                <a:gd name="T21" fmla="*/ 4 h 234"/>
                <a:gd name="T22" fmla="*/ 5 w 167"/>
                <a:gd name="T23" fmla="*/ 4 h 234"/>
                <a:gd name="T24" fmla="*/ 5 w 167"/>
                <a:gd name="T25" fmla="*/ 4 h 234"/>
                <a:gd name="T26" fmla="*/ 5 w 167"/>
                <a:gd name="T27" fmla="*/ 5 h 234"/>
                <a:gd name="T28" fmla="*/ 5 w 167"/>
                <a:gd name="T29" fmla="*/ 5 h 234"/>
                <a:gd name="T30" fmla="*/ 5 w 167"/>
                <a:gd name="T31" fmla="*/ 5 h 234"/>
                <a:gd name="T32" fmla="*/ 5 w 167"/>
                <a:gd name="T33" fmla="*/ 5 h 234"/>
                <a:gd name="T34" fmla="*/ 5 w 167"/>
                <a:gd name="T35" fmla="*/ 6 h 234"/>
                <a:gd name="T36" fmla="*/ 5 w 167"/>
                <a:gd name="T37" fmla="*/ 6 h 234"/>
                <a:gd name="T38" fmla="*/ 5 w 167"/>
                <a:gd name="T39" fmla="*/ 6 h 234"/>
                <a:gd name="T40" fmla="*/ 5 w 167"/>
                <a:gd name="T41" fmla="*/ 7 h 234"/>
                <a:gd name="T42" fmla="*/ 5 w 167"/>
                <a:gd name="T43" fmla="*/ 7 h 234"/>
                <a:gd name="T44" fmla="*/ 4 w 167"/>
                <a:gd name="T45" fmla="*/ 8 h 234"/>
                <a:gd name="T46" fmla="*/ 3 w 167"/>
                <a:gd name="T47" fmla="*/ 8 h 234"/>
                <a:gd name="T48" fmla="*/ 1 w 167"/>
                <a:gd name="T49" fmla="*/ 8 h 234"/>
                <a:gd name="T50" fmla="*/ 1 w 167"/>
                <a:gd name="T51" fmla="*/ 7 h 234"/>
                <a:gd name="T52" fmla="*/ 1 w 167"/>
                <a:gd name="T53" fmla="*/ 6 h 234"/>
                <a:gd name="T54" fmla="*/ 1 w 167"/>
                <a:gd name="T55" fmla="*/ 6 h 234"/>
                <a:gd name="T56" fmla="*/ 0 w 167"/>
                <a:gd name="T57" fmla="*/ 5 h 234"/>
                <a:gd name="T58" fmla="*/ 1 w 167"/>
                <a:gd name="T59" fmla="*/ 5 h 234"/>
                <a:gd name="T60" fmla="*/ 1 w 167"/>
                <a:gd name="T61" fmla="*/ 5 h 234"/>
                <a:gd name="T62" fmla="*/ 1 w 167"/>
                <a:gd name="T63" fmla="*/ 5 h 234"/>
                <a:gd name="T64" fmla="*/ 1 w 167"/>
                <a:gd name="T65" fmla="*/ 4 h 234"/>
                <a:gd name="T66" fmla="*/ 1 w 167"/>
                <a:gd name="T67" fmla="*/ 4 h 234"/>
                <a:gd name="T68" fmla="*/ 1 w 167"/>
                <a:gd name="T69" fmla="*/ 4 h 234"/>
                <a:gd name="T70" fmla="*/ 1 w 167"/>
                <a:gd name="T71" fmla="*/ 3 h 234"/>
                <a:gd name="T72" fmla="*/ 1 w 167"/>
                <a:gd name="T73" fmla="*/ 3 h 234"/>
                <a:gd name="T74" fmla="*/ 1 w 167"/>
                <a:gd name="T75" fmla="*/ 3 h 234"/>
                <a:gd name="T76" fmla="*/ 1 w 167"/>
                <a:gd name="T77" fmla="*/ 3 h 234"/>
                <a:gd name="T78" fmla="*/ 1 w 167"/>
                <a:gd name="T79" fmla="*/ 2 h 234"/>
                <a:gd name="T80" fmla="*/ 1 w 167"/>
                <a:gd name="T81" fmla="*/ 2 h 234"/>
                <a:gd name="T82" fmla="*/ 1 w 167"/>
                <a:gd name="T83" fmla="*/ 2 h 234"/>
                <a:gd name="T84" fmla="*/ 1 w 167"/>
                <a:gd name="T85" fmla="*/ 1 h 234"/>
                <a:gd name="T86" fmla="*/ 1 w 167"/>
                <a:gd name="T87" fmla="*/ 1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7" name="Freeform 322">
              <a:extLst>
                <a:ext uri="{FF2B5EF4-FFF2-40B4-BE49-F238E27FC236}">
                  <a16:creationId xmlns:a16="http://schemas.microsoft.com/office/drawing/2014/main" id="{D7B76620-4A4A-49C9-B3F6-1DBA5981BD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3" y="2716"/>
              <a:ext cx="72" cy="116"/>
            </a:xfrm>
            <a:custGeom>
              <a:avLst/>
              <a:gdLst>
                <a:gd name="T0" fmla="*/ 2 w 144"/>
                <a:gd name="T1" fmla="*/ 1 h 231"/>
                <a:gd name="T2" fmla="*/ 3 w 144"/>
                <a:gd name="T3" fmla="*/ 1 h 231"/>
                <a:gd name="T4" fmla="*/ 5 w 144"/>
                <a:gd name="T5" fmla="*/ 1 h 231"/>
                <a:gd name="T6" fmla="*/ 5 w 144"/>
                <a:gd name="T7" fmla="*/ 1 h 231"/>
                <a:gd name="T8" fmla="*/ 5 w 144"/>
                <a:gd name="T9" fmla="*/ 2 h 231"/>
                <a:gd name="T10" fmla="*/ 5 w 144"/>
                <a:gd name="T11" fmla="*/ 2 h 231"/>
                <a:gd name="T12" fmla="*/ 4 w 144"/>
                <a:gd name="T13" fmla="*/ 3 h 231"/>
                <a:gd name="T14" fmla="*/ 4 w 144"/>
                <a:gd name="T15" fmla="*/ 3 h 231"/>
                <a:gd name="T16" fmla="*/ 4 w 144"/>
                <a:gd name="T17" fmla="*/ 3 h 231"/>
                <a:gd name="T18" fmla="*/ 5 w 144"/>
                <a:gd name="T19" fmla="*/ 3 h 231"/>
                <a:gd name="T20" fmla="*/ 4 w 144"/>
                <a:gd name="T21" fmla="*/ 4 h 231"/>
                <a:gd name="T22" fmla="*/ 4 w 144"/>
                <a:gd name="T23" fmla="*/ 4 h 231"/>
                <a:gd name="T24" fmla="*/ 4 w 144"/>
                <a:gd name="T25" fmla="*/ 4 h 231"/>
                <a:gd name="T26" fmla="*/ 4 w 144"/>
                <a:gd name="T27" fmla="*/ 4 h 231"/>
                <a:gd name="T28" fmla="*/ 4 w 144"/>
                <a:gd name="T29" fmla="*/ 5 h 231"/>
                <a:gd name="T30" fmla="*/ 4 w 144"/>
                <a:gd name="T31" fmla="*/ 5 h 231"/>
                <a:gd name="T32" fmla="*/ 4 w 144"/>
                <a:gd name="T33" fmla="*/ 5 h 231"/>
                <a:gd name="T34" fmla="*/ 4 w 144"/>
                <a:gd name="T35" fmla="*/ 6 h 231"/>
                <a:gd name="T36" fmla="*/ 4 w 144"/>
                <a:gd name="T37" fmla="*/ 6 h 231"/>
                <a:gd name="T38" fmla="*/ 4 w 144"/>
                <a:gd name="T39" fmla="*/ 6 h 231"/>
                <a:gd name="T40" fmla="*/ 4 w 144"/>
                <a:gd name="T41" fmla="*/ 7 h 231"/>
                <a:gd name="T42" fmla="*/ 4 w 144"/>
                <a:gd name="T43" fmla="*/ 7 h 231"/>
                <a:gd name="T44" fmla="*/ 4 w 144"/>
                <a:gd name="T45" fmla="*/ 7 h 231"/>
                <a:gd name="T46" fmla="*/ 3 w 144"/>
                <a:gd name="T47" fmla="*/ 8 h 231"/>
                <a:gd name="T48" fmla="*/ 1 w 144"/>
                <a:gd name="T49" fmla="*/ 7 h 231"/>
                <a:gd name="T50" fmla="*/ 1 w 144"/>
                <a:gd name="T51" fmla="*/ 7 h 231"/>
                <a:gd name="T52" fmla="*/ 1 w 144"/>
                <a:gd name="T53" fmla="*/ 6 h 231"/>
                <a:gd name="T54" fmla="*/ 1 w 144"/>
                <a:gd name="T55" fmla="*/ 5 h 231"/>
                <a:gd name="T56" fmla="*/ 1 w 144"/>
                <a:gd name="T57" fmla="*/ 5 h 231"/>
                <a:gd name="T58" fmla="*/ 1 w 144"/>
                <a:gd name="T59" fmla="*/ 5 h 231"/>
                <a:gd name="T60" fmla="*/ 1 w 144"/>
                <a:gd name="T61" fmla="*/ 5 h 231"/>
                <a:gd name="T62" fmla="*/ 1 w 144"/>
                <a:gd name="T63" fmla="*/ 5 h 231"/>
                <a:gd name="T64" fmla="*/ 1 w 144"/>
                <a:gd name="T65" fmla="*/ 4 h 231"/>
                <a:gd name="T66" fmla="*/ 1 w 144"/>
                <a:gd name="T67" fmla="*/ 4 h 231"/>
                <a:gd name="T68" fmla="*/ 1 w 144"/>
                <a:gd name="T69" fmla="*/ 4 h 231"/>
                <a:gd name="T70" fmla="*/ 1 w 144"/>
                <a:gd name="T71" fmla="*/ 3 h 231"/>
                <a:gd name="T72" fmla="*/ 1 w 144"/>
                <a:gd name="T73" fmla="*/ 3 h 231"/>
                <a:gd name="T74" fmla="*/ 1 w 144"/>
                <a:gd name="T75" fmla="*/ 3 h 231"/>
                <a:gd name="T76" fmla="*/ 1 w 144"/>
                <a:gd name="T77" fmla="*/ 3 h 231"/>
                <a:gd name="T78" fmla="*/ 1 w 144"/>
                <a:gd name="T79" fmla="*/ 2 h 231"/>
                <a:gd name="T80" fmla="*/ 1 w 144"/>
                <a:gd name="T81" fmla="*/ 2 h 231"/>
                <a:gd name="T82" fmla="*/ 1 w 144"/>
                <a:gd name="T83" fmla="*/ 2 h 231"/>
                <a:gd name="T84" fmla="*/ 1 w 144"/>
                <a:gd name="T85" fmla="*/ 1 h 231"/>
                <a:gd name="T86" fmla="*/ 1 w 144"/>
                <a:gd name="T87" fmla="*/ 1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8" name="Freeform 323">
              <a:extLst>
                <a:ext uri="{FF2B5EF4-FFF2-40B4-BE49-F238E27FC236}">
                  <a16:creationId xmlns:a16="http://schemas.microsoft.com/office/drawing/2014/main" id="{4316F79A-DAED-42BC-B33C-A0D8348F77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8" y="2718"/>
              <a:ext cx="62" cy="114"/>
            </a:xfrm>
            <a:custGeom>
              <a:avLst/>
              <a:gdLst>
                <a:gd name="T0" fmla="*/ 2 w 123"/>
                <a:gd name="T1" fmla="*/ 1 h 228"/>
                <a:gd name="T2" fmla="*/ 3 w 123"/>
                <a:gd name="T3" fmla="*/ 1 h 228"/>
                <a:gd name="T4" fmla="*/ 4 w 123"/>
                <a:gd name="T5" fmla="*/ 1 h 228"/>
                <a:gd name="T6" fmla="*/ 4 w 123"/>
                <a:gd name="T7" fmla="*/ 1 h 228"/>
                <a:gd name="T8" fmla="*/ 4 w 123"/>
                <a:gd name="T9" fmla="*/ 2 h 228"/>
                <a:gd name="T10" fmla="*/ 4 w 123"/>
                <a:gd name="T11" fmla="*/ 2 h 228"/>
                <a:gd name="T12" fmla="*/ 4 w 123"/>
                <a:gd name="T13" fmla="*/ 3 h 228"/>
                <a:gd name="T14" fmla="*/ 4 w 123"/>
                <a:gd name="T15" fmla="*/ 3 h 228"/>
                <a:gd name="T16" fmla="*/ 4 w 123"/>
                <a:gd name="T17" fmla="*/ 3 h 228"/>
                <a:gd name="T18" fmla="*/ 4 w 123"/>
                <a:gd name="T19" fmla="*/ 3 h 228"/>
                <a:gd name="T20" fmla="*/ 4 w 123"/>
                <a:gd name="T21" fmla="*/ 4 h 228"/>
                <a:gd name="T22" fmla="*/ 4 w 123"/>
                <a:gd name="T23" fmla="*/ 4 h 228"/>
                <a:gd name="T24" fmla="*/ 4 w 123"/>
                <a:gd name="T25" fmla="*/ 4 h 228"/>
                <a:gd name="T26" fmla="*/ 4 w 123"/>
                <a:gd name="T27" fmla="*/ 4 h 228"/>
                <a:gd name="T28" fmla="*/ 4 w 123"/>
                <a:gd name="T29" fmla="*/ 5 h 228"/>
                <a:gd name="T30" fmla="*/ 4 w 123"/>
                <a:gd name="T31" fmla="*/ 5 h 228"/>
                <a:gd name="T32" fmla="*/ 4 w 123"/>
                <a:gd name="T33" fmla="*/ 5 h 228"/>
                <a:gd name="T34" fmla="*/ 4 w 123"/>
                <a:gd name="T35" fmla="*/ 5 h 228"/>
                <a:gd name="T36" fmla="*/ 4 w 123"/>
                <a:gd name="T37" fmla="*/ 6 h 228"/>
                <a:gd name="T38" fmla="*/ 3 w 123"/>
                <a:gd name="T39" fmla="*/ 6 h 228"/>
                <a:gd name="T40" fmla="*/ 3 w 123"/>
                <a:gd name="T41" fmla="*/ 7 h 228"/>
                <a:gd name="T42" fmla="*/ 3 w 123"/>
                <a:gd name="T43" fmla="*/ 7 h 228"/>
                <a:gd name="T44" fmla="*/ 3 w 123"/>
                <a:gd name="T45" fmla="*/ 7 h 228"/>
                <a:gd name="T46" fmla="*/ 2 w 123"/>
                <a:gd name="T47" fmla="*/ 8 h 228"/>
                <a:gd name="T48" fmla="*/ 1 w 123"/>
                <a:gd name="T49" fmla="*/ 7 h 228"/>
                <a:gd name="T50" fmla="*/ 1 w 123"/>
                <a:gd name="T51" fmla="*/ 7 h 228"/>
                <a:gd name="T52" fmla="*/ 1 w 123"/>
                <a:gd name="T53" fmla="*/ 6 h 228"/>
                <a:gd name="T54" fmla="*/ 1 w 123"/>
                <a:gd name="T55" fmla="*/ 5 h 228"/>
                <a:gd name="T56" fmla="*/ 1 w 123"/>
                <a:gd name="T57" fmla="*/ 5 h 228"/>
                <a:gd name="T58" fmla="*/ 1 w 123"/>
                <a:gd name="T59" fmla="*/ 5 h 228"/>
                <a:gd name="T60" fmla="*/ 1 w 123"/>
                <a:gd name="T61" fmla="*/ 5 h 228"/>
                <a:gd name="T62" fmla="*/ 1 w 123"/>
                <a:gd name="T63" fmla="*/ 5 h 228"/>
                <a:gd name="T64" fmla="*/ 1 w 123"/>
                <a:gd name="T65" fmla="*/ 4 h 228"/>
                <a:gd name="T66" fmla="*/ 1 w 123"/>
                <a:gd name="T67" fmla="*/ 4 h 228"/>
                <a:gd name="T68" fmla="*/ 1 w 123"/>
                <a:gd name="T69" fmla="*/ 4 h 228"/>
                <a:gd name="T70" fmla="*/ 1 w 123"/>
                <a:gd name="T71" fmla="*/ 3 h 228"/>
                <a:gd name="T72" fmla="*/ 1 w 123"/>
                <a:gd name="T73" fmla="*/ 3 h 228"/>
                <a:gd name="T74" fmla="*/ 1 w 123"/>
                <a:gd name="T75" fmla="*/ 3 h 228"/>
                <a:gd name="T76" fmla="*/ 1 w 123"/>
                <a:gd name="T77" fmla="*/ 3 h 228"/>
                <a:gd name="T78" fmla="*/ 1 w 123"/>
                <a:gd name="T79" fmla="*/ 2 h 228"/>
                <a:gd name="T80" fmla="*/ 1 w 123"/>
                <a:gd name="T81" fmla="*/ 2 h 228"/>
                <a:gd name="T82" fmla="*/ 1 w 123"/>
                <a:gd name="T83" fmla="*/ 2 h 228"/>
                <a:gd name="T84" fmla="*/ 1 w 123"/>
                <a:gd name="T85" fmla="*/ 1 h 228"/>
                <a:gd name="T86" fmla="*/ 1 w 123"/>
                <a:gd name="T87" fmla="*/ 1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9" name="Freeform 324">
              <a:extLst>
                <a:ext uri="{FF2B5EF4-FFF2-40B4-BE49-F238E27FC236}">
                  <a16:creationId xmlns:a16="http://schemas.microsoft.com/office/drawing/2014/main" id="{99A95294-B750-4F9F-8D64-15E587E2567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03" y="2719"/>
              <a:ext cx="50" cy="113"/>
            </a:xfrm>
            <a:custGeom>
              <a:avLst/>
              <a:gdLst>
                <a:gd name="T0" fmla="*/ 0 w 102"/>
                <a:gd name="T1" fmla="*/ 0 h 226"/>
                <a:gd name="T2" fmla="*/ 3 w 102"/>
                <a:gd name="T3" fmla="*/ 1 h 226"/>
                <a:gd name="T4" fmla="*/ 3 w 102"/>
                <a:gd name="T5" fmla="*/ 1 h 226"/>
                <a:gd name="T6" fmla="*/ 2 w 102"/>
                <a:gd name="T7" fmla="*/ 2 h 226"/>
                <a:gd name="T8" fmla="*/ 2 w 102"/>
                <a:gd name="T9" fmla="*/ 3 h 226"/>
                <a:gd name="T10" fmla="*/ 2 w 102"/>
                <a:gd name="T11" fmla="*/ 3 h 226"/>
                <a:gd name="T12" fmla="*/ 2 w 102"/>
                <a:gd name="T13" fmla="*/ 3 h 226"/>
                <a:gd name="T14" fmla="*/ 2 w 102"/>
                <a:gd name="T15" fmla="*/ 4 h 226"/>
                <a:gd name="T16" fmla="*/ 2 w 102"/>
                <a:gd name="T17" fmla="*/ 4 h 226"/>
                <a:gd name="T18" fmla="*/ 2 w 102"/>
                <a:gd name="T19" fmla="*/ 4 h 226"/>
                <a:gd name="T20" fmla="*/ 2 w 102"/>
                <a:gd name="T21" fmla="*/ 5 h 226"/>
                <a:gd name="T22" fmla="*/ 2 w 102"/>
                <a:gd name="T23" fmla="*/ 5 h 226"/>
                <a:gd name="T24" fmla="*/ 2 w 102"/>
                <a:gd name="T25" fmla="*/ 5 h 226"/>
                <a:gd name="T26" fmla="*/ 2 w 102"/>
                <a:gd name="T27" fmla="*/ 6 h 226"/>
                <a:gd name="T28" fmla="*/ 2 w 102"/>
                <a:gd name="T29" fmla="*/ 6 h 226"/>
                <a:gd name="T30" fmla="*/ 2 w 102"/>
                <a:gd name="T31" fmla="*/ 7 h 226"/>
                <a:gd name="T32" fmla="*/ 2 w 102"/>
                <a:gd name="T33" fmla="*/ 7 h 226"/>
                <a:gd name="T34" fmla="*/ 1 w 102"/>
                <a:gd name="T35" fmla="*/ 7 h 226"/>
                <a:gd name="T36" fmla="*/ 1 w 102"/>
                <a:gd name="T37" fmla="*/ 8 h 226"/>
                <a:gd name="T38" fmla="*/ 1 w 102"/>
                <a:gd name="T39" fmla="*/ 8 h 226"/>
                <a:gd name="T40" fmla="*/ 1 w 102"/>
                <a:gd name="T41" fmla="*/ 8 h 226"/>
                <a:gd name="T42" fmla="*/ 0 w 102"/>
                <a:gd name="T43" fmla="*/ 7 h 226"/>
                <a:gd name="T44" fmla="*/ 0 w 102"/>
                <a:gd name="T45" fmla="*/ 7 h 226"/>
                <a:gd name="T46" fmla="*/ 0 w 102"/>
                <a:gd name="T47" fmla="*/ 7 h 226"/>
                <a:gd name="T48" fmla="*/ 0 w 102"/>
                <a:gd name="T49" fmla="*/ 7 h 226"/>
                <a:gd name="T50" fmla="*/ 0 w 102"/>
                <a:gd name="T51" fmla="*/ 6 h 226"/>
                <a:gd name="T52" fmla="*/ 0 w 102"/>
                <a:gd name="T53" fmla="*/ 5 h 226"/>
                <a:gd name="T54" fmla="*/ 0 w 102"/>
                <a:gd name="T55" fmla="*/ 5 h 226"/>
                <a:gd name="T56" fmla="*/ 0 w 102"/>
                <a:gd name="T57" fmla="*/ 5 h 226"/>
                <a:gd name="T58" fmla="*/ 0 w 102"/>
                <a:gd name="T59" fmla="*/ 5 h 226"/>
                <a:gd name="T60" fmla="*/ 0 w 102"/>
                <a:gd name="T61" fmla="*/ 4 h 226"/>
                <a:gd name="T62" fmla="*/ 0 w 102"/>
                <a:gd name="T63" fmla="*/ 4 h 226"/>
                <a:gd name="T64" fmla="*/ 0 w 102"/>
                <a:gd name="T65" fmla="*/ 3 h 226"/>
                <a:gd name="T66" fmla="*/ 0 w 102"/>
                <a:gd name="T67" fmla="*/ 3 h 226"/>
                <a:gd name="T68" fmla="*/ 0 w 102"/>
                <a:gd name="T69" fmla="*/ 3 h 226"/>
                <a:gd name="T70" fmla="*/ 0 w 102"/>
                <a:gd name="T71" fmla="*/ 2 h 226"/>
                <a:gd name="T72" fmla="*/ 0 w 102"/>
                <a:gd name="T73" fmla="*/ 2 h 226"/>
                <a:gd name="T74" fmla="*/ 0 w 102"/>
                <a:gd name="T75" fmla="*/ 1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0" name="Freeform 325">
              <a:extLst>
                <a:ext uri="{FF2B5EF4-FFF2-40B4-BE49-F238E27FC236}">
                  <a16:creationId xmlns:a16="http://schemas.microsoft.com/office/drawing/2014/main" id="{B4E67568-A44F-45BE-81A5-AB1EACA6DA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8" y="2752"/>
              <a:ext cx="157" cy="22"/>
            </a:xfrm>
            <a:custGeom>
              <a:avLst/>
              <a:gdLst>
                <a:gd name="T0" fmla="*/ 0 w 313"/>
                <a:gd name="T1" fmla="*/ 0 h 44"/>
                <a:gd name="T2" fmla="*/ 1 w 313"/>
                <a:gd name="T3" fmla="*/ 1 h 44"/>
                <a:gd name="T4" fmla="*/ 2 w 313"/>
                <a:gd name="T5" fmla="*/ 1 h 44"/>
                <a:gd name="T6" fmla="*/ 2 w 313"/>
                <a:gd name="T7" fmla="*/ 1 h 44"/>
                <a:gd name="T8" fmla="*/ 3 w 313"/>
                <a:gd name="T9" fmla="*/ 1 h 44"/>
                <a:gd name="T10" fmla="*/ 4 w 313"/>
                <a:gd name="T11" fmla="*/ 1 h 44"/>
                <a:gd name="T12" fmla="*/ 4 w 313"/>
                <a:gd name="T13" fmla="*/ 1 h 44"/>
                <a:gd name="T14" fmla="*/ 5 w 313"/>
                <a:gd name="T15" fmla="*/ 1 h 44"/>
                <a:gd name="T16" fmla="*/ 5 w 313"/>
                <a:gd name="T17" fmla="*/ 1 h 44"/>
                <a:gd name="T18" fmla="*/ 6 w 313"/>
                <a:gd name="T19" fmla="*/ 1 h 44"/>
                <a:gd name="T20" fmla="*/ 7 w 313"/>
                <a:gd name="T21" fmla="*/ 1 h 44"/>
                <a:gd name="T22" fmla="*/ 7 w 313"/>
                <a:gd name="T23" fmla="*/ 1 h 44"/>
                <a:gd name="T24" fmla="*/ 8 w 313"/>
                <a:gd name="T25" fmla="*/ 1 h 44"/>
                <a:gd name="T26" fmla="*/ 8 w 313"/>
                <a:gd name="T27" fmla="*/ 2 h 44"/>
                <a:gd name="T28" fmla="*/ 9 w 313"/>
                <a:gd name="T29" fmla="*/ 2 h 44"/>
                <a:gd name="T30" fmla="*/ 10 w 313"/>
                <a:gd name="T31" fmla="*/ 2 h 44"/>
                <a:gd name="T32" fmla="*/ 10 w 313"/>
                <a:gd name="T33" fmla="*/ 2 h 44"/>
                <a:gd name="T34" fmla="*/ 10 w 313"/>
                <a:gd name="T35" fmla="*/ 2 h 44"/>
                <a:gd name="T36" fmla="*/ 9 w 313"/>
                <a:gd name="T37" fmla="*/ 2 h 44"/>
                <a:gd name="T38" fmla="*/ 9 w 313"/>
                <a:gd name="T39" fmla="*/ 2 h 44"/>
                <a:gd name="T40" fmla="*/ 8 w 313"/>
                <a:gd name="T41" fmla="*/ 2 h 44"/>
                <a:gd name="T42" fmla="*/ 8 w 313"/>
                <a:gd name="T43" fmla="*/ 2 h 44"/>
                <a:gd name="T44" fmla="*/ 7 w 313"/>
                <a:gd name="T45" fmla="*/ 2 h 44"/>
                <a:gd name="T46" fmla="*/ 6 w 313"/>
                <a:gd name="T47" fmla="*/ 2 h 44"/>
                <a:gd name="T48" fmla="*/ 6 w 313"/>
                <a:gd name="T49" fmla="*/ 2 h 44"/>
                <a:gd name="T50" fmla="*/ 5 w 313"/>
                <a:gd name="T51" fmla="*/ 2 h 44"/>
                <a:gd name="T52" fmla="*/ 4 w 313"/>
                <a:gd name="T53" fmla="*/ 2 h 44"/>
                <a:gd name="T54" fmla="*/ 4 w 313"/>
                <a:gd name="T55" fmla="*/ 1 h 44"/>
                <a:gd name="T56" fmla="*/ 3 w 313"/>
                <a:gd name="T57" fmla="*/ 1 h 44"/>
                <a:gd name="T58" fmla="*/ 3 w 313"/>
                <a:gd name="T59" fmla="*/ 1 h 44"/>
                <a:gd name="T60" fmla="*/ 2 w 313"/>
                <a:gd name="T61" fmla="*/ 1 h 44"/>
                <a:gd name="T62" fmla="*/ 1 w 313"/>
                <a:gd name="T63" fmla="*/ 1 h 44"/>
                <a:gd name="T64" fmla="*/ 1 w 313"/>
                <a:gd name="T65" fmla="*/ 1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1" name="Freeform 326">
              <a:extLst>
                <a:ext uri="{FF2B5EF4-FFF2-40B4-BE49-F238E27FC236}">
                  <a16:creationId xmlns:a16="http://schemas.microsoft.com/office/drawing/2014/main" id="{BA27A382-97BC-49B1-A74C-26C520E109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0" y="2776"/>
              <a:ext cx="152" cy="17"/>
            </a:xfrm>
            <a:custGeom>
              <a:avLst/>
              <a:gdLst>
                <a:gd name="T0" fmla="*/ 0 w 304"/>
                <a:gd name="T1" fmla="*/ 0 h 36"/>
                <a:gd name="T2" fmla="*/ 1 w 304"/>
                <a:gd name="T3" fmla="*/ 0 h 36"/>
                <a:gd name="T4" fmla="*/ 2 w 304"/>
                <a:gd name="T5" fmla="*/ 0 h 36"/>
                <a:gd name="T6" fmla="*/ 2 w 304"/>
                <a:gd name="T7" fmla="*/ 0 h 36"/>
                <a:gd name="T8" fmla="*/ 3 w 304"/>
                <a:gd name="T9" fmla="*/ 0 h 36"/>
                <a:gd name="T10" fmla="*/ 3 w 304"/>
                <a:gd name="T11" fmla="*/ 0 h 36"/>
                <a:gd name="T12" fmla="*/ 4 w 304"/>
                <a:gd name="T13" fmla="*/ 0 h 36"/>
                <a:gd name="T14" fmla="*/ 5 w 304"/>
                <a:gd name="T15" fmla="*/ 0 h 36"/>
                <a:gd name="T16" fmla="*/ 5 w 304"/>
                <a:gd name="T17" fmla="*/ 0 h 36"/>
                <a:gd name="T18" fmla="*/ 6 w 304"/>
                <a:gd name="T19" fmla="*/ 0 h 36"/>
                <a:gd name="T20" fmla="*/ 6 w 304"/>
                <a:gd name="T21" fmla="*/ 0 h 36"/>
                <a:gd name="T22" fmla="*/ 7 w 304"/>
                <a:gd name="T23" fmla="*/ 0 h 36"/>
                <a:gd name="T24" fmla="*/ 8 w 304"/>
                <a:gd name="T25" fmla="*/ 0 h 36"/>
                <a:gd name="T26" fmla="*/ 8 w 304"/>
                <a:gd name="T27" fmla="*/ 0 h 36"/>
                <a:gd name="T28" fmla="*/ 9 w 304"/>
                <a:gd name="T29" fmla="*/ 0 h 36"/>
                <a:gd name="T30" fmla="*/ 9 w 304"/>
                <a:gd name="T31" fmla="*/ 0 h 36"/>
                <a:gd name="T32" fmla="*/ 10 w 304"/>
                <a:gd name="T33" fmla="*/ 0 h 36"/>
                <a:gd name="T34" fmla="*/ 9 w 304"/>
                <a:gd name="T35" fmla="*/ 0 h 36"/>
                <a:gd name="T36" fmla="*/ 9 w 304"/>
                <a:gd name="T37" fmla="*/ 1 h 36"/>
                <a:gd name="T38" fmla="*/ 8 w 304"/>
                <a:gd name="T39" fmla="*/ 1 h 36"/>
                <a:gd name="T40" fmla="*/ 8 w 304"/>
                <a:gd name="T41" fmla="*/ 1 h 36"/>
                <a:gd name="T42" fmla="*/ 7 w 304"/>
                <a:gd name="T43" fmla="*/ 1 h 36"/>
                <a:gd name="T44" fmla="*/ 7 w 304"/>
                <a:gd name="T45" fmla="*/ 1 h 36"/>
                <a:gd name="T46" fmla="*/ 6 w 304"/>
                <a:gd name="T47" fmla="*/ 1 h 36"/>
                <a:gd name="T48" fmla="*/ 5 w 304"/>
                <a:gd name="T49" fmla="*/ 1 h 36"/>
                <a:gd name="T50" fmla="*/ 5 w 304"/>
                <a:gd name="T51" fmla="*/ 0 h 36"/>
                <a:gd name="T52" fmla="*/ 4 w 304"/>
                <a:gd name="T53" fmla="*/ 0 h 36"/>
                <a:gd name="T54" fmla="*/ 4 w 304"/>
                <a:gd name="T55" fmla="*/ 0 h 36"/>
                <a:gd name="T56" fmla="*/ 3 w 304"/>
                <a:gd name="T57" fmla="*/ 0 h 36"/>
                <a:gd name="T58" fmla="*/ 2 w 304"/>
                <a:gd name="T59" fmla="*/ 0 h 36"/>
                <a:gd name="T60" fmla="*/ 2 w 304"/>
                <a:gd name="T61" fmla="*/ 0 h 36"/>
                <a:gd name="T62" fmla="*/ 1 w 304"/>
                <a:gd name="T63" fmla="*/ 0 h 36"/>
                <a:gd name="T64" fmla="*/ 1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2" name="Freeform 327">
              <a:extLst>
                <a:ext uri="{FF2B5EF4-FFF2-40B4-BE49-F238E27FC236}">
                  <a16:creationId xmlns:a16="http://schemas.microsoft.com/office/drawing/2014/main" id="{6C8AC4F8-CEB7-42B5-AE93-4B10075E10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9" y="2795"/>
              <a:ext cx="152" cy="19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1 h 38"/>
                <a:gd name="T4" fmla="*/ 1 w 305"/>
                <a:gd name="T5" fmla="*/ 1 h 38"/>
                <a:gd name="T6" fmla="*/ 2 w 305"/>
                <a:gd name="T7" fmla="*/ 1 h 38"/>
                <a:gd name="T8" fmla="*/ 2 w 305"/>
                <a:gd name="T9" fmla="*/ 1 h 38"/>
                <a:gd name="T10" fmla="*/ 3 w 305"/>
                <a:gd name="T11" fmla="*/ 1 h 38"/>
                <a:gd name="T12" fmla="*/ 3 w 305"/>
                <a:gd name="T13" fmla="*/ 1 h 38"/>
                <a:gd name="T14" fmla="*/ 4 w 305"/>
                <a:gd name="T15" fmla="*/ 1 h 38"/>
                <a:gd name="T16" fmla="*/ 4 w 305"/>
                <a:gd name="T17" fmla="*/ 1 h 38"/>
                <a:gd name="T18" fmla="*/ 5 w 305"/>
                <a:gd name="T19" fmla="*/ 1 h 38"/>
                <a:gd name="T20" fmla="*/ 6 w 305"/>
                <a:gd name="T21" fmla="*/ 1 h 38"/>
                <a:gd name="T22" fmla="*/ 6 w 305"/>
                <a:gd name="T23" fmla="*/ 1 h 38"/>
                <a:gd name="T24" fmla="*/ 7 w 305"/>
                <a:gd name="T25" fmla="*/ 1 h 38"/>
                <a:gd name="T26" fmla="*/ 7 w 305"/>
                <a:gd name="T27" fmla="*/ 1 h 38"/>
                <a:gd name="T28" fmla="*/ 8 w 305"/>
                <a:gd name="T29" fmla="*/ 1 h 38"/>
                <a:gd name="T30" fmla="*/ 8 w 305"/>
                <a:gd name="T31" fmla="*/ 1 h 38"/>
                <a:gd name="T32" fmla="*/ 9 w 305"/>
                <a:gd name="T33" fmla="*/ 1 h 38"/>
                <a:gd name="T34" fmla="*/ 8 w 305"/>
                <a:gd name="T35" fmla="*/ 2 h 38"/>
                <a:gd name="T36" fmla="*/ 8 w 305"/>
                <a:gd name="T37" fmla="*/ 2 h 38"/>
                <a:gd name="T38" fmla="*/ 7 w 305"/>
                <a:gd name="T39" fmla="*/ 2 h 38"/>
                <a:gd name="T40" fmla="*/ 7 w 305"/>
                <a:gd name="T41" fmla="*/ 2 h 38"/>
                <a:gd name="T42" fmla="*/ 6 w 305"/>
                <a:gd name="T43" fmla="*/ 2 h 38"/>
                <a:gd name="T44" fmla="*/ 6 w 305"/>
                <a:gd name="T45" fmla="*/ 2 h 38"/>
                <a:gd name="T46" fmla="*/ 5 w 305"/>
                <a:gd name="T47" fmla="*/ 2 h 38"/>
                <a:gd name="T48" fmla="*/ 5 w 305"/>
                <a:gd name="T49" fmla="*/ 2 h 38"/>
                <a:gd name="T50" fmla="*/ 4 w 305"/>
                <a:gd name="T51" fmla="*/ 1 h 38"/>
                <a:gd name="T52" fmla="*/ 3 w 305"/>
                <a:gd name="T53" fmla="*/ 1 h 38"/>
                <a:gd name="T54" fmla="*/ 3 w 305"/>
                <a:gd name="T55" fmla="*/ 1 h 38"/>
                <a:gd name="T56" fmla="*/ 2 w 305"/>
                <a:gd name="T57" fmla="*/ 1 h 38"/>
                <a:gd name="T58" fmla="*/ 2 w 305"/>
                <a:gd name="T59" fmla="*/ 1 h 38"/>
                <a:gd name="T60" fmla="*/ 1 w 305"/>
                <a:gd name="T61" fmla="*/ 1 h 38"/>
                <a:gd name="T62" fmla="*/ 1 w 305"/>
                <a:gd name="T63" fmla="*/ 1 h 38"/>
                <a:gd name="T64" fmla="*/ 0 w 305"/>
                <a:gd name="T65" fmla="*/ 1 h 38"/>
                <a:gd name="T66" fmla="*/ 0 w 305"/>
                <a:gd name="T67" fmla="*/ 1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3" name="Freeform 328">
              <a:extLst>
                <a:ext uri="{FF2B5EF4-FFF2-40B4-BE49-F238E27FC236}">
                  <a16:creationId xmlns:a16="http://schemas.microsoft.com/office/drawing/2014/main" id="{3A651505-98F8-4172-A280-2CC31387E0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3" y="2712"/>
              <a:ext cx="165" cy="20"/>
            </a:xfrm>
            <a:custGeom>
              <a:avLst/>
              <a:gdLst>
                <a:gd name="T0" fmla="*/ 0 w 330"/>
                <a:gd name="T1" fmla="*/ 0 h 41"/>
                <a:gd name="T2" fmla="*/ 5 w 330"/>
                <a:gd name="T3" fmla="*/ 0 h 41"/>
                <a:gd name="T4" fmla="*/ 9 w 330"/>
                <a:gd name="T5" fmla="*/ 0 h 41"/>
                <a:gd name="T6" fmla="*/ 11 w 330"/>
                <a:gd name="T7" fmla="*/ 1 h 41"/>
                <a:gd name="T8" fmla="*/ 10 w 330"/>
                <a:gd name="T9" fmla="*/ 1 h 41"/>
                <a:gd name="T10" fmla="*/ 7 w 330"/>
                <a:gd name="T11" fmla="*/ 0 h 41"/>
                <a:gd name="T12" fmla="*/ 3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4" name="Freeform 329">
              <a:extLst>
                <a:ext uri="{FF2B5EF4-FFF2-40B4-BE49-F238E27FC236}">
                  <a16:creationId xmlns:a16="http://schemas.microsoft.com/office/drawing/2014/main" id="{DE9E31E1-0704-41AA-B6AA-430B11E336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4" y="2735"/>
              <a:ext cx="152" cy="19"/>
            </a:xfrm>
            <a:custGeom>
              <a:avLst/>
              <a:gdLst>
                <a:gd name="T0" fmla="*/ 1 w 304"/>
                <a:gd name="T1" fmla="*/ 0 h 38"/>
                <a:gd name="T2" fmla="*/ 6 w 304"/>
                <a:gd name="T3" fmla="*/ 1 h 38"/>
                <a:gd name="T4" fmla="*/ 10 w 304"/>
                <a:gd name="T5" fmla="*/ 1 h 38"/>
                <a:gd name="T6" fmla="*/ 9 w 304"/>
                <a:gd name="T7" fmla="*/ 2 h 38"/>
                <a:gd name="T8" fmla="*/ 4 w 304"/>
                <a:gd name="T9" fmla="*/ 1 h 38"/>
                <a:gd name="T10" fmla="*/ 0 w 304"/>
                <a:gd name="T11" fmla="*/ 1 h 38"/>
                <a:gd name="T12" fmla="*/ 1 w 304"/>
                <a:gd name="T13" fmla="*/ 0 h 38"/>
                <a:gd name="T14" fmla="*/ 1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5" name="Freeform 330">
              <a:extLst>
                <a:ext uri="{FF2B5EF4-FFF2-40B4-BE49-F238E27FC236}">
                  <a16:creationId xmlns:a16="http://schemas.microsoft.com/office/drawing/2014/main" id="{3E0AE32D-174C-4B0A-94EB-070EFE4E32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0" y="2751"/>
              <a:ext cx="55" cy="9"/>
            </a:xfrm>
            <a:custGeom>
              <a:avLst/>
              <a:gdLst>
                <a:gd name="T0" fmla="*/ 0 w 111"/>
                <a:gd name="T1" fmla="*/ 0 h 16"/>
                <a:gd name="T2" fmla="*/ 2 w 111"/>
                <a:gd name="T3" fmla="*/ 1 h 16"/>
                <a:gd name="T4" fmla="*/ 3 w 111"/>
                <a:gd name="T5" fmla="*/ 1 h 16"/>
                <a:gd name="T6" fmla="*/ 3 w 111"/>
                <a:gd name="T7" fmla="*/ 1 h 16"/>
                <a:gd name="T8" fmla="*/ 1 w 111"/>
                <a:gd name="T9" fmla="*/ 1 h 16"/>
                <a:gd name="T10" fmla="*/ 0 w 111"/>
                <a:gd name="T11" fmla="*/ 1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6" name="Freeform 331">
              <a:extLst>
                <a:ext uri="{FF2B5EF4-FFF2-40B4-BE49-F238E27FC236}">
                  <a16:creationId xmlns:a16="http://schemas.microsoft.com/office/drawing/2014/main" id="{EF5986CB-2B6B-43EC-B86B-B39DF5EB01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7" y="2772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2 w 81"/>
                <a:gd name="T3" fmla="*/ 0 h 15"/>
                <a:gd name="T4" fmla="*/ 2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7" name="Freeform 332">
              <a:extLst>
                <a:ext uri="{FF2B5EF4-FFF2-40B4-BE49-F238E27FC236}">
                  <a16:creationId xmlns:a16="http://schemas.microsoft.com/office/drawing/2014/main" id="{443016AC-CF8A-4181-A9E9-662A046EBEC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9" y="2793"/>
              <a:ext cx="40" cy="7"/>
            </a:xfrm>
            <a:custGeom>
              <a:avLst/>
              <a:gdLst>
                <a:gd name="T0" fmla="*/ 0 w 81"/>
                <a:gd name="T1" fmla="*/ 0 h 15"/>
                <a:gd name="T2" fmla="*/ 1 w 81"/>
                <a:gd name="T3" fmla="*/ 0 h 15"/>
                <a:gd name="T4" fmla="*/ 2 w 81"/>
                <a:gd name="T5" fmla="*/ 0 h 15"/>
                <a:gd name="T6" fmla="*/ 1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8" name="Freeform 333">
              <a:extLst>
                <a:ext uri="{FF2B5EF4-FFF2-40B4-BE49-F238E27FC236}">
                  <a16:creationId xmlns:a16="http://schemas.microsoft.com/office/drawing/2014/main" id="{B4FAF0CA-6D00-4A77-9A3D-07F6FF570AD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0" y="2823"/>
              <a:ext cx="79" cy="21"/>
            </a:xfrm>
            <a:custGeom>
              <a:avLst/>
              <a:gdLst>
                <a:gd name="T0" fmla="*/ 0 w 157"/>
                <a:gd name="T1" fmla="*/ 0 h 41"/>
                <a:gd name="T2" fmla="*/ 2 w 157"/>
                <a:gd name="T3" fmla="*/ 1 h 41"/>
                <a:gd name="T4" fmla="*/ 4 w 157"/>
                <a:gd name="T5" fmla="*/ 1 h 41"/>
                <a:gd name="T6" fmla="*/ 5 w 157"/>
                <a:gd name="T7" fmla="*/ 1 h 41"/>
                <a:gd name="T8" fmla="*/ 4 w 157"/>
                <a:gd name="T9" fmla="*/ 2 h 41"/>
                <a:gd name="T10" fmla="*/ 4 w 157"/>
                <a:gd name="T11" fmla="*/ 2 h 41"/>
                <a:gd name="T12" fmla="*/ 2 w 157"/>
                <a:gd name="T13" fmla="*/ 2 h 41"/>
                <a:gd name="T14" fmla="*/ 1 w 157"/>
                <a:gd name="T15" fmla="*/ 1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08" name="Group 334">
            <a:extLst>
              <a:ext uri="{FF2B5EF4-FFF2-40B4-BE49-F238E27FC236}">
                <a16:creationId xmlns:a16="http://schemas.microsoft.com/office/drawing/2014/main" id="{89741255-8CB2-422C-8C2C-44298E548FCA}"/>
              </a:ext>
            </a:extLst>
          </p:cNvPr>
          <p:cNvGrpSpPr>
            <a:grpSpLocks/>
          </p:cNvGrpSpPr>
          <p:nvPr/>
        </p:nvGrpSpPr>
        <p:grpSpPr bwMode="auto">
          <a:xfrm>
            <a:off x="7260829" y="3836830"/>
            <a:ext cx="466725" cy="728662"/>
            <a:chOff x="3456" y="2899"/>
            <a:chExt cx="294" cy="459"/>
          </a:xfrm>
        </p:grpSpPr>
        <p:sp>
          <p:nvSpPr>
            <p:cNvPr id="51349" name="Freeform 335">
              <a:extLst>
                <a:ext uri="{FF2B5EF4-FFF2-40B4-BE49-F238E27FC236}">
                  <a16:creationId xmlns:a16="http://schemas.microsoft.com/office/drawing/2014/main" id="{DE9BCBDB-639A-4EC8-BA3D-F3F1FD2E63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56" y="2899"/>
              <a:ext cx="291" cy="387"/>
            </a:xfrm>
            <a:custGeom>
              <a:avLst/>
              <a:gdLst>
                <a:gd name="T0" fmla="*/ 1 w 866"/>
                <a:gd name="T1" fmla="*/ 0 h 1153"/>
                <a:gd name="T2" fmla="*/ 1 w 866"/>
                <a:gd name="T3" fmla="*/ 0 h 1153"/>
                <a:gd name="T4" fmla="*/ 1 w 866"/>
                <a:gd name="T5" fmla="*/ 0 h 1153"/>
                <a:gd name="T6" fmla="*/ 1 w 866"/>
                <a:gd name="T7" fmla="*/ 0 h 1153"/>
                <a:gd name="T8" fmla="*/ 0 w 866"/>
                <a:gd name="T9" fmla="*/ 1 h 1153"/>
                <a:gd name="T10" fmla="*/ 0 w 866"/>
                <a:gd name="T11" fmla="*/ 1 h 1153"/>
                <a:gd name="T12" fmla="*/ 0 w 866"/>
                <a:gd name="T13" fmla="*/ 1 h 1153"/>
                <a:gd name="T14" fmla="*/ 0 w 866"/>
                <a:gd name="T15" fmla="*/ 1 h 1153"/>
                <a:gd name="T16" fmla="*/ 0 w 866"/>
                <a:gd name="T17" fmla="*/ 1 h 1153"/>
                <a:gd name="T18" fmla="*/ 0 w 866"/>
                <a:gd name="T19" fmla="*/ 2 h 1153"/>
                <a:gd name="T20" fmla="*/ 0 w 866"/>
                <a:gd name="T21" fmla="*/ 2 h 1153"/>
                <a:gd name="T22" fmla="*/ 0 w 866"/>
                <a:gd name="T23" fmla="*/ 3 h 1153"/>
                <a:gd name="T24" fmla="*/ 0 w 866"/>
                <a:gd name="T25" fmla="*/ 3 h 1153"/>
                <a:gd name="T26" fmla="*/ 0 w 866"/>
                <a:gd name="T27" fmla="*/ 3 h 1153"/>
                <a:gd name="T28" fmla="*/ 1 w 866"/>
                <a:gd name="T29" fmla="*/ 3 h 1153"/>
                <a:gd name="T30" fmla="*/ 1 w 866"/>
                <a:gd name="T31" fmla="*/ 3 h 1153"/>
                <a:gd name="T32" fmla="*/ 1 w 866"/>
                <a:gd name="T33" fmla="*/ 4 h 1153"/>
                <a:gd name="T34" fmla="*/ 1 w 866"/>
                <a:gd name="T35" fmla="*/ 4 h 1153"/>
                <a:gd name="T36" fmla="*/ 1 w 866"/>
                <a:gd name="T37" fmla="*/ 4 h 1153"/>
                <a:gd name="T38" fmla="*/ 1 w 866"/>
                <a:gd name="T39" fmla="*/ 4 h 1153"/>
                <a:gd name="T40" fmla="*/ 1 w 866"/>
                <a:gd name="T41" fmla="*/ 4 h 1153"/>
                <a:gd name="T42" fmla="*/ 1 w 866"/>
                <a:gd name="T43" fmla="*/ 5 h 1153"/>
                <a:gd name="T44" fmla="*/ 1 w 866"/>
                <a:gd name="T45" fmla="*/ 5 h 1153"/>
                <a:gd name="T46" fmla="*/ 1 w 866"/>
                <a:gd name="T47" fmla="*/ 5 h 1153"/>
                <a:gd name="T48" fmla="*/ 1 w 866"/>
                <a:gd name="T49" fmla="*/ 5 h 1153"/>
                <a:gd name="T50" fmla="*/ 1 w 866"/>
                <a:gd name="T51" fmla="*/ 5 h 1153"/>
                <a:gd name="T52" fmla="*/ 2 w 866"/>
                <a:gd name="T53" fmla="*/ 5 h 1153"/>
                <a:gd name="T54" fmla="*/ 2 w 866"/>
                <a:gd name="T55" fmla="*/ 5 h 1153"/>
                <a:gd name="T56" fmla="*/ 2 w 866"/>
                <a:gd name="T57" fmla="*/ 5 h 1153"/>
                <a:gd name="T58" fmla="*/ 2 w 866"/>
                <a:gd name="T59" fmla="*/ 5 h 1153"/>
                <a:gd name="T60" fmla="*/ 2 w 866"/>
                <a:gd name="T61" fmla="*/ 5 h 1153"/>
                <a:gd name="T62" fmla="*/ 2 w 866"/>
                <a:gd name="T63" fmla="*/ 5 h 1153"/>
                <a:gd name="T64" fmla="*/ 2 w 866"/>
                <a:gd name="T65" fmla="*/ 4 h 1153"/>
                <a:gd name="T66" fmla="*/ 2 w 866"/>
                <a:gd name="T67" fmla="*/ 4 h 1153"/>
                <a:gd name="T68" fmla="*/ 2 w 866"/>
                <a:gd name="T69" fmla="*/ 4 h 1153"/>
                <a:gd name="T70" fmla="*/ 2 w 866"/>
                <a:gd name="T71" fmla="*/ 4 h 1153"/>
                <a:gd name="T72" fmla="*/ 2 w 866"/>
                <a:gd name="T73" fmla="*/ 4 h 1153"/>
                <a:gd name="T74" fmla="*/ 3 w 866"/>
                <a:gd name="T75" fmla="*/ 4 h 1153"/>
                <a:gd name="T76" fmla="*/ 3 w 866"/>
                <a:gd name="T77" fmla="*/ 4 h 1153"/>
                <a:gd name="T78" fmla="*/ 3 w 866"/>
                <a:gd name="T79" fmla="*/ 4 h 1153"/>
                <a:gd name="T80" fmla="*/ 3 w 866"/>
                <a:gd name="T81" fmla="*/ 3 h 1153"/>
                <a:gd name="T82" fmla="*/ 3 w 866"/>
                <a:gd name="T83" fmla="*/ 3 h 1153"/>
                <a:gd name="T84" fmla="*/ 3 w 866"/>
                <a:gd name="T85" fmla="*/ 3 h 1153"/>
                <a:gd name="T86" fmla="*/ 3 w 866"/>
                <a:gd name="T87" fmla="*/ 3 h 1153"/>
                <a:gd name="T88" fmla="*/ 3 w 866"/>
                <a:gd name="T89" fmla="*/ 3 h 1153"/>
                <a:gd name="T90" fmla="*/ 3 w 866"/>
                <a:gd name="T91" fmla="*/ 3 h 1153"/>
                <a:gd name="T92" fmla="*/ 3 w 866"/>
                <a:gd name="T93" fmla="*/ 2 h 1153"/>
                <a:gd name="T94" fmla="*/ 4 w 866"/>
                <a:gd name="T95" fmla="*/ 2 h 1153"/>
                <a:gd name="T96" fmla="*/ 4 w 866"/>
                <a:gd name="T97" fmla="*/ 2 h 1153"/>
                <a:gd name="T98" fmla="*/ 4 w 866"/>
                <a:gd name="T99" fmla="*/ 2 h 1153"/>
                <a:gd name="T100" fmla="*/ 4 w 866"/>
                <a:gd name="T101" fmla="*/ 1 h 1153"/>
                <a:gd name="T102" fmla="*/ 3 w 866"/>
                <a:gd name="T103" fmla="*/ 1 h 1153"/>
                <a:gd name="T104" fmla="*/ 3 w 866"/>
                <a:gd name="T105" fmla="*/ 0 h 1153"/>
                <a:gd name="T106" fmla="*/ 3 w 866"/>
                <a:gd name="T107" fmla="*/ 0 h 1153"/>
                <a:gd name="T108" fmla="*/ 2 w 866"/>
                <a:gd name="T109" fmla="*/ 0 h 1153"/>
                <a:gd name="T110" fmla="*/ 2 w 866"/>
                <a:gd name="T111" fmla="*/ 0 h 1153"/>
                <a:gd name="T112" fmla="*/ 2 w 866"/>
                <a:gd name="T113" fmla="*/ 0 h 1153"/>
                <a:gd name="T114" fmla="*/ 1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EDC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0" name="Freeform 336">
              <a:extLst>
                <a:ext uri="{FF2B5EF4-FFF2-40B4-BE49-F238E27FC236}">
                  <a16:creationId xmlns:a16="http://schemas.microsoft.com/office/drawing/2014/main" id="{F2D49963-1119-4322-8400-4EC4183ABE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57" y="2900"/>
              <a:ext cx="293" cy="379"/>
            </a:xfrm>
            <a:custGeom>
              <a:avLst/>
              <a:gdLst>
                <a:gd name="T0" fmla="*/ 1 w 872"/>
                <a:gd name="T1" fmla="*/ 0 h 1129"/>
                <a:gd name="T2" fmla="*/ 1 w 872"/>
                <a:gd name="T3" fmla="*/ 0 h 1129"/>
                <a:gd name="T4" fmla="*/ 1 w 872"/>
                <a:gd name="T5" fmla="*/ 0 h 1129"/>
                <a:gd name="T6" fmla="*/ 1 w 872"/>
                <a:gd name="T7" fmla="*/ 0 h 1129"/>
                <a:gd name="T8" fmla="*/ 1 w 872"/>
                <a:gd name="T9" fmla="*/ 0 h 1129"/>
                <a:gd name="T10" fmla="*/ 0 w 872"/>
                <a:gd name="T11" fmla="*/ 0 h 1129"/>
                <a:gd name="T12" fmla="*/ 0 w 872"/>
                <a:gd name="T13" fmla="*/ 1 h 1129"/>
                <a:gd name="T14" fmla="*/ 0 w 872"/>
                <a:gd name="T15" fmla="*/ 1 h 1129"/>
                <a:gd name="T16" fmla="*/ 0 w 872"/>
                <a:gd name="T17" fmla="*/ 1 h 1129"/>
                <a:gd name="T18" fmla="*/ 0 w 872"/>
                <a:gd name="T19" fmla="*/ 1 h 1129"/>
                <a:gd name="T20" fmla="*/ 0 w 872"/>
                <a:gd name="T21" fmla="*/ 1 h 1129"/>
                <a:gd name="T22" fmla="*/ 0 w 872"/>
                <a:gd name="T23" fmla="*/ 2 h 1129"/>
                <a:gd name="T24" fmla="*/ 0 w 872"/>
                <a:gd name="T25" fmla="*/ 2 h 1129"/>
                <a:gd name="T26" fmla="*/ 0 w 872"/>
                <a:gd name="T27" fmla="*/ 2 h 1129"/>
                <a:gd name="T28" fmla="*/ 0 w 872"/>
                <a:gd name="T29" fmla="*/ 2 h 1129"/>
                <a:gd name="T30" fmla="*/ 0 w 872"/>
                <a:gd name="T31" fmla="*/ 2 h 1129"/>
                <a:gd name="T32" fmla="*/ 0 w 872"/>
                <a:gd name="T33" fmla="*/ 3 h 1129"/>
                <a:gd name="T34" fmla="*/ 1 w 872"/>
                <a:gd name="T35" fmla="*/ 3 h 1129"/>
                <a:gd name="T36" fmla="*/ 1 w 872"/>
                <a:gd name="T37" fmla="*/ 4 h 1129"/>
                <a:gd name="T38" fmla="*/ 1 w 872"/>
                <a:gd name="T39" fmla="*/ 4 h 1129"/>
                <a:gd name="T40" fmla="*/ 1 w 872"/>
                <a:gd name="T41" fmla="*/ 5 h 1129"/>
                <a:gd name="T42" fmla="*/ 2 w 872"/>
                <a:gd name="T43" fmla="*/ 5 h 1129"/>
                <a:gd name="T44" fmla="*/ 2 w 872"/>
                <a:gd name="T45" fmla="*/ 5 h 1129"/>
                <a:gd name="T46" fmla="*/ 2 w 872"/>
                <a:gd name="T47" fmla="*/ 4 h 1129"/>
                <a:gd name="T48" fmla="*/ 3 w 872"/>
                <a:gd name="T49" fmla="*/ 4 h 1129"/>
                <a:gd name="T50" fmla="*/ 3 w 872"/>
                <a:gd name="T51" fmla="*/ 3 h 1129"/>
                <a:gd name="T52" fmla="*/ 3 w 872"/>
                <a:gd name="T53" fmla="*/ 3 h 1129"/>
                <a:gd name="T54" fmla="*/ 3 w 872"/>
                <a:gd name="T55" fmla="*/ 3 h 1129"/>
                <a:gd name="T56" fmla="*/ 3 w 872"/>
                <a:gd name="T57" fmla="*/ 3 h 1129"/>
                <a:gd name="T58" fmla="*/ 3 w 872"/>
                <a:gd name="T59" fmla="*/ 3 h 1129"/>
                <a:gd name="T60" fmla="*/ 3 w 872"/>
                <a:gd name="T61" fmla="*/ 3 h 1129"/>
                <a:gd name="T62" fmla="*/ 3 w 872"/>
                <a:gd name="T63" fmla="*/ 3 h 1129"/>
                <a:gd name="T64" fmla="*/ 3 w 872"/>
                <a:gd name="T65" fmla="*/ 3 h 1129"/>
                <a:gd name="T66" fmla="*/ 3 w 872"/>
                <a:gd name="T67" fmla="*/ 3 h 1129"/>
                <a:gd name="T68" fmla="*/ 3 w 872"/>
                <a:gd name="T69" fmla="*/ 2 h 1129"/>
                <a:gd name="T70" fmla="*/ 4 w 872"/>
                <a:gd name="T71" fmla="*/ 2 h 1129"/>
                <a:gd name="T72" fmla="*/ 4 w 872"/>
                <a:gd name="T73" fmla="*/ 2 h 1129"/>
                <a:gd name="T74" fmla="*/ 4 w 872"/>
                <a:gd name="T75" fmla="*/ 2 h 1129"/>
                <a:gd name="T76" fmla="*/ 4 w 872"/>
                <a:gd name="T77" fmla="*/ 2 h 1129"/>
                <a:gd name="T78" fmla="*/ 4 w 872"/>
                <a:gd name="T79" fmla="*/ 2 h 1129"/>
                <a:gd name="T80" fmla="*/ 4 w 872"/>
                <a:gd name="T81" fmla="*/ 2 h 1129"/>
                <a:gd name="T82" fmla="*/ 4 w 872"/>
                <a:gd name="T83" fmla="*/ 1 h 1129"/>
                <a:gd name="T84" fmla="*/ 4 w 872"/>
                <a:gd name="T85" fmla="*/ 1 h 1129"/>
                <a:gd name="T86" fmla="*/ 4 w 872"/>
                <a:gd name="T87" fmla="*/ 1 h 1129"/>
                <a:gd name="T88" fmla="*/ 3 w 872"/>
                <a:gd name="T89" fmla="*/ 1 h 1129"/>
                <a:gd name="T90" fmla="*/ 3 w 872"/>
                <a:gd name="T91" fmla="*/ 1 h 1129"/>
                <a:gd name="T92" fmla="*/ 3 w 872"/>
                <a:gd name="T93" fmla="*/ 1 h 1129"/>
                <a:gd name="T94" fmla="*/ 3 w 872"/>
                <a:gd name="T95" fmla="*/ 0 h 1129"/>
                <a:gd name="T96" fmla="*/ 3 w 872"/>
                <a:gd name="T97" fmla="*/ 0 h 1129"/>
                <a:gd name="T98" fmla="*/ 3 w 872"/>
                <a:gd name="T99" fmla="*/ 0 h 1129"/>
                <a:gd name="T100" fmla="*/ 3 w 872"/>
                <a:gd name="T101" fmla="*/ 0 h 1129"/>
                <a:gd name="T102" fmla="*/ 2 w 872"/>
                <a:gd name="T103" fmla="*/ 0 h 1129"/>
                <a:gd name="T104" fmla="*/ 2 w 872"/>
                <a:gd name="T105" fmla="*/ 0 h 1129"/>
                <a:gd name="T106" fmla="*/ 2 w 872"/>
                <a:gd name="T107" fmla="*/ 0 h 1129"/>
                <a:gd name="T108" fmla="*/ 2 w 872"/>
                <a:gd name="T109" fmla="*/ 0 h 1129"/>
                <a:gd name="T110" fmla="*/ 2 w 872"/>
                <a:gd name="T111" fmla="*/ 0 h 1129"/>
                <a:gd name="T112" fmla="*/ 1 w 872"/>
                <a:gd name="T113" fmla="*/ 0 h 1129"/>
                <a:gd name="T114" fmla="*/ 1 w 872"/>
                <a:gd name="T115" fmla="*/ 0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1" name="Freeform 337">
              <a:extLst>
                <a:ext uri="{FF2B5EF4-FFF2-40B4-BE49-F238E27FC236}">
                  <a16:creationId xmlns:a16="http://schemas.microsoft.com/office/drawing/2014/main" id="{CEDF2AD4-FFD4-4125-8302-A4B8A0F7D4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1" y="2916"/>
              <a:ext cx="265" cy="357"/>
            </a:xfrm>
            <a:custGeom>
              <a:avLst/>
              <a:gdLst>
                <a:gd name="T0" fmla="*/ 1 w 790"/>
                <a:gd name="T1" fmla="*/ 0 h 1063"/>
                <a:gd name="T2" fmla="*/ 1 w 790"/>
                <a:gd name="T3" fmla="*/ 0 h 1063"/>
                <a:gd name="T4" fmla="*/ 1 w 790"/>
                <a:gd name="T5" fmla="*/ 0 h 1063"/>
                <a:gd name="T6" fmla="*/ 1 w 790"/>
                <a:gd name="T7" fmla="*/ 0 h 1063"/>
                <a:gd name="T8" fmla="*/ 1 w 790"/>
                <a:gd name="T9" fmla="*/ 0 h 1063"/>
                <a:gd name="T10" fmla="*/ 0 w 790"/>
                <a:gd name="T11" fmla="*/ 0 h 1063"/>
                <a:gd name="T12" fmla="*/ 0 w 790"/>
                <a:gd name="T13" fmla="*/ 1 h 1063"/>
                <a:gd name="T14" fmla="*/ 0 w 790"/>
                <a:gd name="T15" fmla="*/ 1 h 1063"/>
                <a:gd name="T16" fmla="*/ 0 w 790"/>
                <a:gd name="T17" fmla="*/ 1 h 1063"/>
                <a:gd name="T18" fmla="*/ 0 w 790"/>
                <a:gd name="T19" fmla="*/ 1 h 1063"/>
                <a:gd name="T20" fmla="*/ 0 w 790"/>
                <a:gd name="T21" fmla="*/ 1 h 1063"/>
                <a:gd name="T22" fmla="*/ 0 w 790"/>
                <a:gd name="T23" fmla="*/ 1 h 1063"/>
                <a:gd name="T24" fmla="*/ 0 w 790"/>
                <a:gd name="T25" fmla="*/ 2 h 1063"/>
                <a:gd name="T26" fmla="*/ 0 w 790"/>
                <a:gd name="T27" fmla="*/ 2 h 1063"/>
                <a:gd name="T28" fmla="*/ 0 w 790"/>
                <a:gd name="T29" fmla="*/ 2 h 1063"/>
                <a:gd name="T30" fmla="*/ 0 w 790"/>
                <a:gd name="T31" fmla="*/ 2 h 1063"/>
                <a:gd name="T32" fmla="*/ 0 w 790"/>
                <a:gd name="T33" fmla="*/ 2 h 1063"/>
                <a:gd name="T34" fmla="*/ 1 w 790"/>
                <a:gd name="T35" fmla="*/ 3 h 1063"/>
                <a:gd name="T36" fmla="*/ 1 w 790"/>
                <a:gd name="T37" fmla="*/ 3 h 1063"/>
                <a:gd name="T38" fmla="*/ 1 w 790"/>
                <a:gd name="T39" fmla="*/ 4 h 1063"/>
                <a:gd name="T40" fmla="*/ 1 w 790"/>
                <a:gd name="T41" fmla="*/ 4 h 1063"/>
                <a:gd name="T42" fmla="*/ 2 w 790"/>
                <a:gd name="T43" fmla="*/ 4 h 1063"/>
                <a:gd name="T44" fmla="*/ 2 w 790"/>
                <a:gd name="T45" fmla="*/ 4 h 1063"/>
                <a:gd name="T46" fmla="*/ 2 w 790"/>
                <a:gd name="T47" fmla="*/ 4 h 1063"/>
                <a:gd name="T48" fmla="*/ 2 w 790"/>
                <a:gd name="T49" fmla="*/ 3 h 1063"/>
                <a:gd name="T50" fmla="*/ 3 w 790"/>
                <a:gd name="T51" fmla="*/ 3 h 1063"/>
                <a:gd name="T52" fmla="*/ 3 w 790"/>
                <a:gd name="T53" fmla="*/ 3 h 1063"/>
                <a:gd name="T54" fmla="*/ 3 w 790"/>
                <a:gd name="T55" fmla="*/ 3 h 1063"/>
                <a:gd name="T56" fmla="*/ 3 w 790"/>
                <a:gd name="T57" fmla="*/ 3 h 1063"/>
                <a:gd name="T58" fmla="*/ 3 w 790"/>
                <a:gd name="T59" fmla="*/ 3 h 1063"/>
                <a:gd name="T60" fmla="*/ 3 w 790"/>
                <a:gd name="T61" fmla="*/ 3 h 1063"/>
                <a:gd name="T62" fmla="*/ 3 w 790"/>
                <a:gd name="T63" fmla="*/ 3 h 1063"/>
                <a:gd name="T64" fmla="*/ 3 w 790"/>
                <a:gd name="T65" fmla="*/ 2 h 1063"/>
                <a:gd name="T66" fmla="*/ 3 w 790"/>
                <a:gd name="T67" fmla="*/ 2 h 1063"/>
                <a:gd name="T68" fmla="*/ 3 w 790"/>
                <a:gd name="T69" fmla="*/ 2 h 1063"/>
                <a:gd name="T70" fmla="*/ 3 w 790"/>
                <a:gd name="T71" fmla="*/ 2 h 1063"/>
                <a:gd name="T72" fmla="*/ 3 w 790"/>
                <a:gd name="T73" fmla="*/ 2 h 1063"/>
                <a:gd name="T74" fmla="*/ 3 w 790"/>
                <a:gd name="T75" fmla="*/ 2 h 1063"/>
                <a:gd name="T76" fmla="*/ 3 w 790"/>
                <a:gd name="T77" fmla="*/ 2 h 1063"/>
                <a:gd name="T78" fmla="*/ 3 w 790"/>
                <a:gd name="T79" fmla="*/ 2 h 1063"/>
                <a:gd name="T80" fmla="*/ 3 w 790"/>
                <a:gd name="T81" fmla="*/ 1 h 1063"/>
                <a:gd name="T82" fmla="*/ 3 w 790"/>
                <a:gd name="T83" fmla="*/ 1 h 1063"/>
                <a:gd name="T84" fmla="*/ 3 w 790"/>
                <a:gd name="T85" fmla="*/ 1 h 1063"/>
                <a:gd name="T86" fmla="*/ 3 w 790"/>
                <a:gd name="T87" fmla="*/ 1 h 1063"/>
                <a:gd name="T88" fmla="*/ 3 w 790"/>
                <a:gd name="T89" fmla="*/ 1 h 1063"/>
                <a:gd name="T90" fmla="*/ 3 w 790"/>
                <a:gd name="T91" fmla="*/ 1 h 1063"/>
                <a:gd name="T92" fmla="*/ 3 w 790"/>
                <a:gd name="T93" fmla="*/ 0 h 1063"/>
                <a:gd name="T94" fmla="*/ 3 w 790"/>
                <a:gd name="T95" fmla="*/ 0 h 1063"/>
                <a:gd name="T96" fmla="*/ 3 w 790"/>
                <a:gd name="T97" fmla="*/ 0 h 1063"/>
                <a:gd name="T98" fmla="*/ 2 w 790"/>
                <a:gd name="T99" fmla="*/ 0 h 1063"/>
                <a:gd name="T100" fmla="*/ 2 w 790"/>
                <a:gd name="T101" fmla="*/ 0 h 1063"/>
                <a:gd name="T102" fmla="*/ 2 w 790"/>
                <a:gd name="T103" fmla="*/ 0 h 1063"/>
                <a:gd name="T104" fmla="*/ 2 w 790"/>
                <a:gd name="T105" fmla="*/ 0 h 1063"/>
                <a:gd name="T106" fmla="*/ 2 w 790"/>
                <a:gd name="T107" fmla="*/ 0 h 1063"/>
                <a:gd name="T108" fmla="*/ 2 w 790"/>
                <a:gd name="T109" fmla="*/ 0 h 1063"/>
                <a:gd name="T110" fmla="*/ 1 w 790"/>
                <a:gd name="T111" fmla="*/ 0 h 1063"/>
                <a:gd name="T112" fmla="*/ 1 w 790"/>
                <a:gd name="T113" fmla="*/ 0 h 1063"/>
                <a:gd name="T114" fmla="*/ 1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2" name="Freeform 338">
              <a:extLst>
                <a:ext uri="{FF2B5EF4-FFF2-40B4-BE49-F238E27FC236}">
                  <a16:creationId xmlns:a16="http://schemas.microsoft.com/office/drawing/2014/main" id="{85C1A23B-F4DA-4C47-AB8C-DB6A3F9A3C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" y="2920"/>
              <a:ext cx="250" cy="352"/>
            </a:xfrm>
            <a:custGeom>
              <a:avLst/>
              <a:gdLst>
                <a:gd name="T0" fmla="*/ 1 w 744"/>
                <a:gd name="T1" fmla="*/ 0 h 1049"/>
                <a:gd name="T2" fmla="*/ 1 w 744"/>
                <a:gd name="T3" fmla="*/ 0 h 1049"/>
                <a:gd name="T4" fmla="*/ 0 w 744"/>
                <a:gd name="T5" fmla="*/ 0 h 1049"/>
                <a:gd name="T6" fmla="*/ 0 w 744"/>
                <a:gd name="T7" fmla="*/ 1 h 1049"/>
                <a:gd name="T8" fmla="*/ 0 w 744"/>
                <a:gd name="T9" fmla="*/ 1 h 1049"/>
                <a:gd name="T10" fmla="*/ 0 w 744"/>
                <a:gd name="T11" fmla="*/ 1 h 1049"/>
                <a:gd name="T12" fmla="*/ 0 w 744"/>
                <a:gd name="T13" fmla="*/ 2 h 1049"/>
                <a:gd name="T14" fmla="*/ 0 w 744"/>
                <a:gd name="T15" fmla="*/ 2 h 1049"/>
                <a:gd name="T16" fmla="*/ 0 w 744"/>
                <a:gd name="T17" fmla="*/ 2 h 1049"/>
                <a:gd name="T18" fmla="*/ 0 w 744"/>
                <a:gd name="T19" fmla="*/ 3 h 1049"/>
                <a:gd name="T20" fmla="*/ 1 w 744"/>
                <a:gd name="T21" fmla="*/ 3 h 1049"/>
                <a:gd name="T22" fmla="*/ 1 w 744"/>
                <a:gd name="T23" fmla="*/ 3 h 1049"/>
                <a:gd name="T24" fmla="*/ 1 w 744"/>
                <a:gd name="T25" fmla="*/ 3 h 1049"/>
                <a:gd name="T26" fmla="*/ 1 w 744"/>
                <a:gd name="T27" fmla="*/ 3 h 1049"/>
                <a:gd name="T28" fmla="*/ 1 w 744"/>
                <a:gd name="T29" fmla="*/ 3 h 1049"/>
                <a:gd name="T30" fmla="*/ 1 w 744"/>
                <a:gd name="T31" fmla="*/ 4 h 1049"/>
                <a:gd name="T32" fmla="*/ 1 w 744"/>
                <a:gd name="T33" fmla="*/ 4 h 1049"/>
                <a:gd name="T34" fmla="*/ 1 w 744"/>
                <a:gd name="T35" fmla="*/ 4 h 1049"/>
                <a:gd name="T36" fmla="*/ 1 w 744"/>
                <a:gd name="T37" fmla="*/ 4 h 1049"/>
                <a:gd name="T38" fmla="*/ 1 w 744"/>
                <a:gd name="T39" fmla="*/ 4 h 1049"/>
                <a:gd name="T40" fmla="*/ 1 w 744"/>
                <a:gd name="T41" fmla="*/ 4 h 1049"/>
                <a:gd name="T42" fmla="*/ 1 w 744"/>
                <a:gd name="T43" fmla="*/ 4 h 1049"/>
                <a:gd name="T44" fmla="*/ 1 w 744"/>
                <a:gd name="T45" fmla="*/ 4 h 1049"/>
                <a:gd name="T46" fmla="*/ 1 w 744"/>
                <a:gd name="T47" fmla="*/ 4 h 1049"/>
                <a:gd name="T48" fmla="*/ 1 w 744"/>
                <a:gd name="T49" fmla="*/ 4 h 1049"/>
                <a:gd name="T50" fmla="*/ 1 w 744"/>
                <a:gd name="T51" fmla="*/ 4 h 1049"/>
                <a:gd name="T52" fmla="*/ 2 w 744"/>
                <a:gd name="T53" fmla="*/ 4 h 1049"/>
                <a:gd name="T54" fmla="*/ 2 w 744"/>
                <a:gd name="T55" fmla="*/ 4 h 1049"/>
                <a:gd name="T56" fmla="*/ 2 w 744"/>
                <a:gd name="T57" fmla="*/ 4 h 1049"/>
                <a:gd name="T58" fmla="*/ 2 w 744"/>
                <a:gd name="T59" fmla="*/ 4 h 1049"/>
                <a:gd name="T60" fmla="*/ 2 w 744"/>
                <a:gd name="T61" fmla="*/ 4 h 1049"/>
                <a:gd name="T62" fmla="*/ 2 w 744"/>
                <a:gd name="T63" fmla="*/ 4 h 1049"/>
                <a:gd name="T64" fmla="*/ 2 w 744"/>
                <a:gd name="T65" fmla="*/ 4 h 1049"/>
                <a:gd name="T66" fmla="*/ 2 w 744"/>
                <a:gd name="T67" fmla="*/ 4 h 1049"/>
                <a:gd name="T68" fmla="*/ 2 w 744"/>
                <a:gd name="T69" fmla="*/ 3 h 1049"/>
                <a:gd name="T70" fmla="*/ 2 w 744"/>
                <a:gd name="T71" fmla="*/ 3 h 1049"/>
                <a:gd name="T72" fmla="*/ 2 w 744"/>
                <a:gd name="T73" fmla="*/ 3 h 1049"/>
                <a:gd name="T74" fmla="*/ 2 w 744"/>
                <a:gd name="T75" fmla="*/ 3 h 1049"/>
                <a:gd name="T76" fmla="*/ 2 w 744"/>
                <a:gd name="T77" fmla="*/ 3 h 1049"/>
                <a:gd name="T78" fmla="*/ 2 w 744"/>
                <a:gd name="T79" fmla="*/ 3 h 1049"/>
                <a:gd name="T80" fmla="*/ 2 w 744"/>
                <a:gd name="T81" fmla="*/ 3 h 1049"/>
                <a:gd name="T82" fmla="*/ 3 w 744"/>
                <a:gd name="T83" fmla="*/ 3 h 1049"/>
                <a:gd name="T84" fmla="*/ 3 w 744"/>
                <a:gd name="T85" fmla="*/ 3 h 1049"/>
                <a:gd name="T86" fmla="*/ 3 w 744"/>
                <a:gd name="T87" fmla="*/ 2 h 1049"/>
                <a:gd name="T88" fmla="*/ 3 w 744"/>
                <a:gd name="T89" fmla="*/ 2 h 1049"/>
                <a:gd name="T90" fmla="*/ 3 w 744"/>
                <a:gd name="T91" fmla="*/ 2 h 1049"/>
                <a:gd name="T92" fmla="*/ 3 w 744"/>
                <a:gd name="T93" fmla="*/ 2 h 1049"/>
                <a:gd name="T94" fmla="*/ 3 w 744"/>
                <a:gd name="T95" fmla="*/ 1 h 1049"/>
                <a:gd name="T96" fmla="*/ 3 w 744"/>
                <a:gd name="T97" fmla="*/ 1 h 1049"/>
                <a:gd name="T98" fmla="*/ 3 w 744"/>
                <a:gd name="T99" fmla="*/ 1 h 1049"/>
                <a:gd name="T100" fmla="*/ 3 w 744"/>
                <a:gd name="T101" fmla="*/ 0 h 1049"/>
                <a:gd name="T102" fmla="*/ 3 w 744"/>
                <a:gd name="T103" fmla="*/ 0 h 1049"/>
                <a:gd name="T104" fmla="*/ 2 w 744"/>
                <a:gd name="T105" fmla="*/ 0 h 1049"/>
                <a:gd name="T106" fmla="*/ 2 w 744"/>
                <a:gd name="T107" fmla="*/ 0 h 1049"/>
                <a:gd name="T108" fmla="*/ 2 w 744"/>
                <a:gd name="T109" fmla="*/ 0 h 1049"/>
                <a:gd name="T110" fmla="*/ 1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FFCE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3" name="Freeform 339">
              <a:extLst>
                <a:ext uri="{FF2B5EF4-FFF2-40B4-BE49-F238E27FC236}">
                  <a16:creationId xmlns:a16="http://schemas.microsoft.com/office/drawing/2014/main" id="{997D8ACE-D40C-47F1-BE5E-9DB2F94B871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86" y="2925"/>
              <a:ext cx="233" cy="347"/>
            </a:xfrm>
            <a:custGeom>
              <a:avLst/>
              <a:gdLst>
                <a:gd name="T0" fmla="*/ 1 w 695"/>
                <a:gd name="T1" fmla="*/ 0 h 1033"/>
                <a:gd name="T2" fmla="*/ 1 w 695"/>
                <a:gd name="T3" fmla="*/ 0 h 1033"/>
                <a:gd name="T4" fmla="*/ 0 w 695"/>
                <a:gd name="T5" fmla="*/ 0 h 1033"/>
                <a:gd name="T6" fmla="*/ 0 w 695"/>
                <a:gd name="T7" fmla="*/ 1 h 1033"/>
                <a:gd name="T8" fmla="*/ 0 w 695"/>
                <a:gd name="T9" fmla="*/ 1 h 1033"/>
                <a:gd name="T10" fmla="*/ 0 w 695"/>
                <a:gd name="T11" fmla="*/ 1 h 1033"/>
                <a:gd name="T12" fmla="*/ 0 w 695"/>
                <a:gd name="T13" fmla="*/ 2 h 1033"/>
                <a:gd name="T14" fmla="*/ 0 w 695"/>
                <a:gd name="T15" fmla="*/ 2 h 1033"/>
                <a:gd name="T16" fmla="*/ 0 w 695"/>
                <a:gd name="T17" fmla="*/ 2 h 1033"/>
                <a:gd name="T18" fmla="*/ 0 w 695"/>
                <a:gd name="T19" fmla="*/ 2 h 1033"/>
                <a:gd name="T20" fmla="*/ 1 w 695"/>
                <a:gd name="T21" fmla="*/ 3 h 1033"/>
                <a:gd name="T22" fmla="*/ 1 w 695"/>
                <a:gd name="T23" fmla="*/ 3 h 1033"/>
                <a:gd name="T24" fmla="*/ 1 w 695"/>
                <a:gd name="T25" fmla="*/ 3 h 1033"/>
                <a:gd name="T26" fmla="*/ 1 w 695"/>
                <a:gd name="T27" fmla="*/ 3 h 1033"/>
                <a:gd name="T28" fmla="*/ 1 w 695"/>
                <a:gd name="T29" fmla="*/ 3 h 1033"/>
                <a:gd name="T30" fmla="*/ 1 w 695"/>
                <a:gd name="T31" fmla="*/ 4 h 1033"/>
                <a:gd name="T32" fmla="*/ 1 w 695"/>
                <a:gd name="T33" fmla="*/ 4 h 1033"/>
                <a:gd name="T34" fmla="*/ 1 w 695"/>
                <a:gd name="T35" fmla="*/ 4 h 1033"/>
                <a:gd name="T36" fmla="*/ 1 w 695"/>
                <a:gd name="T37" fmla="*/ 4 h 1033"/>
                <a:gd name="T38" fmla="*/ 1 w 695"/>
                <a:gd name="T39" fmla="*/ 4 h 1033"/>
                <a:gd name="T40" fmla="*/ 1 w 695"/>
                <a:gd name="T41" fmla="*/ 4 h 1033"/>
                <a:gd name="T42" fmla="*/ 1 w 695"/>
                <a:gd name="T43" fmla="*/ 4 h 1033"/>
                <a:gd name="T44" fmla="*/ 1 w 695"/>
                <a:gd name="T45" fmla="*/ 4 h 1033"/>
                <a:gd name="T46" fmla="*/ 1 w 695"/>
                <a:gd name="T47" fmla="*/ 4 h 1033"/>
                <a:gd name="T48" fmla="*/ 1 w 695"/>
                <a:gd name="T49" fmla="*/ 4 h 1033"/>
                <a:gd name="T50" fmla="*/ 1 w 695"/>
                <a:gd name="T51" fmla="*/ 4 h 1033"/>
                <a:gd name="T52" fmla="*/ 1 w 695"/>
                <a:gd name="T53" fmla="*/ 4 h 1033"/>
                <a:gd name="T54" fmla="*/ 2 w 695"/>
                <a:gd name="T55" fmla="*/ 4 h 1033"/>
                <a:gd name="T56" fmla="*/ 2 w 695"/>
                <a:gd name="T57" fmla="*/ 4 h 1033"/>
                <a:gd name="T58" fmla="*/ 2 w 695"/>
                <a:gd name="T59" fmla="*/ 4 h 1033"/>
                <a:gd name="T60" fmla="*/ 2 w 695"/>
                <a:gd name="T61" fmla="*/ 4 h 1033"/>
                <a:gd name="T62" fmla="*/ 2 w 695"/>
                <a:gd name="T63" fmla="*/ 4 h 1033"/>
                <a:gd name="T64" fmla="*/ 2 w 695"/>
                <a:gd name="T65" fmla="*/ 4 h 1033"/>
                <a:gd name="T66" fmla="*/ 2 w 695"/>
                <a:gd name="T67" fmla="*/ 4 h 1033"/>
                <a:gd name="T68" fmla="*/ 2 w 695"/>
                <a:gd name="T69" fmla="*/ 3 h 1033"/>
                <a:gd name="T70" fmla="*/ 2 w 695"/>
                <a:gd name="T71" fmla="*/ 3 h 1033"/>
                <a:gd name="T72" fmla="*/ 2 w 695"/>
                <a:gd name="T73" fmla="*/ 3 h 1033"/>
                <a:gd name="T74" fmla="*/ 2 w 695"/>
                <a:gd name="T75" fmla="*/ 3 h 1033"/>
                <a:gd name="T76" fmla="*/ 2 w 695"/>
                <a:gd name="T77" fmla="*/ 3 h 1033"/>
                <a:gd name="T78" fmla="*/ 2 w 695"/>
                <a:gd name="T79" fmla="*/ 3 h 1033"/>
                <a:gd name="T80" fmla="*/ 2 w 695"/>
                <a:gd name="T81" fmla="*/ 3 h 1033"/>
                <a:gd name="T82" fmla="*/ 3 w 695"/>
                <a:gd name="T83" fmla="*/ 2 h 1033"/>
                <a:gd name="T84" fmla="*/ 3 w 695"/>
                <a:gd name="T85" fmla="*/ 2 h 1033"/>
                <a:gd name="T86" fmla="*/ 3 w 695"/>
                <a:gd name="T87" fmla="*/ 1 h 1033"/>
                <a:gd name="T88" fmla="*/ 3 w 695"/>
                <a:gd name="T89" fmla="*/ 1 h 1033"/>
                <a:gd name="T90" fmla="*/ 3 w 695"/>
                <a:gd name="T91" fmla="*/ 1 h 1033"/>
                <a:gd name="T92" fmla="*/ 3 w 695"/>
                <a:gd name="T93" fmla="*/ 0 h 1033"/>
                <a:gd name="T94" fmla="*/ 2 w 695"/>
                <a:gd name="T95" fmla="*/ 0 h 1033"/>
                <a:gd name="T96" fmla="*/ 2 w 695"/>
                <a:gd name="T97" fmla="*/ 0 h 1033"/>
                <a:gd name="T98" fmla="*/ 2 w 695"/>
                <a:gd name="T99" fmla="*/ 0 h 1033"/>
                <a:gd name="T100" fmla="*/ 2 w 695"/>
                <a:gd name="T101" fmla="*/ 0 h 1033"/>
                <a:gd name="T102" fmla="*/ 1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FFD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4" name="Freeform 340">
              <a:extLst>
                <a:ext uri="{FF2B5EF4-FFF2-40B4-BE49-F238E27FC236}">
                  <a16:creationId xmlns:a16="http://schemas.microsoft.com/office/drawing/2014/main" id="{AEAB55B7-53A5-4680-9E30-1BCAD4F830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4" y="2929"/>
              <a:ext cx="217" cy="342"/>
            </a:xfrm>
            <a:custGeom>
              <a:avLst/>
              <a:gdLst>
                <a:gd name="T0" fmla="*/ 1 w 647"/>
                <a:gd name="T1" fmla="*/ 0 h 1019"/>
                <a:gd name="T2" fmla="*/ 1 w 647"/>
                <a:gd name="T3" fmla="*/ 0 h 1019"/>
                <a:gd name="T4" fmla="*/ 0 w 647"/>
                <a:gd name="T5" fmla="*/ 0 h 1019"/>
                <a:gd name="T6" fmla="*/ 0 w 647"/>
                <a:gd name="T7" fmla="*/ 1 h 1019"/>
                <a:gd name="T8" fmla="*/ 0 w 647"/>
                <a:gd name="T9" fmla="*/ 1 h 1019"/>
                <a:gd name="T10" fmla="*/ 0 w 647"/>
                <a:gd name="T11" fmla="*/ 1 h 1019"/>
                <a:gd name="T12" fmla="*/ 0 w 647"/>
                <a:gd name="T13" fmla="*/ 1 h 1019"/>
                <a:gd name="T14" fmla="*/ 0 w 647"/>
                <a:gd name="T15" fmla="*/ 2 h 1019"/>
                <a:gd name="T16" fmla="*/ 0 w 647"/>
                <a:gd name="T17" fmla="*/ 2 h 1019"/>
                <a:gd name="T18" fmla="*/ 0 w 647"/>
                <a:gd name="T19" fmla="*/ 2 h 1019"/>
                <a:gd name="T20" fmla="*/ 0 w 647"/>
                <a:gd name="T21" fmla="*/ 3 h 1019"/>
                <a:gd name="T22" fmla="*/ 1 w 647"/>
                <a:gd name="T23" fmla="*/ 3 h 1019"/>
                <a:gd name="T24" fmla="*/ 1 w 647"/>
                <a:gd name="T25" fmla="*/ 3 h 1019"/>
                <a:gd name="T26" fmla="*/ 1 w 647"/>
                <a:gd name="T27" fmla="*/ 3 h 1019"/>
                <a:gd name="T28" fmla="*/ 1 w 647"/>
                <a:gd name="T29" fmla="*/ 3 h 1019"/>
                <a:gd name="T30" fmla="*/ 1 w 647"/>
                <a:gd name="T31" fmla="*/ 4 h 1019"/>
                <a:gd name="T32" fmla="*/ 1 w 647"/>
                <a:gd name="T33" fmla="*/ 4 h 1019"/>
                <a:gd name="T34" fmla="*/ 1 w 647"/>
                <a:gd name="T35" fmla="*/ 4 h 1019"/>
                <a:gd name="T36" fmla="*/ 1 w 647"/>
                <a:gd name="T37" fmla="*/ 4 h 1019"/>
                <a:gd name="T38" fmla="*/ 1 w 647"/>
                <a:gd name="T39" fmla="*/ 4 h 1019"/>
                <a:gd name="T40" fmla="*/ 1 w 647"/>
                <a:gd name="T41" fmla="*/ 4 h 1019"/>
                <a:gd name="T42" fmla="*/ 1 w 647"/>
                <a:gd name="T43" fmla="*/ 4 h 1019"/>
                <a:gd name="T44" fmla="*/ 1 w 647"/>
                <a:gd name="T45" fmla="*/ 4 h 1019"/>
                <a:gd name="T46" fmla="*/ 1 w 647"/>
                <a:gd name="T47" fmla="*/ 4 h 1019"/>
                <a:gd name="T48" fmla="*/ 2 w 647"/>
                <a:gd name="T49" fmla="*/ 4 h 1019"/>
                <a:gd name="T50" fmla="*/ 2 w 647"/>
                <a:gd name="T51" fmla="*/ 4 h 1019"/>
                <a:gd name="T52" fmla="*/ 2 w 647"/>
                <a:gd name="T53" fmla="*/ 4 h 1019"/>
                <a:gd name="T54" fmla="*/ 2 w 647"/>
                <a:gd name="T55" fmla="*/ 4 h 1019"/>
                <a:gd name="T56" fmla="*/ 2 w 647"/>
                <a:gd name="T57" fmla="*/ 3 h 1019"/>
                <a:gd name="T58" fmla="*/ 2 w 647"/>
                <a:gd name="T59" fmla="*/ 3 h 1019"/>
                <a:gd name="T60" fmla="*/ 2 w 647"/>
                <a:gd name="T61" fmla="*/ 3 h 1019"/>
                <a:gd name="T62" fmla="*/ 2 w 647"/>
                <a:gd name="T63" fmla="*/ 3 h 1019"/>
                <a:gd name="T64" fmla="*/ 2 w 647"/>
                <a:gd name="T65" fmla="*/ 3 h 1019"/>
                <a:gd name="T66" fmla="*/ 2 w 647"/>
                <a:gd name="T67" fmla="*/ 3 h 1019"/>
                <a:gd name="T68" fmla="*/ 2 w 647"/>
                <a:gd name="T69" fmla="*/ 3 h 1019"/>
                <a:gd name="T70" fmla="*/ 2 w 647"/>
                <a:gd name="T71" fmla="*/ 2 h 1019"/>
                <a:gd name="T72" fmla="*/ 3 w 647"/>
                <a:gd name="T73" fmla="*/ 2 h 1019"/>
                <a:gd name="T74" fmla="*/ 3 w 647"/>
                <a:gd name="T75" fmla="*/ 1 h 1019"/>
                <a:gd name="T76" fmla="*/ 3 w 647"/>
                <a:gd name="T77" fmla="*/ 1 h 1019"/>
                <a:gd name="T78" fmla="*/ 3 w 647"/>
                <a:gd name="T79" fmla="*/ 1 h 1019"/>
                <a:gd name="T80" fmla="*/ 2 w 647"/>
                <a:gd name="T81" fmla="*/ 0 h 1019"/>
                <a:gd name="T82" fmla="*/ 2 w 647"/>
                <a:gd name="T83" fmla="*/ 0 h 1019"/>
                <a:gd name="T84" fmla="*/ 2 w 647"/>
                <a:gd name="T85" fmla="*/ 0 h 1019"/>
                <a:gd name="T86" fmla="*/ 2 w 647"/>
                <a:gd name="T87" fmla="*/ 0 h 1019"/>
                <a:gd name="T88" fmla="*/ 1 w 647"/>
                <a:gd name="T89" fmla="*/ 0 h 1019"/>
                <a:gd name="T90" fmla="*/ 1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5" name="Freeform 341">
              <a:extLst>
                <a:ext uri="{FF2B5EF4-FFF2-40B4-BE49-F238E27FC236}">
                  <a16:creationId xmlns:a16="http://schemas.microsoft.com/office/drawing/2014/main" id="{01A74E80-B200-4AE7-B877-9768DB808D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01" y="2934"/>
              <a:ext cx="201" cy="337"/>
            </a:xfrm>
            <a:custGeom>
              <a:avLst/>
              <a:gdLst>
                <a:gd name="T0" fmla="*/ 1 w 601"/>
                <a:gd name="T1" fmla="*/ 0 h 1006"/>
                <a:gd name="T2" fmla="*/ 1 w 601"/>
                <a:gd name="T3" fmla="*/ 0 h 1006"/>
                <a:gd name="T4" fmla="*/ 0 w 601"/>
                <a:gd name="T5" fmla="*/ 0 h 1006"/>
                <a:gd name="T6" fmla="*/ 0 w 601"/>
                <a:gd name="T7" fmla="*/ 1 h 1006"/>
                <a:gd name="T8" fmla="*/ 0 w 601"/>
                <a:gd name="T9" fmla="*/ 1 h 1006"/>
                <a:gd name="T10" fmla="*/ 0 w 601"/>
                <a:gd name="T11" fmla="*/ 1 h 1006"/>
                <a:gd name="T12" fmla="*/ 0 w 601"/>
                <a:gd name="T13" fmla="*/ 1 h 1006"/>
                <a:gd name="T14" fmla="*/ 0 w 601"/>
                <a:gd name="T15" fmla="*/ 2 h 1006"/>
                <a:gd name="T16" fmla="*/ 0 w 601"/>
                <a:gd name="T17" fmla="*/ 2 h 1006"/>
                <a:gd name="T18" fmla="*/ 0 w 601"/>
                <a:gd name="T19" fmla="*/ 2 h 1006"/>
                <a:gd name="T20" fmla="*/ 0 w 601"/>
                <a:gd name="T21" fmla="*/ 2 h 1006"/>
                <a:gd name="T22" fmla="*/ 1 w 601"/>
                <a:gd name="T23" fmla="*/ 3 h 1006"/>
                <a:gd name="T24" fmla="*/ 1 w 601"/>
                <a:gd name="T25" fmla="*/ 3 h 1006"/>
                <a:gd name="T26" fmla="*/ 1 w 601"/>
                <a:gd name="T27" fmla="*/ 3 h 1006"/>
                <a:gd name="T28" fmla="*/ 1 w 601"/>
                <a:gd name="T29" fmla="*/ 3 h 1006"/>
                <a:gd name="T30" fmla="*/ 1 w 601"/>
                <a:gd name="T31" fmla="*/ 4 h 1006"/>
                <a:gd name="T32" fmla="*/ 1 w 601"/>
                <a:gd name="T33" fmla="*/ 4 h 1006"/>
                <a:gd name="T34" fmla="*/ 1 w 601"/>
                <a:gd name="T35" fmla="*/ 4 h 1006"/>
                <a:gd name="T36" fmla="*/ 1 w 601"/>
                <a:gd name="T37" fmla="*/ 4 h 1006"/>
                <a:gd name="T38" fmla="*/ 1 w 601"/>
                <a:gd name="T39" fmla="*/ 4 h 1006"/>
                <a:gd name="T40" fmla="*/ 1 w 601"/>
                <a:gd name="T41" fmla="*/ 4 h 1006"/>
                <a:gd name="T42" fmla="*/ 1 w 601"/>
                <a:gd name="T43" fmla="*/ 4 h 1006"/>
                <a:gd name="T44" fmla="*/ 1 w 601"/>
                <a:gd name="T45" fmla="*/ 4 h 1006"/>
                <a:gd name="T46" fmla="*/ 1 w 601"/>
                <a:gd name="T47" fmla="*/ 4 h 1006"/>
                <a:gd name="T48" fmla="*/ 1 w 601"/>
                <a:gd name="T49" fmla="*/ 4 h 1006"/>
                <a:gd name="T50" fmla="*/ 1 w 601"/>
                <a:gd name="T51" fmla="*/ 4 h 1006"/>
                <a:gd name="T52" fmla="*/ 1 w 601"/>
                <a:gd name="T53" fmla="*/ 4 h 1006"/>
                <a:gd name="T54" fmla="*/ 2 w 601"/>
                <a:gd name="T55" fmla="*/ 4 h 1006"/>
                <a:gd name="T56" fmla="*/ 2 w 601"/>
                <a:gd name="T57" fmla="*/ 3 h 1006"/>
                <a:gd name="T58" fmla="*/ 2 w 601"/>
                <a:gd name="T59" fmla="*/ 3 h 1006"/>
                <a:gd name="T60" fmla="*/ 2 w 601"/>
                <a:gd name="T61" fmla="*/ 3 h 1006"/>
                <a:gd name="T62" fmla="*/ 2 w 601"/>
                <a:gd name="T63" fmla="*/ 3 h 1006"/>
                <a:gd name="T64" fmla="*/ 2 w 601"/>
                <a:gd name="T65" fmla="*/ 3 h 1006"/>
                <a:gd name="T66" fmla="*/ 2 w 601"/>
                <a:gd name="T67" fmla="*/ 3 h 1006"/>
                <a:gd name="T68" fmla="*/ 2 w 601"/>
                <a:gd name="T69" fmla="*/ 3 h 1006"/>
                <a:gd name="T70" fmla="*/ 2 w 601"/>
                <a:gd name="T71" fmla="*/ 2 h 1006"/>
                <a:gd name="T72" fmla="*/ 2 w 601"/>
                <a:gd name="T73" fmla="*/ 2 h 1006"/>
                <a:gd name="T74" fmla="*/ 2 w 601"/>
                <a:gd name="T75" fmla="*/ 1 h 1006"/>
                <a:gd name="T76" fmla="*/ 2 w 601"/>
                <a:gd name="T77" fmla="*/ 1 h 1006"/>
                <a:gd name="T78" fmla="*/ 2 w 601"/>
                <a:gd name="T79" fmla="*/ 1 h 1006"/>
                <a:gd name="T80" fmla="*/ 2 w 601"/>
                <a:gd name="T81" fmla="*/ 0 h 1006"/>
                <a:gd name="T82" fmla="*/ 2 w 601"/>
                <a:gd name="T83" fmla="*/ 0 h 1006"/>
                <a:gd name="T84" fmla="*/ 2 w 601"/>
                <a:gd name="T85" fmla="*/ 0 h 1006"/>
                <a:gd name="T86" fmla="*/ 2 w 601"/>
                <a:gd name="T87" fmla="*/ 0 h 1006"/>
                <a:gd name="T88" fmla="*/ 1 w 601"/>
                <a:gd name="T89" fmla="*/ 0 h 1006"/>
                <a:gd name="T90" fmla="*/ 1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D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6" name="Freeform 342">
              <a:extLst>
                <a:ext uri="{FF2B5EF4-FFF2-40B4-BE49-F238E27FC236}">
                  <a16:creationId xmlns:a16="http://schemas.microsoft.com/office/drawing/2014/main" id="{FA0F8ABF-6D59-4B6A-9E8E-14539A6529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08" y="2938"/>
              <a:ext cx="187" cy="333"/>
            </a:xfrm>
            <a:custGeom>
              <a:avLst/>
              <a:gdLst>
                <a:gd name="T0" fmla="*/ 1 w 556"/>
                <a:gd name="T1" fmla="*/ 0 h 992"/>
                <a:gd name="T2" fmla="*/ 0 w 556"/>
                <a:gd name="T3" fmla="*/ 0 h 992"/>
                <a:gd name="T4" fmla="*/ 0 w 556"/>
                <a:gd name="T5" fmla="*/ 0 h 992"/>
                <a:gd name="T6" fmla="*/ 0 w 556"/>
                <a:gd name="T7" fmla="*/ 1 h 992"/>
                <a:gd name="T8" fmla="*/ 0 w 556"/>
                <a:gd name="T9" fmla="*/ 1 h 992"/>
                <a:gd name="T10" fmla="*/ 0 w 556"/>
                <a:gd name="T11" fmla="*/ 1 h 992"/>
                <a:gd name="T12" fmla="*/ 0 w 556"/>
                <a:gd name="T13" fmla="*/ 1 h 992"/>
                <a:gd name="T14" fmla="*/ 0 w 556"/>
                <a:gd name="T15" fmla="*/ 2 h 992"/>
                <a:gd name="T16" fmla="*/ 0 w 556"/>
                <a:gd name="T17" fmla="*/ 2 h 992"/>
                <a:gd name="T18" fmla="*/ 0 w 556"/>
                <a:gd name="T19" fmla="*/ 2 h 992"/>
                <a:gd name="T20" fmla="*/ 0 w 556"/>
                <a:gd name="T21" fmla="*/ 2 h 992"/>
                <a:gd name="T22" fmla="*/ 0 w 556"/>
                <a:gd name="T23" fmla="*/ 3 h 992"/>
                <a:gd name="T24" fmla="*/ 1 w 556"/>
                <a:gd name="T25" fmla="*/ 3 h 992"/>
                <a:gd name="T26" fmla="*/ 1 w 556"/>
                <a:gd name="T27" fmla="*/ 3 h 992"/>
                <a:gd name="T28" fmla="*/ 1 w 556"/>
                <a:gd name="T29" fmla="*/ 3 h 992"/>
                <a:gd name="T30" fmla="*/ 0 w 556"/>
                <a:gd name="T31" fmla="*/ 4 h 992"/>
                <a:gd name="T32" fmla="*/ 1 w 556"/>
                <a:gd name="T33" fmla="*/ 4 h 992"/>
                <a:gd name="T34" fmla="*/ 1 w 556"/>
                <a:gd name="T35" fmla="*/ 4 h 992"/>
                <a:gd name="T36" fmla="*/ 1 w 556"/>
                <a:gd name="T37" fmla="*/ 4 h 992"/>
                <a:gd name="T38" fmla="*/ 1 w 556"/>
                <a:gd name="T39" fmla="*/ 4 h 992"/>
                <a:gd name="T40" fmla="*/ 1 w 556"/>
                <a:gd name="T41" fmla="*/ 4 h 992"/>
                <a:gd name="T42" fmla="*/ 1 w 556"/>
                <a:gd name="T43" fmla="*/ 4 h 992"/>
                <a:gd name="T44" fmla="*/ 1 w 556"/>
                <a:gd name="T45" fmla="*/ 4 h 992"/>
                <a:gd name="T46" fmla="*/ 1 w 556"/>
                <a:gd name="T47" fmla="*/ 4 h 992"/>
                <a:gd name="T48" fmla="*/ 1 w 556"/>
                <a:gd name="T49" fmla="*/ 4 h 992"/>
                <a:gd name="T50" fmla="*/ 1 w 556"/>
                <a:gd name="T51" fmla="*/ 4 h 992"/>
                <a:gd name="T52" fmla="*/ 1 w 556"/>
                <a:gd name="T53" fmla="*/ 3 h 992"/>
                <a:gd name="T54" fmla="*/ 2 w 556"/>
                <a:gd name="T55" fmla="*/ 3 h 992"/>
                <a:gd name="T56" fmla="*/ 2 w 556"/>
                <a:gd name="T57" fmla="*/ 3 h 992"/>
                <a:gd name="T58" fmla="*/ 2 w 556"/>
                <a:gd name="T59" fmla="*/ 3 h 992"/>
                <a:gd name="T60" fmla="*/ 2 w 556"/>
                <a:gd name="T61" fmla="*/ 3 h 992"/>
                <a:gd name="T62" fmla="*/ 2 w 556"/>
                <a:gd name="T63" fmla="*/ 3 h 992"/>
                <a:gd name="T64" fmla="*/ 2 w 556"/>
                <a:gd name="T65" fmla="*/ 3 h 992"/>
                <a:gd name="T66" fmla="*/ 2 w 556"/>
                <a:gd name="T67" fmla="*/ 2 h 992"/>
                <a:gd name="T68" fmla="*/ 2 w 556"/>
                <a:gd name="T69" fmla="*/ 2 h 992"/>
                <a:gd name="T70" fmla="*/ 2 w 556"/>
                <a:gd name="T71" fmla="*/ 1 h 992"/>
                <a:gd name="T72" fmla="*/ 2 w 556"/>
                <a:gd name="T73" fmla="*/ 1 h 992"/>
                <a:gd name="T74" fmla="*/ 2 w 556"/>
                <a:gd name="T75" fmla="*/ 1 h 992"/>
                <a:gd name="T76" fmla="*/ 2 w 556"/>
                <a:gd name="T77" fmla="*/ 0 h 992"/>
                <a:gd name="T78" fmla="*/ 2 w 556"/>
                <a:gd name="T79" fmla="*/ 0 h 992"/>
                <a:gd name="T80" fmla="*/ 2 w 556"/>
                <a:gd name="T81" fmla="*/ 0 h 992"/>
                <a:gd name="T82" fmla="*/ 2 w 556"/>
                <a:gd name="T83" fmla="*/ 0 h 992"/>
                <a:gd name="T84" fmla="*/ 1 w 556"/>
                <a:gd name="T85" fmla="*/ 0 h 992"/>
                <a:gd name="T86" fmla="*/ 1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FFE0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7" name="Freeform 343">
              <a:extLst>
                <a:ext uri="{FF2B5EF4-FFF2-40B4-BE49-F238E27FC236}">
                  <a16:creationId xmlns:a16="http://schemas.microsoft.com/office/drawing/2014/main" id="{964DA2B1-70A8-40FB-A7D7-1774DF7121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16" y="2943"/>
              <a:ext cx="172" cy="327"/>
            </a:xfrm>
            <a:custGeom>
              <a:avLst/>
              <a:gdLst>
                <a:gd name="T0" fmla="*/ 1 w 512"/>
                <a:gd name="T1" fmla="*/ 0 h 977"/>
                <a:gd name="T2" fmla="*/ 0 w 512"/>
                <a:gd name="T3" fmla="*/ 0 h 977"/>
                <a:gd name="T4" fmla="*/ 0 w 512"/>
                <a:gd name="T5" fmla="*/ 0 h 977"/>
                <a:gd name="T6" fmla="*/ 0 w 512"/>
                <a:gd name="T7" fmla="*/ 0 h 977"/>
                <a:gd name="T8" fmla="*/ 0 w 512"/>
                <a:gd name="T9" fmla="*/ 1 h 977"/>
                <a:gd name="T10" fmla="*/ 0 w 512"/>
                <a:gd name="T11" fmla="*/ 1 h 977"/>
                <a:gd name="T12" fmla="*/ 0 w 512"/>
                <a:gd name="T13" fmla="*/ 1 h 977"/>
                <a:gd name="T14" fmla="*/ 0 w 512"/>
                <a:gd name="T15" fmla="*/ 1 h 977"/>
                <a:gd name="T16" fmla="*/ 0 w 512"/>
                <a:gd name="T17" fmla="*/ 2 h 977"/>
                <a:gd name="T18" fmla="*/ 0 w 512"/>
                <a:gd name="T19" fmla="*/ 2 h 977"/>
                <a:gd name="T20" fmla="*/ 0 w 512"/>
                <a:gd name="T21" fmla="*/ 3 h 977"/>
                <a:gd name="T22" fmla="*/ 0 w 512"/>
                <a:gd name="T23" fmla="*/ 3 h 977"/>
                <a:gd name="T24" fmla="*/ 0 w 512"/>
                <a:gd name="T25" fmla="*/ 3 h 977"/>
                <a:gd name="T26" fmla="*/ 0 w 512"/>
                <a:gd name="T27" fmla="*/ 4 h 977"/>
                <a:gd name="T28" fmla="*/ 0 w 512"/>
                <a:gd name="T29" fmla="*/ 4 h 977"/>
                <a:gd name="T30" fmla="*/ 1 w 512"/>
                <a:gd name="T31" fmla="*/ 4 h 977"/>
                <a:gd name="T32" fmla="*/ 1 w 512"/>
                <a:gd name="T33" fmla="*/ 4 h 977"/>
                <a:gd name="T34" fmla="*/ 1 w 512"/>
                <a:gd name="T35" fmla="*/ 4 h 977"/>
                <a:gd name="T36" fmla="*/ 1 w 512"/>
                <a:gd name="T37" fmla="*/ 4 h 977"/>
                <a:gd name="T38" fmla="*/ 1 w 512"/>
                <a:gd name="T39" fmla="*/ 4 h 977"/>
                <a:gd name="T40" fmla="*/ 1 w 512"/>
                <a:gd name="T41" fmla="*/ 4 h 977"/>
                <a:gd name="T42" fmla="*/ 1 w 512"/>
                <a:gd name="T43" fmla="*/ 4 h 977"/>
                <a:gd name="T44" fmla="*/ 1 w 512"/>
                <a:gd name="T45" fmla="*/ 4 h 977"/>
                <a:gd name="T46" fmla="*/ 1 w 512"/>
                <a:gd name="T47" fmla="*/ 3 h 977"/>
                <a:gd name="T48" fmla="*/ 1 w 512"/>
                <a:gd name="T49" fmla="*/ 3 h 977"/>
                <a:gd name="T50" fmla="*/ 1 w 512"/>
                <a:gd name="T51" fmla="*/ 3 h 977"/>
                <a:gd name="T52" fmla="*/ 1 w 512"/>
                <a:gd name="T53" fmla="*/ 3 h 977"/>
                <a:gd name="T54" fmla="*/ 1 w 512"/>
                <a:gd name="T55" fmla="*/ 3 h 977"/>
                <a:gd name="T56" fmla="*/ 2 w 512"/>
                <a:gd name="T57" fmla="*/ 3 h 977"/>
                <a:gd name="T58" fmla="*/ 2 w 512"/>
                <a:gd name="T59" fmla="*/ 3 h 977"/>
                <a:gd name="T60" fmla="*/ 2 w 512"/>
                <a:gd name="T61" fmla="*/ 3 h 977"/>
                <a:gd name="T62" fmla="*/ 2 w 512"/>
                <a:gd name="T63" fmla="*/ 2 h 977"/>
                <a:gd name="T64" fmla="*/ 2 w 512"/>
                <a:gd name="T65" fmla="*/ 2 h 977"/>
                <a:gd name="T66" fmla="*/ 2 w 512"/>
                <a:gd name="T67" fmla="*/ 1 h 977"/>
                <a:gd name="T68" fmla="*/ 2 w 512"/>
                <a:gd name="T69" fmla="*/ 1 h 977"/>
                <a:gd name="T70" fmla="*/ 2 w 512"/>
                <a:gd name="T71" fmla="*/ 1 h 977"/>
                <a:gd name="T72" fmla="*/ 2 w 512"/>
                <a:gd name="T73" fmla="*/ 0 h 977"/>
                <a:gd name="T74" fmla="*/ 2 w 512"/>
                <a:gd name="T75" fmla="*/ 0 h 977"/>
                <a:gd name="T76" fmla="*/ 2 w 512"/>
                <a:gd name="T77" fmla="*/ 0 h 977"/>
                <a:gd name="T78" fmla="*/ 1 w 512"/>
                <a:gd name="T79" fmla="*/ 0 h 977"/>
                <a:gd name="T80" fmla="*/ 1 w 512"/>
                <a:gd name="T81" fmla="*/ 0 h 977"/>
                <a:gd name="T82" fmla="*/ 1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FFE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8" name="Freeform 344">
              <a:extLst>
                <a:ext uri="{FF2B5EF4-FFF2-40B4-BE49-F238E27FC236}">
                  <a16:creationId xmlns:a16="http://schemas.microsoft.com/office/drawing/2014/main" id="{1A087B3E-8E41-4BAF-8370-D325AA3B30C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23" y="2947"/>
              <a:ext cx="157" cy="323"/>
            </a:xfrm>
            <a:custGeom>
              <a:avLst/>
              <a:gdLst>
                <a:gd name="T0" fmla="*/ 1 w 469"/>
                <a:gd name="T1" fmla="*/ 0 h 964"/>
                <a:gd name="T2" fmla="*/ 0 w 469"/>
                <a:gd name="T3" fmla="*/ 0 h 964"/>
                <a:gd name="T4" fmla="*/ 0 w 469"/>
                <a:gd name="T5" fmla="*/ 0 h 964"/>
                <a:gd name="T6" fmla="*/ 0 w 469"/>
                <a:gd name="T7" fmla="*/ 0 h 964"/>
                <a:gd name="T8" fmla="*/ 0 w 469"/>
                <a:gd name="T9" fmla="*/ 1 h 964"/>
                <a:gd name="T10" fmla="*/ 0 w 469"/>
                <a:gd name="T11" fmla="*/ 1 h 964"/>
                <a:gd name="T12" fmla="*/ 0 w 469"/>
                <a:gd name="T13" fmla="*/ 1 h 964"/>
                <a:gd name="T14" fmla="*/ 0 w 469"/>
                <a:gd name="T15" fmla="*/ 1 h 964"/>
                <a:gd name="T16" fmla="*/ 0 w 469"/>
                <a:gd name="T17" fmla="*/ 2 h 964"/>
                <a:gd name="T18" fmla="*/ 0 w 469"/>
                <a:gd name="T19" fmla="*/ 2 h 964"/>
                <a:gd name="T20" fmla="*/ 0 w 469"/>
                <a:gd name="T21" fmla="*/ 3 h 964"/>
                <a:gd name="T22" fmla="*/ 0 w 469"/>
                <a:gd name="T23" fmla="*/ 3 h 964"/>
                <a:gd name="T24" fmla="*/ 0 w 469"/>
                <a:gd name="T25" fmla="*/ 3 h 964"/>
                <a:gd name="T26" fmla="*/ 0 w 469"/>
                <a:gd name="T27" fmla="*/ 4 h 964"/>
                <a:gd name="T28" fmla="*/ 0 w 469"/>
                <a:gd name="T29" fmla="*/ 4 h 964"/>
                <a:gd name="T30" fmla="*/ 0 w 469"/>
                <a:gd name="T31" fmla="*/ 4 h 964"/>
                <a:gd name="T32" fmla="*/ 1 w 469"/>
                <a:gd name="T33" fmla="*/ 4 h 964"/>
                <a:gd name="T34" fmla="*/ 1 w 469"/>
                <a:gd name="T35" fmla="*/ 4 h 964"/>
                <a:gd name="T36" fmla="*/ 1 w 469"/>
                <a:gd name="T37" fmla="*/ 4 h 964"/>
                <a:gd name="T38" fmla="*/ 1 w 469"/>
                <a:gd name="T39" fmla="*/ 4 h 964"/>
                <a:gd name="T40" fmla="*/ 1 w 469"/>
                <a:gd name="T41" fmla="*/ 4 h 964"/>
                <a:gd name="T42" fmla="*/ 1 w 469"/>
                <a:gd name="T43" fmla="*/ 4 h 964"/>
                <a:gd name="T44" fmla="*/ 1 w 469"/>
                <a:gd name="T45" fmla="*/ 4 h 964"/>
                <a:gd name="T46" fmla="*/ 1 w 469"/>
                <a:gd name="T47" fmla="*/ 3 h 964"/>
                <a:gd name="T48" fmla="*/ 1 w 469"/>
                <a:gd name="T49" fmla="*/ 3 h 964"/>
                <a:gd name="T50" fmla="*/ 1 w 469"/>
                <a:gd name="T51" fmla="*/ 3 h 964"/>
                <a:gd name="T52" fmla="*/ 1 w 469"/>
                <a:gd name="T53" fmla="*/ 3 h 964"/>
                <a:gd name="T54" fmla="*/ 1 w 469"/>
                <a:gd name="T55" fmla="*/ 3 h 964"/>
                <a:gd name="T56" fmla="*/ 1 w 469"/>
                <a:gd name="T57" fmla="*/ 3 h 964"/>
                <a:gd name="T58" fmla="*/ 1 w 469"/>
                <a:gd name="T59" fmla="*/ 3 h 964"/>
                <a:gd name="T60" fmla="*/ 1 w 469"/>
                <a:gd name="T61" fmla="*/ 2 h 964"/>
                <a:gd name="T62" fmla="*/ 2 w 469"/>
                <a:gd name="T63" fmla="*/ 2 h 964"/>
                <a:gd name="T64" fmla="*/ 2 w 469"/>
                <a:gd name="T65" fmla="*/ 2 h 964"/>
                <a:gd name="T66" fmla="*/ 2 w 469"/>
                <a:gd name="T67" fmla="*/ 1 h 964"/>
                <a:gd name="T68" fmla="*/ 2 w 469"/>
                <a:gd name="T69" fmla="*/ 1 h 964"/>
                <a:gd name="T70" fmla="*/ 2 w 469"/>
                <a:gd name="T71" fmla="*/ 1 h 964"/>
                <a:gd name="T72" fmla="*/ 2 w 469"/>
                <a:gd name="T73" fmla="*/ 0 h 964"/>
                <a:gd name="T74" fmla="*/ 2 w 469"/>
                <a:gd name="T75" fmla="*/ 0 h 964"/>
                <a:gd name="T76" fmla="*/ 2 w 469"/>
                <a:gd name="T77" fmla="*/ 0 h 964"/>
                <a:gd name="T78" fmla="*/ 1 w 469"/>
                <a:gd name="T79" fmla="*/ 0 h 964"/>
                <a:gd name="T80" fmla="*/ 1 w 469"/>
                <a:gd name="T81" fmla="*/ 0 h 964"/>
                <a:gd name="T82" fmla="*/ 1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E8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9" name="Freeform 345">
              <a:extLst>
                <a:ext uri="{FF2B5EF4-FFF2-40B4-BE49-F238E27FC236}">
                  <a16:creationId xmlns:a16="http://schemas.microsoft.com/office/drawing/2014/main" id="{6D5F123C-CDA2-4B70-9246-AD768BA1A0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1" y="2951"/>
              <a:ext cx="143" cy="318"/>
            </a:xfrm>
            <a:custGeom>
              <a:avLst/>
              <a:gdLst>
                <a:gd name="T0" fmla="*/ 1 w 429"/>
                <a:gd name="T1" fmla="*/ 0 h 951"/>
                <a:gd name="T2" fmla="*/ 0 w 429"/>
                <a:gd name="T3" fmla="*/ 0 h 951"/>
                <a:gd name="T4" fmla="*/ 0 w 429"/>
                <a:gd name="T5" fmla="*/ 0 h 951"/>
                <a:gd name="T6" fmla="*/ 0 w 429"/>
                <a:gd name="T7" fmla="*/ 0 h 951"/>
                <a:gd name="T8" fmla="*/ 0 w 429"/>
                <a:gd name="T9" fmla="*/ 1 h 951"/>
                <a:gd name="T10" fmla="*/ 0 w 429"/>
                <a:gd name="T11" fmla="*/ 1 h 951"/>
                <a:gd name="T12" fmla="*/ 0 w 429"/>
                <a:gd name="T13" fmla="*/ 1 h 951"/>
                <a:gd name="T14" fmla="*/ 0 w 429"/>
                <a:gd name="T15" fmla="*/ 1 h 951"/>
                <a:gd name="T16" fmla="*/ 0 w 429"/>
                <a:gd name="T17" fmla="*/ 2 h 951"/>
                <a:gd name="T18" fmla="*/ 0 w 429"/>
                <a:gd name="T19" fmla="*/ 2 h 951"/>
                <a:gd name="T20" fmla="*/ 0 w 429"/>
                <a:gd name="T21" fmla="*/ 3 h 951"/>
                <a:gd name="T22" fmla="*/ 0 w 429"/>
                <a:gd name="T23" fmla="*/ 3 h 951"/>
                <a:gd name="T24" fmla="*/ 0 w 429"/>
                <a:gd name="T25" fmla="*/ 3 h 951"/>
                <a:gd name="T26" fmla="*/ 0 w 429"/>
                <a:gd name="T27" fmla="*/ 3 h 951"/>
                <a:gd name="T28" fmla="*/ 0 w 429"/>
                <a:gd name="T29" fmla="*/ 4 h 951"/>
                <a:gd name="T30" fmla="*/ 0 w 429"/>
                <a:gd name="T31" fmla="*/ 4 h 951"/>
                <a:gd name="T32" fmla="*/ 0 w 429"/>
                <a:gd name="T33" fmla="*/ 4 h 951"/>
                <a:gd name="T34" fmla="*/ 1 w 429"/>
                <a:gd name="T35" fmla="*/ 4 h 951"/>
                <a:gd name="T36" fmla="*/ 1 w 429"/>
                <a:gd name="T37" fmla="*/ 4 h 951"/>
                <a:gd name="T38" fmla="*/ 1 w 429"/>
                <a:gd name="T39" fmla="*/ 4 h 951"/>
                <a:gd name="T40" fmla="*/ 1 w 429"/>
                <a:gd name="T41" fmla="*/ 4 h 951"/>
                <a:gd name="T42" fmla="*/ 1 w 429"/>
                <a:gd name="T43" fmla="*/ 4 h 951"/>
                <a:gd name="T44" fmla="*/ 1 w 429"/>
                <a:gd name="T45" fmla="*/ 4 h 951"/>
                <a:gd name="T46" fmla="*/ 1 w 429"/>
                <a:gd name="T47" fmla="*/ 3 h 951"/>
                <a:gd name="T48" fmla="*/ 1 w 429"/>
                <a:gd name="T49" fmla="*/ 3 h 951"/>
                <a:gd name="T50" fmla="*/ 1 w 429"/>
                <a:gd name="T51" fmla="*/ 3 h 951"/>
                <a:gd name="T52" fmla="*/ 1 w 429"/>
                <a:gd name="T53" fmla="*/ 3 h 951"/>
                <a:gd name="T54" fmla="*/ 1 w 429"/>
                <a:gd name="T55" fmla="*/ 3 h 951"/>
                <a:gd name="T56" fmla="*/ 1 w 429"/>
                <a:gd name="T57" fmla="*/ 2 h 951"/>
                <a:gd name="T58" fmla="*/ 1 w 429"/>
                <a:gd name="T59" fmla="*/ 2 h 951"/>
                <a:gd name="T60" fmla="*/ 2 w 429"/>
                <a:gd name="T61" fmla="*/ 2 h 951"/>
                <a:gd name="T62" fmla="*/ 2 w 429"/>
                <a:gd name="T63" fmla="*/ 1 h 951"/>
                <a:gd name="T64" fmla="*/ 2 w 429"/>
                <a:gd name="T65" fmla="*/ 1 h 951"/>
                <a:gd name="T66" fmla="*/ 2 w 429"/>
                <a:gd name="T67" fmla="*/ 1 h 951"/>
                <a:gd name="T68" fmla="*/ 2 w 429"/>
                <a:gd name="T69" fmla="*/ 0 h 951"/>
                <a:gd name="T70" fmla="*/ 2 w 429"/>
                <a:gd name="T71" fmla="*/ 0 h 951"/>
                <a:gd name="T72" fmla="*/ 1 w 429"/>
                <a:gd name="T73" fmla="*/ 0 h 951"/>
                <a:gd name="T74" fmla="*/ 1 w 429"/>
                <a:gd name="T75" fmla="*/ 0 h 951"/>
                <a:gd name="T76" fmla="*/ 1 w 429"/>
                <a:gd name="T77" fmla="*/ 0 h 951"/>
                <a:gd name="T78" fmla="*/ 1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E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0" name="Freeform 346">
              <a:extLst>
                <a:ext uri="{FF2B5EF4-FFF2-40B4-BE49-F238E27FC236}">
                  <a16:creationId xmlns:a16="http://schemas.microsoft.com/office/drawing/2014/main" id="{E660C741-4053-4764-9A82-84573E2DD0B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8" y="2955"/>
              <a:ext cx="131" cy="314"/>
            </a:xfrm>
            <a:custGeom>
              <a:avLst/>
              <a:gdLst>
                <a:gd name="T0" fmla="*/ 1 w 389"/>
                <a:gd name="T1" fmla="*/ 0 h 936"/>
                <a:gd name="T2" fmla="*/ 0 w 389"/>
                <a:gd name="T3" fmla="*/ 0 h 936"/>
                <a:gd name="T4" fmla="*/ 0 w 389"/>
                <a:gd name="T5" fmla="*/ 0 h 936"/>
                <a:gd name="T6" fmla="*/ 0 w 389"/>
                <a:gd name="T7" fmla="*/ 0 h 936"/>
                <a:gd name="T8" fmla="*/ 0 w 389"/>
                <a:gd name="T9" fmla="*/ 1 h 936"/>
                <a:gd name="T10" fmla="*/ 0 w 389"/>
                <a:gd name="T11" fmla="*/ 1 h 936"/>
                <a:gd name="T12" fmla="*/ 0 w 389"/>
                <a:gd name="T13" fmla="*/ 1 h 936"/>
                <a:gd name="T14" fmla="*/ 0 w 389"/>
                <a:gd name="T15" fmla="*/ 1 h 936"/>
                <a:gd name="T16" fmla="*/ 0 w 389"/>
                <a:gd name="T17" fmla="*/ 2 h 936"/>
                <a:gd name="T18" fmla="*/ 0 w 389"/>
                <a:gd name="T19" fmla="*/ 2 h 936"/>
                <a:gd name="T20" fmla="*/ 0 w 389"/>
                <a:gd name="T21" fmla="*/ 3 h 936"/>
                <a:gd name="T22" fmla="*/ 0 w 389"/>
                <a:gd name="T23" fmla="*/ 3 h 936"/>
                <a:gd name="T24" fmla="*/ 0 w 389"/>
                <a:gd name="T25" fmla="*/ 3 h 936"/>
                <a:gd name="T26" fmla="*/ 0 w 389"/>
                <a:gd name="T27" fmla="*/ 3 h 936"/>
                <a:gd name="T28" fmla="*/ 0 w 389"/>
                <a:gd name="T29" fmla="*/ 4 h 936"/>
                <a:gd name="T30" fmla="*/ 0 w 389"/>
                <a:gd name="T31" fmla="*/ 4 h 936"/>
                <a:gd name="T32" fmla="*/ 0 w 389"/>
                <a:gd name="T33" fmla="*/ 4 h 936"/>
                <a:gd name="T34" fmla="*/ 0 w 389"/>
                <a:gd name="T35" fmla="*/ 4 h 936"/>
                <a:gd name="T36" fmla="*/ 1 w 389"/>
                <a:gd name="T37" fmla="*/ 4 h 936"/>
                <a:gd name="T38" fmla="*/ 1 w 389"/>
                <a:gd name="T39" fmla="*/ 4 h 936"/>
                <a:gd name="T40" fmla="*/ 1 w 389"/>
                <a:gd name="T41" fmla="*/ 4 h 936"/>
                <a:gd name="T42" fmla="*/ 1 w 389"/>
                <a:gd name="T43" fmla="*/ 4 h 936"/>
                <a:gd name="T44" fmla="*/ 1 w 389"/>
                <a:gd name="T45" fmla="*/ 4 h 936"/>
                <a:gd name="T46" fmla="*/ 1 w 389"/>
                <a:gd name="T47" fmla="*/ 3 h 936"/>
                <a:gd name="T48" fmla="*/ 1 w 389"/>
                <a:gd name="T49" fmla="*/ 3 h 936"/>
                <a:gd name="T50" fmla="*/ 1 w 389"/>
                <a:gd name="T51" fmla="*/ 3 h 936"/>
                <a:gd name="T52" fmla="*/ 1 w 389"/>
                <a:gd name="T53" fmla="*/ 3 h 936"/>
                <a:gd name="T54" fmla="*/ 1 w 389"/>
                <a:gd name="T55" fmla="*/ 3 h 936"/>
                <a:gd name="T56" fmla="*/ 1 w 389"/>
                <a:gd name="T57" fmla="*/ 2 h 936"/>
                <a:gd name="T58" fmla="*/ 1 w 389"/>
                <a:gd name="T59" fmla="*/ 2 h 936"/>
                <a:gd name="T60" fmla="*/ 1 w 389"/>
                <a:gd name="T61" fmla="*/ 2 h 936"/>
                <a:gd name="T62" fmla="*/ 1 w 389"/>
                <a:gd name="T63" fmla="*/ 1 h 936"/>
                <a:gd name="T64" fmla="*/ 2 w 389"/>
                <a:gd name="T65" fmla="*/ 1 h 936"/>
                <a:gd name="T66" fmla="*/ 2 w 389"/>
                <a:gd name="T67" fmla="*/ 1 h 936"/>
                <a:gd name="T68" fmla="*/ 2 w 389"/>
                <a:gd name="T69" fmla="*/ 0 h 936"/>
                <a:gd name="T70" fmla="*/ 2 w 389"/>
                <a:gd name="T71" fmla="*/ 0 h 936"/>
                <a:gd name="T72" fmla="*/ 1 w 389"/>
                <a:gd name="T73" fmla="*/ 0 h 936"/>
                <a:gd name="T74" fmla="*/ 1 w 389"/>
                <a:gd name="T75" fmla="*/ 0 h 936"/>
                <a:gd name="T76" fmla="*/ 1 w 389"/>
                <a:gd name="T77" fmla="*/ 0 h 936"/>
                <a:gd name="T78" fmla="*/ 1 w 389"/>
                <a:gd name="T79" fmla="*/ 0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F2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1" name="Freeform 347">
              <a:extLst>
                <a:ext uri="{FF2B5EF4-FFF2-40B4-BE49-F238E27FC236}">
                  <a16:creationId xmlns:a16="http://schemas.microsoft.com/office/drawing/2014/main" id="{6155591C-B0F9-49D1-8538-38D3398F55C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5" y="2959"/>
              <a:ext cx="118" cy="310"/>
            </a:xfrm>
            <a:custGeom>
              <a:avLst/>
              <a:gdLst>
                <a:gd name="T0" fmla="*/ 1 w 352"/>
                <a:gd name="T1" fmla="*/ 0 h 923"/>
                <a:gd name="T2" fmla="*/ 0 w 352"/>
                <a:gd name="T3" fmla="*/ 0 h 923"/>
                <a:gd name="T4" fmla="*/ 0 w 352"/>
                <a:gd name="T5" fmla="*/ 0 h 923"/>
                <a:gd name="T6" fmla="*/ 0 w 352"/>
                <a:gd name="T7" fmla="*/ 0 h 923"/>
                <a:gd name="T8" fmla="*/ 0 w 352"/>
                <a:gd name="T9" fmla="*/ 1 h 923"/>
                <a:gd name="T10" fmla="*/ 0 w 352"/>
                <a:gd name="T11" fmla="*/ 1 h 923"/>
                <a:gd name="T12" fmla="*/ 0 w 352"/>
                <a:gd name="T13" fmla="*/ 1 h 923"/>
                <a:gd name="T14" fmla="*/ 0 w 352"/>
                <a:gd name="T15" fmla="*/ 1 h 923"/>
                <a:gd name="T16" fmla="*/ 0 w 352"/>
                <a:gd name="T17" fmla="*/ 1 h 923"/>
                <a:gd name="T18" fmla="*/ 0 w 352"/>
                <a:gd name="T19" fmla="*/ 2 h 923"/>
                <a:gd name="T20" fmla="*/ 0 w 352"/>
                <a:gd name="T21" fmla="*/ 3 h 923"/>
                <a:gd name="T22" fmla="*/ 0 w 352"/>
                <a:gd name="T23" fmla="*/ 3 h 923"/>
                <a:gd name="T24" fmla="*/ 0 w 352"/>
                <a:gd name="T25" fmla="*/ 3 h 923"/>
                <a:gd name="T26" fmla="*/ 0 w 352"/>
                <a:gd name="T27" fmla="*/ 3 h 923"/>
                <a:gd name="T28" fmla="*/ 0 w 352"/>
                <a:gd name="T29" fmla="*/ 4 h 923"/>
                <a:gd name="T30" fmla="*/ 0 w 352"/>
                <a:gd name="T31" fmla="*/ 4 h 923"/>
                <a:gd name="T32" fmla="*/ 0 w 352"/>
                <a:gd name="T33" fmla="*/ 4 h 923"/>
                <a:gd name="T34" fmla="*/ 0 w 352"/>
                <a:gd name="T35" fmla="*/ 4 h 923"/>
                <a:gd name="T36" fmla="*/ 0 w 352"/>
                <a:gd name="T37" fmla="*/ 4 h 923"/>
                <a:gd name="T38" fmla="*/ 1 w 352"/>
                <a:gd name="T39" fmla="*/ 4 h 923"/>
                <a:gd name="T40" fmla="*/ 1 w 352"/>
                <a:gd name="T41" fmla="*/ 4 h 923"/>
                <a:gd name="T42" fmla="*/ 1 w 352"/>
                <a:gd name="T43" fmla="*/ 4 h 923"/>
                <a:gd name="T44" fmla="*/ 1 w 352"/>
                <a:gd name="T45" fmla="*/ 4 h 923"/>
                <a:gd name="T46" fmla="*/ 1 w 352"/>
                <a:gd name="T47" fmla="*/ 3 h 923"/>
                <a:gd name="T48" fmla="*/ 1 w 352"/>
                <a:gd name="T49" fmla="*/ 3 h 923"/>
                <a:gd name="T50" fmla="*/ 1 w 352"/>
                <a:gd name="T51" fmla="*/ 3 h 923"/>
                <a:gd name="T52" fmla="*/ 1 w 352"/>
                <a:gd name="T53" fmla="*/ 3 h 923"/>
                <a:gd name="T54" fmla="*/ 1 w 352"/>
                <a:gd name="T55" fmla="*/ 3 h 923"/>
                <a:gd name="T56" fmla="*/ 1 w 352"/>
                <a:gd name="T57" fmla="*/ 2 h 923"/>
                <a:gd name="T58" fmla="*/ 1 w 352"/>
                <a:gd name="T59" fmla="*/ 2 h 923"/>
                <a:gd name="T60" fmla="*/ 1 w 352"/>
                <a:gd name="T61" fmla="*/ 2 h 923"/>
                <a:gd name="T62" fmla="*/ 1 w 352"/>
                <a:gd name="T63" fmla="*/ 1 h 923"/>
                <a:gd name="T64" fmla="*/ 1 w 352"/>
                <a:gd name="T65" fmla="*/ 1 h 923"/>
                <a:gd name="T66" fmla="*/ 1 w 352"/>
                <a:gd name="T67" fmla="*/ 1 h 923"/>
                <a:gd name="T68" fmla="*/ 1 w 352"/>
                <a:gd name="T69" fmla="*/ 0 h 923"/>
                <a:gd name="T70" fmla="*/ 1 w 352"/>
                <a:gd name="T71" fmla="*/ 0 h 923"/>
                <a:gd name="T72" fmla="*/ 1 w 352"/>
                <a:gd name="T73" fmla="*/ 0 h 923"/>
                <a:gd name="T74" fmla="*/ 1 w 352"/>
                <a:gd name="T75" fmla="*/ 0 h 923"/>
                <a:gd name="T76" fmla="*/ 1 w 352"/>
                <a:gd name="T77" fmla="*/ 0 h 923"/>
                <a:gd name="T78" fmla="*/ 1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2" name="Freeform 348">
              <a:extLst>
                <a:ext uri="{FF2B5EF4-FFF2-40B4-BE49-F238E27FC236}">
                  <a16:creationId xmlns:a16="http://schemas.microsoft.com/office/drawing/2014/main" id="{D222EE22-570A-4F8D-9B07-EA5453E471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2" y="2963"/>
              <a:ext cx="107" cy="306"/>
            </a:xfrm>
            <a:custGeom>
              <a:avLst/>
              <a:gdLst>
                <a:gd name="T0" fmla="*/ 1 w 319"/>
                <a:gd name="T1" fmla="*/ 0 h 910"/>
                <a:gd name="T2" fmla="*/ 0 w 319"/>
                <a:gd name="T3" fmla="*/ 0 h 910"/>
                <a:gd name="T4" fmla="*/ 0 w 319"/>
                <a:gd name="T5" fmla="*/ 0 h 910"/>
                <a:gd name="T6" fmla="*/ 0 w 319"/>
                <a:gd name="T7" fmla="*/ 0 h 910"/>
                <a:gd name="T8" fmla="*/ 0 w 319"/>
                <a:gd name="T9" fmla="*/ 0 h 910"/>
                <a:gd name="T10" fmla="*/ 0 w 319"/>
                <a:gd name="T11" fmla="*/ 1 h 910"/>
                <a:gd name="T12" fmla="*/ 0 w 319"/>
                <a:gd name="T13" fmla="*/ 1 h 910"/>
                <a:gd name="T14" fmla="*/ 0 w 319"/>
                <a:gd name="T15" fmla="*/ 1 h 910"/>
                <a:gd name="T16" fmla="*/ 0 w 319"/>
                <a:gd name="T17" fmla="*/ 1 h 910"/>
                <a:gd name="T18" fmla="*/ 0 w 319"/>
                <a:gd name="T19" fmla="*/ 2 h 910"/>
                <a:gd name="T20" fmla="*/ 0 w 319"/>
                <a:gd name="T21" fmla="*/ 3 h 910"/>
                <a:gd name="T22" fmla="*/ 0 w 319"/>
                <a:gd name="T23" fmla="*/ 3 h 910"/>
                <a:gd name="T24" fmla="*/ 0 w 319"/>
                <a:gd name="T25" fmla="*/ 3 h 910"/>
                <a:gd name="T26" fmla="*/ 0 w 319"/>
                <a:gd name="T27" fmla="*/ 3 h 910"/>
                <a:gd name="T28" fmla="*/ 0 w 319"/>
                <a:gd name="T29" fmla="*/ 4 h 910"/>
                <a:gd name="T30" fmla="*/ 0 w 319"/>
                <a:gd name="T31" fmla="*/ 4 h 910"/>
                <a:gd name="T32" fmla="*/ 0 w 319"/>
                <a:gd name="T33" fmla="*/ 4 h 910"/>
                <a:gd name="T34" fmla="*/ 0 w 319"/>
                <a:gd name="T35" fmla="*/ 4 h 910"/>
                <a:gd name="T36" fmla="*/ 0 w 319"/>
                <a:gd name="T37" fmla="*/ 4 h 910"/>
                <a:gd name="T38" fmla="*/ 0 w 319"/>
                <a:gd name="T39" fmla="*/ 4 h 910"/>
                <a:gd name="T40" fmla="*/ 0 w 319"/>
                <a:gd name="T41" fmla="*/ 4 h 910"/>
                <a:gd name="T42" fmla="*/ 1 w 319"/>
                <a:gd name="T43" fmla="*/ 4 h 910"/>
                <a:gd name="T44" fmla="*/ 1 w 319"/>
                <a:gd name="T45" fmla="*/ 4 h 910"/>
                <a:gd name="T46" fmla="*/ 1 w 319"/>
                <a:gd name="T47" fmla="*/ 3 h 910"/>
                <a:gd name="T48" fmla="*/ 1 w 319"/>
                <a:gd name="T49" fmla="*/ 3 h 910"/>
                <a:gd name="T50" fmla="*/ 1 w 319"/>
                <a:gd name="T51" fmla="*/ 3 h 910"/>
                <a:gd name="T52" fmla="*/ 1 w 319"/>
                <a:gd name="T53" fmla="*/ 3 h 910"/>
                <a:gd name="T54" fmla="*/ 1 w 319"/>
                <a:gd name="T55" fmla="*/ 3 h 910"/>
                <a:gd name="T56" fmla="*/ 1 w 319"/>
                <a:gd name="T57" fmla="*/ 2 h 910"/>
                <a:gd name="T58" fmla="*/ 1 w 319"/>
                <a:gd name="T59" fmla="*/ 2 h 910"/>
                <a:gd name="T60" fmla="*/ 1 w 319"/>
                <a:gd name="T61" fmla="*/ 2 h 910"/>
                <a:gd name="T62" fmla="*/ 1 w 319"/>
                <a:gd name="T63" fmla="*/ 1 h 910"/>
                <a:gd name="T64" fmla="*/ 1 w 319"/>
                <a:gd name="T65" fmla="*/ 1 h 910"/>
                <a:gd name="T66" fmla="*/ 1 w 319"/>
                <a:gd name="T67" fmla="*/ 1 h 910"/>
                <a:gd name="T68" fmla="*/ 1 w 319"/>
                <a:gd name="T69" fmla="*/ 0 h 910"/>
                <a:gd name="T70" fmla="*/ 1 w 319"/>
                <a:gd name="T71" fmla="*/ 0 h 910"/>
                <a:gd name="T72" fmla="*/ 1 w 319"/>
                <a:gd name="T73" fmla="*/ 0 h 910"/>
                <a:gd name="T74" fmla="*/ 1 w 319"/>
                <a:gd name="T75" fmla="*/ 0 h 910"/>
                <a:gd name="T76" fmla="*/ 1 w 319"/>
                <a:gd name="T77" fmla="*/ 0 h 910"/>
                <a:gd name="T78" fmla="*/ 1 w 319"/>
                <a:gd name="T79" fmla="*/ 0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3" name="Freeform 349">
              <a:extLst>
                <a:ext uri="{FF2B5EF4-FFF2-40B4-BE49-F238E27FC236}">
                  <a16:creationId xmlns:a16="http://schemas.microsoft.com/office/drawing/2014/main" id="{61E18C73-68A2-4AAD-BBA7-89F4917586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9" y="2967"/>
              <a:ext cx="96" cy="301"/>
            </a:xfrm>
            <a:custGeom>
              <a:avLst/>
              <a:gdLst>
                <a:gd name="T0" fmla="*/ 1 w 286"/>
                <a:gd name="T1" fmla="*/ 0 h 896"/>
                <a:gd name="T2" fmla="*/ 1 w 286"/>
                <a:gd name="T3" fmla="*/ 0 h 896"/>
                <a:gd name="T4" fmla="*/ 0 w 286"/>
                <a:gd name="T5" fmla="*/ 0 h 896"/>
                <a:gd name="T6" fmla="*/ 0 w 286"/>
                <a:gd name="T7" fmla="*/ 0 h 896"/>
                <a:gd name="T8" fmla="*/ 0 w 286"/>
                <a:gd name="T9" fmla="*/ 0 h 896"/>
                <a:gd name="T10" fmla="*/ 0 w 286"/>
                <a:gd name="T11" fmla="*/ 0 h 896"/>
                <a:gd name="T12" fmla="*/ 0 w 286"/>
                <a:gd name="T13" fmla="*/ 0 h 896"/>
                <a:gd name="T14" fmla="*/ 0 w 286"/>
                <a:gd name="T15" fmla="*/ 0 h 896"/>
                <a:gd name="T16" fmla="*/ 0 w 286"/>
                <a:gd name="T17" fmla="*/ 0 h 896"/>
                <a:gd name="T18" fmla="*/ 0 w 286"/>
                <a:gd name="T19" fmla="*/ 0 h 896"/>
                <a:gd name="T20" fmla="*/ 0 w 286"/>
                <a:gd name="T21" fmla="*/ 1 h 896"/>
                <a:gd name="T22" fmla="*/ 0 w 286"/>
                <a:gd name="T23" fmla="*/ 1 h 896"/>
                <a:gd name="T24" fmla="*/ 0 w 286"/>
                <a:gd name="T25" fmla="*/ 1 h 896"/>
                <a:gd name="T26" fmla="*/ 0 w 286"/>
                <a:gd name="T27" fmla="*/ 1 h 896"/>
                <a:gd name="T28" fmla="*/ 0 w 286"/>
                <a:gd name="T29" fmla="*/ 1 h 896"/>
                <a:gd name="T30" fmla="*/ 0 w 286"/>
                <a:gd name="T31" fmla="*/ 1 h 896"/>
                <a:gd name="T32" fmla="*/ 0 w 286"/>
                <a:gd name="T33" fmla="*/ 1 h 896"/>
                <a:gd name="T34" fmla="*/ 0 w 286"/>
                <a:gd name="T35" fmla="*/ 3 h 896"/>
                <a:gd name="T36" fmla="*/ 0 w 286"/>
                <a:gd name="T37" fmla="*/ 3 h 896"/>
                <a:gd name="T38" fmla="*/ 0 w 286"/>
                <a:gd name="T39" fmla="*/ 4 h 896"/>
                <a:gd name="T40" fmla="*/ 0 w 286"/>
                <a:gd name="T41" fmla="*/ 4 h 896"/>
                <a:gd name="T42" fmla="*/ 0 w 286"/>
                <a:gd name="T43" fmla="*/ 4 h 896"/>
                <a:gd name="T44" fmla="*/ 0 w 286"/>
                <a:gd name="T45" fmla="*/ 4 h 896"/>
                <a:gd name="T46" fmla="*/ 1 w 286"/>
                <a:gd name="T47" fmla="*/ 3 h 896"/>
                <a:gd name="T48" fmla="*/ 1 w 286"/>
                <a:gd name="T49" fmla="*/ 3 h 896"/>
                <a:gd name="T50" fmla="*/ 1 w 286"/>
                <a:gd name="T51" fmla="*/ 2 h 896"/>
                <a:gd name="T52" fmla="*/ 1 w 286"/>
                <a:gd name="T53" fmla="*/ 2 h 896"/>
                <a:gd name="T54" fmla="*/ 1 w 286"/>
                <a:gd name="T55" fmla="*/ 2 h 896"/>
                <a:gd name="T56" fmla="*/ 1 w 286"/>
                <a:gd name="T57" fmla="*/ 2 h 896"/>
                <a:gd name="T58" fmla="*/ 1 w 286"/>
                <a:gd name="T59" fmla="*/ 2 h 896"/>
                <a:gd name="T60" fmla="*/ 1 w 286"/>
                <a:gd name="T61" fmla="*/ 2 h 896"/>
                <a:gd name="T62" fmla="*/ 1 w 286"/>
                <a:gd name="T63" fmla="*/ 1 h 896"/>
                <a:gd name="T64" fmla="*/ 1 w 286"/>
                <a:gd name="T65" fmla="*/ 1 h 896"/>
                <a:gd name="T66" fmla="*/ 1 w 286"/>
                <a:gd name="T67" fmla="*/ 1 h 896"/>
                <a:gd name="T68" fmla="*/ 1 w 286"/>
                <a:gd name="T69" fmla="*/ 1 h 896"/>
                <a:gd name="T70" fmla="*/ 1 w 286"/>
                <a:gd name="T71" fmla="*/ 1 h 896"/>
                <a:gd name="T72" fmla="*/ 1 w 286"/>
                <a:gd name="T73" fmla="*/ 0 h 896"/>
                <a:gd name="T74" fmla="*/ 1 w 286"/>
                <a:gd name="T75" fmla="*/ 0 h 896"/>
                <a:gd name="T76" fmla="*/ 1 w 286"/>
                <a:gd name="T77" fmla="*/ 0 h 896"/>
                <a:gd name="T78" fmla="*/ 1 w 286"/>
                <a:gd name="T79" fmla="*/ 0 h 896"/>
                <a:gd name="T80" fmla="*/ 1 w 286"/>
                <a:gd name="T81" fmla="*/ 0 h 896"/>
                <a:gd name="T82" fmla="*/ 1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4" name="Freeform 350">
              <a:extLst>
                <a:ext uri="{FF2B5EF4-FFF2-40B4-BE49-F238E27FC236}">
                  <a16:creationId xmlns:a16="http://schemas.microsoft.com/office/drawing/2014/main" id="{A8285DCC-8744-462C-85C3-D8B30569A6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2" y="2910"/>
              <a:ext cx="116" cy="161"/>
            </a:xfrm>
            <a:custGeom>
              <a:avLst/>
              <a:gdLst>
                <a:gd name="T0" fmla="*/ 1 w 346"/>
                <a:gd name="T1" fmla="*/ 0 h 480"/>
                <a:gd name="T2" fmla="*/ 1 w 346"/>
                <a:gd name="T3" fmla="*/ 0 h 480"/>
                <a:gd name="T4" fmla="*/ 1 w 346"/>
                <a:gd name="T5" fmla="*/ 0 h 480"/>
                <a:gd name="T6" fmla="*/ 1 w 346"/>
                <a:gd name="T7" fmla="*/ 0 h 480"/>
                <a:gd name="T8" fmla="*/ 1 w 346"/>
                <a:gd name="T9" fmla="*/ 0 h 480"/>
                <a:gd name="T10" fmla="*/ 0 w 346"/>
                <a:gd name="T11" fmla="*/ 0 h 480"/>
                <a:gd name="T12" fmla="*/ 0 w 346"/>
                <a:gd name="T13" fmla="*/ 0 h 480"/>
                <a:gd name="T14" fmla="*/ 0 w 346"/>
                <a:gd name="T15" fmla="*/ 1 h 480"/>
                <a:gd name="T16" fmla="*/ 0 w 346"/>
                <a:gd name="T17" fmla="*/ 1 h 480"/>
                <a:gd name="T18" fmla="*/ 0 w 346"/>
                <a:gd name="T19" fmla="*/ 1 h 480"/>
                <a:gd name="T20" fmla="*/ 0 w 346"/>
                <a:gd name="T21" fmla="*/ 1 h 480"/>
                <a:gd name="T22" fmla="*/ 0 w 346"/>
                <a:gd name="T23" fmla="*/ 1 h 480"/>
                <a:gd name="T24" fmla="*/ 0 w 346"/>
                <a:gd name="T25" fmla="*/ 1 h 480"/>
                <a:gd name="T26" fmla="*/ 0 w 346"/>
                <a:gd name="T27" fmla="*/ 1 h 480"/>
                <a:gd name="T28" fmla="*/ 0 w 346"/>
                <a:gd name="T29" fmla="*/ 2 h 480"/>
                <a:gd name="T30" fmla="*/ 0 w 346"/>
                <a:gd name="T31" fmla="*/ 2 h 480"/>
                <a:gd name="T32" fmla="*/ 0 w 346"/>
                <a:gd name="T33" fmla="*/ 2 h 480"/>
                <a:gd name="T34" fmla="*/ 0 w 346"/>
                <a:gd name="T35" fmla="*/ 2 h 480"/>
                <a:gd name="T36" fmla="*/ 0 w 346"/>
                <a:gd name="T37" fmla="*/ 2 h 480"/>
                <a:gd name="T38" fmla="*/ 0 w 346"/>
                <a:gd name="T39" fmla="*/ 2 h 480"/>
                <a:gd name="T40" fmla="*/ 0 w 346"/>
                <a:gd name="T41" fmla="*/ 1 h 480"/>
                <a:gd name="T42" fmla="*/ 0 w 346"/>
                <a:gd name="T43" fmla="*/ 1 h 480"/>
                <a:gd name="T44" fmla="*/ 0 w 346"/>
                <a:gd name="T45" fmla="*/ 1 h 480"/>
                <a:gd name="T46" fmla="*/ 0 w 346"/>
                <a:gd name="T47" fmla="*/ 1 h 480"/>
                <a:gd name="T48" fmla="*/ 1 w 346"/>
                <a:gd name="T49" fmla="*/ 1 h 480"/>
                <a:gd name="T50" fmla="*/ 1 w 346"/>
                <a:gd name="T51" fmla="*/ 1 h 480"/>
                <a:gd name="T52" fmla="*/ 1 w 346"/>
                <a:gd name="T53" fmla="*/ 1 h 480"/>
                <a:gd name="T54" fmla="*/ 1 w 346"/>
                <a:gd name="T55" fmla="*/ 0 h 480"/>
                <a:gd name="T56" fmla="*/ 1 w 346"/>
                <a:gd name="T57" fmla="*/ 0 h 480"/>
                <a:gd name="T58" fmla="*/ 1 w 346"/>
                <a:gd name="T59" fmla="*/ 0 h 480"/>
                <a:gd name="T60" fmla="*/ 1 w 346"/>
                <a:gd name="T61" fmla="*/ 0 h 480"/>
                <a:gd name="T62" fmla="*/ 1 w 346"/>
                <a:gd name="T63" fmla="*/ 0 h 480"/>
                <a:gd name="T64" fmla="*/ 1 w 346"/>
                <a:gd name="T65" fmla="*/ 0 h 480"/>
                <a:gd name="T66" fmla="*/ 1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5" name="Freeform 351">
              <a:extLst>
                <a:ext uri="{FF2B5EF4-FFF2-40B4-BE49-F238E27FC236}">
                  <a16:creationId xmlns:a16="http://schemas.microsoft.com/office/drawing/2014/main" id="{57A2901B-60E5-4197-9C43-D53CF84257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3" y="2911"/>
              <a:ext cx="114" cy="158"/>
            </a:xfrm>
            <a:custGeom>
              <a:avLst/>
              <a:gdLst>
                <a:gd name="T0" fmla="*/ 1 w 337"/>
                <a:gd name="T1" fmla="*/ 0 h 469"/>
                <a:gd name="T2" fmla="*/ 1 w 337"/>
                <a:gd name="T3" fmla="*/ 0 h 469"/>
                <a:gd name="T4" fmla="*/ 1 w 337"/>
                <a:gd name="T5" fmla="*/ 0 h 469"/>
                <a:gd name="T6" fmla="*/ 1 w 337"/>
                <a:gd name="T7" fmla="*/ 0 h 469"/>
                <a:gd name="T8" fmla="*/ 1 w 337"/>
                <a:gd name="T9" fmla="*/ 0 h 469"/>
                <a:gd name="T10" fmla="*/ 0 w 337"/>
                <a:gd name="T11" fmla="*/ 0 h 469"/>
                <a:gd name="T12" fmla="*/ 0 w 337"/>
                <a:gd name="T13" fmla="*/ 0 h 469"/>
                <a:gd name="T14" fmla="*/ 0 w 337"/>
                <a:gd name="T15" fmla="*/ 1 h 469"/>
                <a:gd name="T16" fmla="*/ 0 w 337"/>
                <a:gd name="T17" fmla="*/ 1 h 469"/>
                <a:gd name="T18" fmla="*/ 0 w 337"/>
                <a:gd name="T19" fmla="*/ 1 h 469"/>
                <a:gd name="T20" fmla="*/ 0 w 337"/>
                <a:gd name="T21" fmla="*/ 1 h 469"/>
                <a:gd name="T22" fmla="*/ 0 w 337"/>
                <a:gd name="T23" fmla="*/ 1 h 469"/>
                <a:gd name="T24" fmla="*/ 0 w 337"/>
                <a:gd name="T25" fmla="*/ 1 h 469"/>
                <a:gd name="T26" fmla="*/ 0 w 337"/>
                <a:gd name="T27" fmla="*/ 1 h 469"/>
                <a:gd name="T28" fmla="*/ 0 w 337"/>
                <a:gd name="T29" fmla="*/ 2 h 469"/>
                <a:gd name="T30" fmla="*/ 0 w 337"/>
                <a:gd name="T31" fmla="*/ 2 h 469"/>
                <a:gd name="T32" fmla="*/ 0 w 337"/>
                <a:gd name="T33" fmla="*/ 2 h 469"/>
                <a:gd name="T34" fmla="*/ 0 w 337"/>
                <a:gd name="T35" fmla="*/ 2 h 469"/>
                <a:gd name="T36" fmla="*/ 0 w 337"/>
                <a:gd name="T37" fmla="*/ 2 h 469"/>
                <a:gd name="T38" fmla="*/ 0 w 337"/>
                <a:gd name="T39" fmla="*/ 2 h 469"/>
                <a:gd name="T40" fmla="*/ 0 w 337"/>
                <a:gd name="T41" fmla="*/ 1 h 469"/>
                <a:gd name="T42" fmla="*/ 0 w 337"/>
                <a:gd name="T43" fmla="*/ 1 h 469"/>
                <a:gd name="T44" fmla="*/ 0 w 337"/>
                <a:gd name="T45" fmla="*/ 1 h 469"/>
                <a:gd name="T46" fmla="*/ 0 w 337"/>
                <a:gd name="T47" fmla="*/ 1 h 469"/>
                <a:gd name="T48" fmla="*/ 1 w 337"/>
                <a:gd name="T49" fmla="*/ 1 h 469"/>
                <a:gd name="T50" fmla="*/ 1 w 337"/>
                <a:gd name="T51" fmla="*/ 1 h 469"/>
                <a:gd name="T52" fmla="*/ 1 w 337"/>
                <a:gd name="T53" fmla="*/ 1 h 469"/>
                <a:gd name="T54" fmla="*/ 1 w 337"/>
                <a:gd name="T55" fmla="*/ 0 h 469"/>
                <a:gd name="T56" fmla="*/ 1 w 337"/>
                <a:gd name="T57" fmla="*/ 0 h 469"/>
                <a:gd name="T58" fmla="*/ 1 w 337"/>
                <a:gd name="T59" fmla="*/ 0 h 469"/>
                <a:gd name="T60" fmla="*/ 1 w 337"/>
                <a:gd name="T61" fmla="*/ 0 h 469"/>
                <a:gd name="T62" fmla="*/ 1 w 337"/>
                <a:gd name="T63" fmla="*/ 0 h 469"/>
                <a:gd name="T64" fmla="*/ 1 w 337"/>
                <a:gd name="T65" fmla="*/ 0 h 469"/>
                <a:gd name="T66" fmla="*/ 1 w 337"/>
                <a:gd name="T67" fmla="*/ 0 h 469"/>
                <a:gd name="T68" fmla="*/ 1 w 337"/>
                <a:gd name="T69" fmla="*/ 0 h 469"/>
                <a:gd name="T70" fmla="*/ 1 w 337"/>
                <a:gd name="T71" fmla="*/ 0 h 469"/>
                <a:gd name="T72" fmla="*/ 1 w 337"/>
                <a:gd name="T73" fmla="*/ 0 h 469"/>
                <a:gd name="T74" fmla="*/ 1 w 337"/>
                <a:gd name="T75" fmla="*/ 0 h 469"/>
                <a:gd name="T76" fmla="*/ 1 w 337"/>
                <a:gd name="T77" fmla="*/ 0 h 469"/>
                <a:gd name="T78" fmla="*/ 1 w 337"/>
                <a:gd name="T79" fmla="*/ 0 h 469"/>
                <a:gd name="T80" fmla="*/ 1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C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6" name="Freeform 352">
              <a:extLst>
                <a:ext uri="{FF2B5EF4-FFF2-40B4-BE49-F238E27FC236}">
                  <a16:creationId xmlns:a16="http://schemas.microsoft.com/office/drawing/2014/main" id="{DD5AF22F-4F13-443E-AE1B-78797A2124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4" y="2912"/>
              <a:ext cx="111" cy="154"/>
            </a:xfrm>
            <a:custGeom>
              <a:avLst/>
              <a:gdLst>
                <a:gd name="T0" fmla="*/ 1 w 332"/>
                <a:gd name="T1" fmla="*/ 0 h 458"/>
                <a:gd name="T2" fmla="*/ 1 w 332"/>
                <a:gd name="T3" fmla="*/ 0 h 458"/>
                <a:gd name="T4" fmla="*/ 1 w 332"/>
                <a:gd name="T5" fmla="*/ 0 h 458"/>
                <a:gd name="T6" fmla="*/ 1 w 332"/>
                <a:gd name="T7" fmla="*/ 0 h 458"/>
                <a:gd name="T8" fmla="*/ 1 w 332"/>
                <a:gd name="T9" fmla="*/ 0 h 458"/>
                <a:gd name="T10" fmla="*/ 0 w 332"/>
                <a:gd name="T11" fmla="*/ 0 h 458"/>
                <a:gd name="T12" fmla="*/ 0 w 332"/>
                <a:gd name="T13" fmla="*/ 0 h 458"/>
                <a:gd name="T14" fmla="*/ 0 w 332"/>
                <a:gd name="T15" fmla="*/ 1 h 458"/>
                <a:gd name="T16" fmla="*/ 0 w 332"/>
                <a:gd name="T17" fmla="*/ 1 h 458"/>
                <a:gd name="T18" fmla="*/ 0 w 332"/>
                <a:gd name="T19" fmla="*/ 1 h 458"/>
                <a:gd name="T20" fmla="*/ 0 w 332"/>
                <a:gd name="T21" fmla="*/ 1 h 458"/>
                <a:gd name="T22" fmla="*/ 0 w 332"/>
                <a:gd name="T23" fmla="*/ 1 h 458"/>
                <a:gd name="T24" fmla="*/ 0 w 332"/>
                <a:gd name="T25" fmla="*/ 1 h 458"/>
                <a:gd name="T26" fmla="*/ 0 w 332"/>
                <a:gd name="T27" fmla="*/ 1 h 458"/>
                <a:gd name="T28" fmla="*/ 0 w 332"/>
                <a:gd name="T29" fmla="*/ 2 h 458"/>
                <a:gd name="T30" fmla="*/ 0 w 332"/>
                <a:gd name="T31" fmla="*/ 2 h 458"/>
                <a:gd name="T32" fmla="*/ 0 w 332"/>
                <a:gd name="T33" fmla="*/ 2 h 458"/>
                <a:gd name="T34" fmla="*/ 0 w 332"/>
                <a:gd name="T35" fmla="*/ 2 h 458"/>
                <a:gd name="T36" fmla="*/ 0 w 332"/>
                <a:gd name="T37" fmla="*/ 2 h 458"/>
                <a:gd name="T38" fmla="*/ 0 w 332"/>
                <a:gd name="T39" fmla="*/ 1 h 458"/>
                <a:gd name="T40" fmla="*/ 0 w 332"/>
                <a:gd name="T41" fmla="*/ 1 h 458"/>
                <a:gd name="T42" fmla="*/ 0 w 332"/>
                <a:gd name="T43" fmla="*/ 1 h 458"/>
                <a:gd name="T44" fmla="*/ 0 w 332"/>
                <a:gd name="T45" fmla="*/ 1 h 458"/>
                <a:gd name="T46" fmla="*/ 0 w 332"/>
                <a:gd name="T47" fmla="*/ 1 h 458"/>
                <a:gd name="T48" fmla="*/ 0 w 332"/>
                <a:gd name="T49" fmla="*/ 1 h 458"/>
                <a:gd name="T50" fmla="*/ 1 w 332"/>
                <a:gd name="T51" fmla="*/ 1 h 458"/>
                <a:gd name="T52" fmla="*/ 1 w 332"/>
                <a:gd name="T53" fmla="*/ 1 h 458"/>
                <a:gd name="T54" fmla="*/ 1 w 332"/>
                <a:gd name="T55" fmla="*/ 0 h 458"/>
                <a:gd name="T56" fmla="*/ 1 w 332"/>
                <a:gd name="T57" fmla="*/ 0 h 458"/>
                <a:gd name="T58" fmla="*/ 1 w 332"/>
                <a:gd name="T59" fmla="*/ 0 h 458"/>
                <a:gd name="T60" fmla="*/ 1 w 332"/>
                <a:gd name="T61" fmla="*/ 0 h 458"/>
                <a:gd name="T62" fmla="*/ 1 w 332"/>
                <a:gd name="T63" fmla="*/ 0 h 458"/>
                <a:gd name="T64" fmla="*/ 1 w 332"/>
                <a:gd name="T65" fmla="*/ 0 h 458"/>
                <a:gd name="T66" fmla="*/ 1 w 332"/>
                <a:gd name="T67" fmla="*/ 0 h 458"/>
                <a:gd name="T68" fmla="*/ 1 w 332"/>
                <a:gd name="T69" fmla="*/ 0 h 458"/>
                <a:gd name="T70" fmla="*/ 1 w 332"/>
                <a:gd name="T71" fmla="*/ 0 h 458"/>
                <a:gd name="T72" fmla="*/ 1 w 332"/>
                <a:gd name="T73" fmla="*/ 0 h 458"/>
                <a:gd name="T74" fmla="*/ 1 w 332"/>
                <a:gd name="T75" fmla="*/ 0 h 458"/>
                <a:gd name="T76" fmla="*/ 1 w 332"/>
                <a:gd name="T77" fmla="*/ 0 h 458"/>
                <a:gd name="T78" fmla="*/ 1 w 332"/>
                <a:gd name="T79" fmla="*/ 0 h 458"/>
                <a:gd name="T80" fmla="*/ 1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D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7" name="Freeform 353">
              <a:extLst>
                <a:ext uri="{FF2B5EF4-FFF2-40B4-BE49-F238E27FC236}">
                  <a16:creationId xmlns:a16="http://schemas.microsoft.com/office/drawing/2014/main" id="{8668BBB8-0D94-4E79-8FE3-EE18A20994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5" y="2913"/>
              <a:ext cx="108" cy="151"/>
            </a:xfrm>
            <a:custGeom>
              <a:avLst/>
              <a:gdLst>
                <a:gd name="T0" fmla="*/ 1 w 324"/>
                <a:gd name="T1" fmla="*/ 0 h 451"/>
                <a:gd name="T2" fmla="*/ 1 w 324"/>
                <a:gd name="T3" fmla="*/ 0 h 451"/>
                <a:gd name="T4" fmla="*/ 1 w 324"/>
                <a:gd name="T5" fmla="*/ 0 h 451"/>
                <a:gd name="T6" fmla="*/ 1 w 324"/>
                <a:gd name="T7" fmla="*/ 0 h 451"/>
                <a:gd name="T8" fmla="*/ 1 w 324"/>
                <a:gd name="T9" fmla="*/ 0 h 451"/>
                <a:gd name="T10" fmla="*/ 0 w 324"/>
                <a:gd name="T11" fmla="*/ 0 h 451"/>
                <a:gd name="T12" fmla="*/ 0 w 324"/>
                <a:gd name="T13" fmla="*/ 0 h 451"/>
                <a:gd name="T14" fmla="*/ 0 w 324"/>
                <a:gd name="T15" fmla="*/ 1 h 451"/>
                <a:gd name="T16" fmla="*/ 0 w 324"/>
                <a:gd name="T17" fmla="*/ 1 h 451"/>
                <a:gd name="T18" fmla="*/ 0 w 324"/>
                <a:gd name="T19" fmla="*/ 1 h 451"/>
                <a:gd name="T20" fmla="*/ 0 w 324"/>
                <a:gd name="T21" fmla="*/ 1 h 451"/>
                <a:gd name="T22" fmla="*/ 0 w 324"/>
                <a:gd name="T23" fmla="*/ 1 h 451"/>
                <a:gd name="T24" fmla="*/ 0 w 324"/>
                <a:gd name="T25" fmla="*/ 1 h 451"/>
                <a:gd name="T26" fmla="*/ 0 w 324"/>
                <a:gd name="T27" fmla="*/ 1 h 451"/>
                <a:gd name="T28" fmla="*/ 0 w 324"/>
                <a:gd name="T29" fmla="*/ 2 h 451"/>
                <a:gd name="T30" fmla="*/ 0 w 324"/>
                <a:gd name="T31" fmla="*/ 2 h 451"/>
                <a:gd name="T32" fmla="*/ 0 w 324"/>
                <a:gd name="T33" fmla="*/ 2 h 451"/>
                <a:gd name="T34" fmla="*/ 0 w 324"/>
                <a:gd name="T35" fmla="*/ 2 h 451"/>
                <a:gd name="T36" fmla="*/ 0 w 324"/>
                <a:gd name="T37" fmla="*/ 2 h 451"/>
                <a:gd name="T38" fmla="*/ 0 w 324"/>
                <a:gd name="T39" fmla="*/ 1 h 451"/>
                <a:gd name="T40" fmla="*/ 0 w 324"/>
                <a:gd name="T41" fmla="*/ 1 h 451"/>
                <a:gd name="T42" fmla="*/ 0 w 324"/>
                <a:gd name="T43" fmla="*/ 1 h 451"/>
                <a:gd name="T44" fmla="*/ 0 w 324"/>
                <a:gd name="T45" fmla="*/ 1 h 451"/>
                <a:gd name="T46" fmla="*/ 0 w 324"/>
                <a:gd name="T47" fmla="*/ 1 h 451"/>
                <a:gd name="T48" fmla="*/ 0 w 324"/>
                <a:gd name="T49" fmla="*/ 1 h 451"/>
                <a:gd name="T50" fmla="*/ 1 w 324"/>
                <a:gd name="T51" fmla="*/ 1 h 451"/>
                <a:gd name="T52" fmla="*/ 1 w 324"/>
                <a:gd name="T53" fmla="*/ 1 h 451"/>
                <a:gd name="T54" fmla="*/ 1 w 324"/>
                <a:gd name="T55" fmla="*/ 0 h 451"/>
                <a:gd name="T56" fmla="*/ 1 w 324"/>
                <a:gd name="T57" fmla="*/ 0 h 451"/>
                <a:gd name="T58" fmla="*/ 1 w 324"/>
                <a:gd name="T59" fmla="*/ 0 h 451"/>
                <a:gd name="T60" fmla="*/ 1 w 324"/>
                <a:gd name="T61" fmla="*/ 0 h 451"/>
                <a:gd name="T62" fmla="*/ 1 w 324"/>
                <a:gd name="T63" fmla="*/ 0 h 451"/>
                <a:gd name="T64" fmla="*/ 1 w 324"/>
                <a:gd name="T65" fmla="*/ 0 h 451"/>
                <a:gd name="T66" fmla="*/ 1 w 324"/>
                <a:gd name="T67" fmla="*/ 0 h 451"/>
                <a:gd name="T68" fmla="*/ 1 w 324"/>
                <a:gd name="T69" fmla="*/ 0 h 451"/>
                <a:gd name="T70" fmla="*/ 1 w 324"/>
                <a:gd name="T71" fmla="*/ 0 h 451"/>
                <a:gd name="T72" fmla="*/ 1 w 324"/>
                <a:gd name="T73" fmla="*/ 0 h 451"/>
                <a:gd name="T74" fmla="*/ 1 w 324"/>
                <a:gd name="T75" fmla="*/ 0 h 451"/>
                <a:gd name="T76" fmla="*/ 1 w 324"/>
                <a:gd name="T77" fmla="*/ 0 h 451"/>
                <a:gd name="T78" fmla="*/ 1 w 324"/>
                <a:gd name="T79" fmla="*/ 0 h 451"/>
                <a:gd name="T80" fmla="*/ 1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FD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8" name="Freeform 354">
              <a:extLst>
                <a:ext uri="{FF2B5EF4-FFF2-40B4-BE49-F238E27FC236}">
                  <a16:creationId xmlns:a16="http://schemas.microsoft.com/office/drawing/2014/main" id="{EEC0C512-7D25-427C-AFA7-5BB13FEE18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6" y="2914"/>
              <a:ext cx="106" cy="148"/>
            </a:xfrm>
            <a:custGeom>
              <a:avLst/>
              <a:gdLst>
                <a:gd name="T0" fmla="*/ 1 w 316"/>
                <a:gd name="T1" fmla="*/ 0 h 440"/>
                <a:gd name="T2" fmla="*/ 1 w 316"/>
                <a:gd name="T3" fmla="*/ 0 h 440"/>
                <a:gd name="T4" fmla="*/ 1 w 316"/>
                <a:gd name="T5" fmla="*/ 0 h 440"/>
                <a:gd name="T6" fmla="*/ 1 w 316"/>
                <a:gd name="T7" fmla="*/ 0 h 440"/>
                <a:gd name="T8" fmla="*/ 1 w 316"/>
                <a:gd name="T9" fmla="*/ 0 h 440"/>
                <a:gd name="T10" fmla="*/ 0 w 316"/>
                <a:gd name="T11" fmla="*/ 0 h 440"/>
                <a:gd name="T12" fmla="*/ 0 w 316"/>
                <a:gd name="T13" fmla="*/ 0 h 440"/>
                <a:gd name="T14" fmla="*/ 0 w 316"/>
                <a:gd name="T15" fmla="*/ 1 h 440"/>
                <a:gd name="T16" fmla="*/ 0 w 316"/>
                <a:gd name="T17" fmla="*/ 1 h 440"/>
                <a:gd name="T18" fmla="*/ 0 w 316"/>
                <a:gd name="T19" fmla="*/ 1 h 440"/>
                <a:gd name="T20" fmla="*/ 0 w 316"/>
                <a:gd name="T21" fmla="*/ 1 h 440"/>
                <a:gd name="T22" fmla="*/ 0 w 316"/>
                <a:gd name="T23" fmla="*/ 1 h 440"/>
                <a:gd name="T24" fmla="*/ 0 w 316"/>
                <a:gd name="T25" fmla="*/ 1 h 440"/>
                <a:gd name="T26" fmla="*/ 0 w 316"/>
                <a:gd name="T27" fmla="*/ 1 h 440"/>
                <a:gd name="T28" fmla="*/ 0 w 316"/>
                <a:gd name="T29" fmla="*/ 2 h 440"/>
                <a:gd name="T30" fmla="*/ 0 w 316"/>
                <a:gd name="T31" fmla="*/ 2 h 440"/>
                <a:gd name="T32" fmla="*/ 0 w 316"/>
                <a:gd name="T33" fmla="*/ 2 h 440"/>
                <a:gd name="T34" fmla="*/ 0 w 316"/>
                <a:gd name="T35" fmla="*/ 2 h 440"/>
                <a:gd name="T36" fmla="*/ 0 w 316"/>
                <a:gd name="T37" fmla="*/ 2 h 440"/>
                <a:gd name="T38" fmla="*/ 0 w 316"/>
                <a:gd name="T39" fmla="*/ 1 h 440"/>
                <a:gd name="T40" fmla="*/ 0 w 316"/>
                <a:gd name="T41" fmla="*/ 1 h 440"/>
                <a:gd name="T42" fmla="*/ 0 w 316"/>
                <a:gd name="T43" fmla="*/ 1 h 440"/>
                <a:gd name="T44" fmla="*/ 0 w 316"/>
                <a:gd name="T45" fmla="*/ 1 h 440"/>
                <a:gd name="T46" fmla="*/ 0 w 316"/>
                <a:gd name="T47" fmla="*/ 1 h 440"/>
                <a:gd name="T48" fmla="*/ 0 w 316"/>
                <a:gd name="T49" fmla="*/ 1 h 440"/>
                <a:gd name="T50" fmla="*/ 1 w 316"/>
                <a:gd name="T51" fmla="*/ 1 h 440"/>
                <a:gd name="T52" fmla="*/ 1 w 316"/>
                <a:gd name="T53" fmla="*/ 1 h 440"/>
                <a:gd name="T54" fmla="*/ 1 w 316"/>
                <a:gd name="T55" fmla="*/ 0 h 440"/>
                <a:gd name="T56" fmla="*/ 1 w 316"/>
                <a:gd name="T57" fmla="*/ 0 h 440"/>
                <a:gd name="T58" fmla="*/ 1 w 316"/>
                <a:gd name="T59" fmla="*/ 0 h 440"/>
                <a:gd name="T60" fmla="*/ 1 w 316"/>
                <a:gd name="T61" fmla="*/ 0 h 440"/>
                <a:gd name="T62" fmla="*/ 1 w 316"/>
                <a:gd name="T63" fmla="*/ 0 h 440"/>
                <a:gd name="T64" fmla="*/ 1 w 316"/>
                <a:gd name="T65" fmla="*/ 0 h 440"/>
                <a:gd name="T66" fmla="*/ 1 w 316"/>
                <a:gd name="T67" fmla="*/ 0 h 440"/>
                <a:gd name="T68" fmla="*/ 1 w 316"/>
                <a:gd name="T69" fmla="*/ 0 h 440"/>
                <a:gd name="T70" fmla="*/ 1 w 316"/>
                <a:gd name="T71" fmla="*/ 0 h 440"/>
                <a:gd name="T72" fmla="*/ 1 w 316"/>
                <a:gd name="T73" fmla="*/ 0 h 440"/>
                <a:gd name="T74" fmla="*/ 1 w 316"/>
                <a:gd name="T75" fmla="*/ 0 h 440"/>
                <a:gd name="T76" fmla="*/ 1 w 316"/>
                <a:gd name="T77" fmla="*/ 0 h 440"/>
                <a:gd name="T78" fmla="*/ 1 w 316"/>
                <a:gd name="T79" fmla="*/ 0 h 440"/>
                <a:gd name="T80" fmla="*/ 1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D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9" name="Freeform 355">
              <a:extLst>
                <a:ext uri="{FF2B5EF4-FFF2-40B4-BE49-F238E27FC236}">
                  <a16:creationId xmlns:a16="http://schemas.microsoft.com/office/drawing/2014/main" id="{DCFB59A6-21BB-4F01-ADDD-7E588AC6EF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7" y="2915"/>
              <a:ext cx="104" cy="144"/>
            </a:xfrm>
            <a:custGeom>
              <a:avLst/>
              <a:gdLst>
                <a:gd name="T0" fmla="*/ 1 w 310"/>
                <a:gd name="T1" fmla="*/ 0 h 431"/>
                <a:gd name="T2" fmla="*/ 1 w 310"/>
                <a:gd name="T3" fmla="*/ 0 h 431"/>
                <a:gd name="T4" fmla="*/ 1 w 310"/>
                <a:gd name="T5" fmla="*/ 0 h 431"/>
                <a:gd name="T6" fmla="*/ 1 w 310"/>
                <a:gd name="T7" fmla="*/ 0 h 431"/>
                <a:gd name="T8" fmla="*/ 1 w 310"/>
                <a:gd name="T9" fmla="*/ 0 h 431"/>
                <a:gd name="T10" fmla="*/ 0 w 310"/>
                <a:gd name="T11" fmla="*/ 0 h 431"/>
                <a:gd name="T12" fmla="*/ 0 w 310"/>
                <a:gd name="T13" fmla="*/ 0 h 431"/>
                <a:gd name="T14" fmla="*/ 0 w 310"/>
                <a:gd name="T15" fmla="*/ 1 h 431"/>
                <a:gd name="T16" fmla="*/ 0 w 310"/>
                <a:gd name="T17" fmla="*/ 1 h 431"/>
                <a:gd name="T18" fmla="*/ 0 w 310"/>
                <a:gd name="T19" fmla="*/ 1 h 431"/>
                <a:gd name="T20" fmla="*/ 0 w 310"/>
                <a:gd name="T21" fmla="*/ 1 h 431"/>
                <a:gd name="T22" fmla="*/ 0 w 310"/>
                <a:gd name="T23" fmla="*/ 1 h 431"/>
                <a:gd name="T24" fmla="*/ 0 w 310"/>
                <a:gd name="T25" fmla="*/ 1 h 431"/>
                <a:gd name="T26" fmla="*/ 0 w 310"/>
                <a:gd name="T27" fmla="*/ 1 h 431"/>
                <a:gd name="T28" fmla="*/ 0 w 310"/>
                <a:gd name="T29" fmla="*/ 1 h 431"/>
                <a:gd name="T30" fmla="*/ 0 w 310"/>
                <a:gd name="T31" fmla="*/ 2 h 431"/>
                <a:gd name="T32" fmla="*/ 0 w 310"/>
                <a:gd name="T33" fmla="*/ 2 h 431"/>
                <a:gd name="T34" fmla="*/ 0 w 310"/>
                <a:gd name="T35" fmla="*/ 2 h 431"/>
                <a:gd name="T36" fmla="*/ 0 w 310"/>
                <a:gd name="T37" fmla="*/ 1 h 431"/>
                <a:gd name="T38" fmla="*/ 0 w 310"/>
                <a:gd name="T39" fmla="*/ 1 h 431"/>
                <a:gd name="T40" fmla="*/ 0 w 310"/>
                <a:gd name="T41" fmla="*/ 1 h 431"/>
                <a:gd name="T42" fmla="*/ 0 w 310"/>
                <a:gd name="T43" fmla="*/ 1 h 431"/>
                <a:gd name="T44" fmla="*/ 0 w 310"/>
                <a:gd name="T45" fmla="*/ 1 h 431"/>
                <a:gd name="T46" fmla="*/ 0 w 310"/>
                <a:gd name="T47" fmla="*/ 1 h 431"/>
                <a:gd name="T48" fmla="*/ 0 w 310"/>
                <a:gd name="T49" fmla="*/ 1 h 431"/>
                <a:gd name="T50" fmla="*/ 1 w 310"/>
                <a:gd name="T51" fmla="*/ 1 h 431"/>
                <a:gd name="T52" fmla="*/ 1 w 310"/>
                <a:gd name="T53" fmla="*/ 0 h 431"/>
                <a:gd name="T54" fmla="*/ 1 w 310"/>
                <a:gd name="T55" fmla="*/ 0 h 431"/>
                <a:gd name="T56" fmla="*/ 1 w 310"/>
                <a:gd name="T57" fmla="*/ 0 h 431"/>
                <a:gd name="T58" fmla="*/ 1 w 310"/>
                <a:gd name="T59" fmla="*/ 0 h 431"/>
                <a:gd name="T60" fmla="*/ 1 w 310"/>
                <a:gd name="T61" fmla="*/ 0 h 431"/>
                <a:gd name="T62" fmla="*/ 1 w 310"/>
                <a:gd name="T63" fmla="*/ 0 h 431"/>
                <a:gd name="T64" fmla="*/ 1 w 310"/>
                <a:gd name="T65" fmla="*/ 0 h 431"/>
                <a:gd name="T66" fmla="*/ 1 w 310"/>
                <a:gd name="T67" fmla="*/ 0 h 431"/>
                <a:gd name="T68" fmla="*/ 1 w 310"/>
                <a:gd name="T69" fmla="*/ 0 h 431"/>
                <a:gd name="T70" fmla="*/ 1 w 310"/>
                <a:gd name="T71" fmla="*/ 0 h 431"/>
                <a:gd name="T72" fmla="*/ 1 w 310"/>
                <a:gd name="T73" fmla="*/ 0 h 431"/>
                <a:gd name="T74" fmla="*/ 1 w 310"/>
                <a:gd name="T75" fmla="*/ 0 h 431"/>
                <a:gd name="T76" fmla="*/ 1 w 310"/>
                <a:gd name="T77" fmla="*/ 0 h 431"/>
                <a:gd name="T78" fmla="*/ 1 w 310"/>
                <a:gd name="T79" fmla="*/ 0 h 431"/>
                <a:gd name="T80" fmla="*/ 1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D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0" name="Freeform 356">
              <a:extLst>
                <a:ext uri="{FF2B5EF4-FFF2-40B4-BE49-F238E27FC236}">
                  <a16:creationId xmlns:a16="http://schemas.microsoft.com/office/drawing/2014/main" id="{E13F804A-1ED9-4819-B5DF-8E7FCC2866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8" y="2916"/>
              <a:ext cx="101" cy="141"/>
            </a:xfrm>
            <a:custGeom>
              <a:avLst/>
              <a:gdLst>
                <a:gd name="T0" fmla="*/ 1 w 302"/>
                <a:gd name="T1" fmla="*/ 0 h 423"/>
                <a:gd name="T2" fmla="*/ 1 w 302"/>
                <a:gd name="T3" fmla="*/ 0 h 423"/>
                <a:gd name="T4" fmla="*/ 1 w 302"/>
                <a:gd name="T5" fmla="*/ 0 h 423"/>
                <a:gd name="T6" fmla="*/ 1 w 302"/>
                <a:gd name="T7" fmla="*/ 0 h 423"/>
                <a:gd name="T8" fmla="*/ 1 w 302"/>
                <a:gd name="T9" fmla="*/ 0 h 423"/>
                <a:gd name="T10" fmla="*/ 0 w 302"/>
                <a:gd name="T11" fmla="*/ 0 h 423"/>
                <a:gd name="T12" fmla="*/ 0 w 302"/>
                <a:gd name="T13" fmla="*/ 0 h 423"/>
                <a:gd name="T14" fmla="*/ 0 w 302"/>
                <a:gd name="T15" fmla="*/ 1 h 423"/>
                <a:gd name="T16" fmla="*/ 0 w 302"/>
                <a:gd name="T17" fmla="*/ 1 h 423"/>
                <a:gd name="T18" fmla="*/ 0 w 302"/>
                <a:gd name="T19" fmla="*/ 1 h 423"/>
                <a:gd name="T20" fmla="*/ 0 w 302"/>
                <a:gd name="T21" fmla="*/ 1 h 423"/>
                <a:gd name="T22" fmla="*/ 0 w 302"/>
                <a:gd name="T23" fmla="*/ 1 h 423"/>
                <a:gd name="T24" fmla="*/ 0 w 302"/>
                <a:gd name="T25" fmla="*/ 1 h 423"/>
                <a:gd name="T26" fmla="*/ 0 w 302"/>
                <a:gd name="T27" fmla="*/ 1 h 423"/>
                <a:gd name="T28" fmla="*/ 0 w 302"/>
                <a:gd name="T29" fmla="*/ 1 h 423"/>
                <a:gd name="T30" fmla="*/ 0 w 302"/>
                <a:gd name="T31" fmla="*/ 2 h 423"/>
                <a:gd name="T32" fmla="*/ 0 w 302"/>
                <a:gd name="T33" fmla="*/ 2 h 423"/>
                <a:gd name="T34" fmla="*/ 0 w 302"/>
                <a:gd name="T35" fmla="*/ 2 h 423"/>
                <a:gd name="T36" fmla="*/ 0 w 302"/>
                <a:gd name="T37" fmla="*/ 1 h 423"/>
                <a:gd name="T38" fmla="*/ 0 w 302"/>
                <a:gd name="T39" fmla="*/ 1 h 423"/>
                <a:gd name="T40" fmla="*/ 0 w 302"/>
                <a:gd name="T41" fmla="*/ 1 h 423"/>
                <a:gd name="T42" fmla="*/ 0 w 302"/>
                <a:gd name="T43" fmla="*/ 1 h 423"/>
                <a:gd name="T44" fmla="*/ 0 w 302"/>
                <a:gd name="T45" fmla="*/ 1 h 423"/>
                <a:gd name="T46" fmla="*/ 0 w 302"/>
                <a:gd name="T47" fmla="*/ 1 h 423"/>
                <a:gd name="T48" fmla="*/ 0 w 302"/>
                <a:gd name="T49" fmla="*/ 1 h 423"/>
                <a:gd name="T50" fmla="*/ 0 w 302"/>
                <a:gd name="T51" fmla="*/ 1 h 423"/>
                <a:gd name="T52" fmla="*/ 1 w 302"/>
                <a:gd name="T53" fmla="*/ 0 h 423"/>
                <a:gd name="T54" fmla="*/ 1 w 302"/>
                <a:gd name="T55" fmla="*/ 0 h 423"/>
                <a:gd name="T56" fmla="*/ 1 w 302"/>
                <a:gd name="T57" fmla="*/ 0 h 423"/>
                <a:gd name="T58" fmla="*/ 1 w 302"/>
                <a:gd name="T59" fmla="*/ 0 h 423"/>
                <a:gd name="T60" fmla="*/ 1 w 302"/>
                <a:gd name="T61" fmla="*/ 0 h 423"/>
                <a:gd name="T62" fmla="*/ 1 w 302"/>
                <a:gd name="T63" fmla="*/ 0 h 423"/>
                <a:gd name="T64" fmla="*/ 1 w 302"/>
                <a:gd name="T65" fmla="*/ 0 h 423"/>
                <a:gd name="T66" fmla="*/ 1 w 302"/>
                <a:gd name="T67" fmla="*/ 0 h 423"/>
                <a:gd name="T68" fmla="*/ 1 w 302"/>
                <a:gd name="T69" fmla="*/ 0 h 423"/>
                <a:gd name="T70" fmla="*/ 1 w 302"/>
                <a:gd name="T71" fmla="*/ 0 h 423"/>
                <a:gd name="T72" fmla="*/ 1 w 302"/>
                <a:gd name="T73" fmla="*/ 0 h 423"/>
                <a:gd name="T74" fmla="*/ 1 w 302"/>
                <a:gd name="T75" fmla="*/ 0 h 423"/>
                <a:gd name="T76" fmla="*/ 1 w 302"/>
                <a:gd name="T77" fmla="*/ 0 h 423"/>
                <a:gd name="T78" fmla="*/ 1 w 302"/>
                <a:gd name="T79" fmla="*/ 0 h 423"/>
                <a:gd name="T80" fmla="*/ 1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rgbClr val="FFE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1" name="Freeform 357">
              <a:extLst>
                <a:ext uri="{FF2B5EF4-FFF2-40B4-BE49-F238E27FC236}">
                  <a16:creationId xmlns:a16="http://schemas.microsoft.com/office/drawing/2014/main" id="{75E61AA8-ACCB-483C-AC9B-D8828536CFD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9" y="2916"/>
              <a:ext cx="98" cy="139"/>
            </a:xfrm>
            <a:custGeom>
              <a:avLst/>
              <a:gdLst>
                <a:gd name="T0" fmla="*/ 1 w 295"/>
                <a:gd name="T1" fmla="*/ 0 h 414"/>
                <a:gd name="T2" fmla="*/ 1 w 295"/>
                <a:gd name="T3" fmla="*/ 0 h 414"/>
                <a:gd name="T4" fmla="*/ 1 w 295"/>
                <a:gd name="T5" fmla="*/ 0 h 414"/>
                <a:gd name="T6" fmla="*/ 1 w 295"/>
                <a:gd name="T7" fmla="*/ 0 h 414"/>
                <a:gd name="T8" fmla="*/ 1 w 295"/>
                <a:gd name="T9" fmla="*/ 0 h 414"/>
                <a:gd name="T10" fmla="*/ 0 w 295"/>
                <a:gd name="T11" fmla="*/ 0 h 414"/>
                <a:gd name="T12" fmla="*/ 0 w 295"/>
                <a:gd name="T13" fmla="*/ 0 h 414"/>
                <a:gd name="T14" fmla="*/ 0 w 295"/>
                <a:gd name="T15" fmla="*/ 1 h 414"/>
                <a:gd name="T16" fmla="*/ 0 w 295"/>
                <a:gd name="T17" fmla="*/ 1 h 414"/>
                <a:gd name="T18" fmla="*/ 0 w 295"/>
                <a:gd name="T19" fmla="*/ 1 h 414"/>
                <a:gd name="T20" fmla="*/ 0 w 295"/>
                <a:gd name="T21" fmla="*/ 1 h 414"/>
                <a:gd name="T22" fmla="*/ 0 w 295"/>
                <a:gd name="T23" fmla="*/ 1 h 414"/>
                <a:gd name="T24" fmla="*/ 0 w 295"/>
                <a:gd name="T25" fmla="*/ 1 h 414"/>
                <a:gd name="T26" fmla="*/ 0 w 295"/>
                <a:gd name="T27" fmla="*/ 1 h 414"/>
                <a:gd name="T28" fmla="*/ 0 w 295"/>
                <a:gd name="T29" fmla="*/ 1 h 414"/>
                <a:gd name="T30" fmla="*/ 0 w 295"/>
                <a:gd name="T31" fmla="*/ 2 h 414"/>
                <a:gd name="T32" fmla="*/ 0 w 295"/>
                <a:gd name="T33" fmla="*/ 2 h 414"/>
                <a:gd name="T34" fmla="*/ 0 w 295"/>
                <a:gd name="T35" fmla="*/ 2 h 414"/>
                <a:gd name="T36" fmla="*/ 0 w 295"/>
                <a:gd name="T37" fmla="*/ 1 h 414"/>
                <a:gd name="T38" fmla="*/ 0 w 295"/>
                <a:gd name="T39" fmla="*/ 1 h 414"/>
                <a:gd name="T40" fmla="*/ 0 w 295"/>
                <a:gd name="T41" fmla="*/ 1 h 414"/>
                <a:gd name="T42" fmla="*/ 0 w 295"/>
                <a:gd name="T43" fmla="*/ 1 h 414"/>
                <a:gd name="T44" fmla="*/ 0 w 295"/>
                <a:gd name="T45" fmla="*/ 1 h 414"/>
                <a:gd name="T46" fmla="*/ 0 w 295"/>
                <a:gd name="T47" fmla="*/ 1 h 414"/>
                <a:gd name="T48" fmla="*/ 0 w 295"/>
                <a:gd name="T49" fmla="*/ 1 h 414"/>
                <a:gd name="T50" fmla="*/ 0 w 295"/>
                <a:gd name="T51" fmla="*/ 1 h 414"/>
                <a:gd name="T52" fmla="*/ 1 w 295"/>
                <a:gd name="T53" fmla="*/ 0 h 414"/>
                <a:gd name="T54" fmla="*/ 1 w 295"/>
                <a:gd name="T55" fmla="*/ 0 h 414"/>
                <a:gd name="T56" fmla="*/ 1 w 295"/>
                <a:gd name="T57" fmla="*/ 0 h 414"/>
                <a:gd name="T58" fmla="*/ 1 w 295"/>
                <a:gd name="T59" fmla="*/ 0 h 414"/>
                <a:gd name="T60" fmla="*/ 1 w 295"/>
                <a:gd name="T61" fmla="*/ 0 h 414"/>
                <a:gd name="T62" fmla="*/ 1 w 295"/>
                <a:gd name="T63" fmla="*/ 0 h 414"/>
                <a:gd name="T64" fmla="*/ 1 w 295"/>
                <a:gd name="T65" fmla="*/ 0 h 414"/>
                <a:gd name="T66" fmla="*/ 1 w 295"/>
                <a:gd name="T67" fmla="*/ 0 h 414"/>
                <a:gd name="T68" fmla="*/ 1 w 295"/>
                <a:gd name="T69" fmla="*/ 0 h 414"/>
                <a:gd name="T70" fmla="*/ 1 w 295"/>
                <a:gd name="T71" fmla="*/ 0 h 414"/>
                <a:gd name="T72" fmla="*/ 1 w 295"/>
                <a:gd name="T73" fmla="*/ 0 h 414"/>
                <a:gd name="T74" fmla="*/ 1 w 295"/>
                <a:gd name="T75" fmla="*/ 0 h 414"/>
                <a:gd name="T76" fmla="*/ 1 w 295"/>
                <a:gd name="T77" fmla="*/ 0 h 414"/>
                <a:gd name="T78" fmla="*/ 1 w 295"/>
                <a:gd name="T79" fmla="*/ 0 h 414"/>
                <a:gd name="T80" fmla="*/ 1 w 295"/>
                <a:gd name="T81" fmla="*/ 0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rgbClr val="FFE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2" name="Freeform 358">
              <a:extLst>
                <a:ext uri="{FF2B5EF4-FFF2-40B4-BE49-F238E27FC236}">
                  <a16:creationId xmlns:a16="http://schemas.microsoft.com/office/drawing/2014/main" id="{723ABBAF-E616-4321-8900-49AA86806F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69" y="2916"/>
              <a:ext cx="97" cy="137"/>
            </a:xfrm>
            <a:custGeom>
              <a:avLst/>
              <a:gdLst>
                <a:gd name="T0" fmla="*/ 1 w 288"/>
                <a:gd name="T1" fmla="*/ 0 h 405"/>
                <a:gd name="T2" fmla="*/ 1 w 288"/>
                <a:gd name="T3" fmla="*/ 0 h 405"/>
                <a:gd name="T4" fmla="*/ 1 w 288"/>
                <a:gd name="T5" fmla="*/ 0 h 405"/>
                <a:gd name="T6" fmla="*/ 1 w 288"/>
                <a:gd name="T7" fmla="*/ 0 h 405"/>
                <a:gd name="T8" fmla="*/ 1 w 288"/>
                <a:gd name="T9" fmla="*/ 0 h 405"/>
                <a:gd name="T10" fmla="*/ 0 w 288"/>
                <a:gd name="T11" fmla="*/ 0 h 405"/>
                <a:gd name="T12" fmla="*/ 0 w 288"/>
                <a:gd name="T13" fmla="*/ 0 h 405"/>
                <a:gd name="T14" fmla="*/ 0 w 288"/>
                <a:gd name="T15" fmla="*/ 1 h 405"/>
                <a:gd name="T16" fmla="*/ 0 w 288"/>
                <a:gd name="T17" fmla="*/ 1 h 405"/>
                <a:gd name="T18" fmla="*/ 0 w 288"/>
                <a:gd name="T19" fmla="*/ 1 h 405"/>
                <a:gd name="T20" fmla="*/ 0 w 288"/>
                <a:gd name="T21" fmla="*/ 1 h 405"/>
                <a:gd name="T22" fmla="*/ 0 w 288"/>
                <a:gd name="T23" fmla="*/ 1 h 405"/>
                <a:gd name="T24" fmla="*/ 0 w 288"/>
                <a:gd name="T25" fmla="*/ 1 h 405"/>
                <a:gd name="T26" fmla="*/ 0 w 288"/>
                <a:gd name="T27" fmla="*/ 1 h 405"/>
                <a:gd name="T28" fmla="*/ 0 w 288"/>
                <a:gd name="T29" fmla="*/ 1 h 405"/>
                <a:gd name="T30" fmla="*/ 0 w 288"/>
                <a:gd name="T31" fmla="*/ 2 h 405"/>
                <a:gd name="T32" fmla="*/ 0 w 288"/>
                <a:gd name="T33" fmla="*/ 2 h 405"/>
                <a:gd name="T34" fmla="*/ 0 w 288"/>
                <a:gd name="T35" fmla="*/ 2 h 405"/>
                <a:gd name="T36" fmla="*/ 0 w 288"/>
                <a:gd name="T37" fmla="*/ 1 h 405"/>
                <a:gd name="T38" fmla="*/ 0 w 288"/>
                <a:gd name="T39" fmla="*/ 1 h 405"/>
                <a:gd name="T40" fmla="*/ 0 w 288"/>
                <a:gd name="T41" fmla="*/ 1 h 405"/>
                <a:gd name="T42" fmla="*/ 0 w 288"/>
                <a:gd name="T43" fmla="*/ 1 h 405"/>
                <a:gd name="T44" fmla="*/ 0 w 288"/>
                <a:gd name="T45" fmla="*/ 1 h 405"/>
                <a:gd name="T46" fmla="*/ 0 w 288"/>
                <a:gd name="T47" fmla="*/ 1 h 405"/>
                <a:gd name="T48" fmla="*/ 0 w 288"/>
                <a:gd name="T49" fmla="*/ 1 h 405"/>
                <a:gd name="T50" fmla="*/ 0 w 288"/>
                <a:gd name="T51" fmla="*/ 1 h 405"/>
                <a:gd name="T52" fmla="*/ 1 w 288"/>
                <a:gd name="T53" fmla="*/ 0 h 405"/>
                <a:gd name="T54" fmla="*/ 1 w 288"/>
                <a:gd name="T55" fmla="*/ 0 h 405"/>
                <a:gd name="T56" fmla="*/ 1 w 288"/>
                <a:gd name="T57" fmla="*/ 0 h 405"/>
                <a:gd name="T58" fmla="*/ 1 w 288"/>
                <a:gd name="T59" fmla="*/ 0 h 405"/>
                <a:gd name="T60" fmla="*/ 1 w 288"/>
                <a:gd name="T61" fmla="*/ 0 h 405"/>
                <a:gd name="T62" fmla="*/ 1 w 288"/>
                <a:gd name="T63" fmla="*/ 0 h 405"/>
                <a:gd name="T64" fmla="*/ 1 w 288"/>
                <a:gd name="T65" fmla="*/ 0 h 405"/>
                <a:gd name="T66" fmla="*/ 1 w 288"/>
                <a:gd name="T67" fmla="*/ 0 h 405"/>
                <a:gd name="T68" fmla="*/ 1 w 288"/>
                <a:gd name="T69" fmla="*/ 0 h 405"/>
                <a:gd name="T70" fmla="*/ 1 w 288"/>
                <a:gd name="T71" fmla="*/ 0 h 405"/>
                <a:gd name="T72" fmla="*/ 1 w 288"/>
                <a:gd name="T73" fmla="*/ 0 h 405"/>
                <a:gd name="T74" fmla="*/ 1 w 288"/>
                <a:gd name="T75" fmla="*/ 0 h 405"/>
                <a:gd name="T76" fmla="*/ 1 w 288"/>
                <a:gd name="T77" fmla="*/ 0 h 405"/>
                <a:gd name="T78" fmla="*/ 1 w 288"/>
                <a:gd name="T79" fmla="*/ 0 h 405"/>
                <a:gd name="T80" fmla="*/ 1 w 288"/>
                <a:gd name="T81" fmla="*/ 0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rgbClr val="FFE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3" name="Freeform 359">
              <a:extLst>
                <a:ext uri="{FF2B5EF4-FFF2-40B4-BE49-F238E27FC236}">
                  <a16:creationId xmlns:a16="http://schemas.microsoft.com/office/drawing/2014/main" id="{33AE6632-2C8D-4839-9E61-1A1C33B2E6E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1" y="2917"/>
              <a:ext cx="94" cy="134"/>
            </a:xfrm>
            <a:custGeom>
              <a:avLst/>
              <a:gdLst>
                <a:gd name="T0" fmla="*/ 1 w 280"/>
                <a:gd name="T1" fmla="*/ 0 h 397"/>
                <a:gd name="T2" fmla="*/ 1 w 280"/>
                <a:gd name="T3" fmla="*/ 0 h 397"/>
                <a:gd name="T4" fmla="*/ 1 w 280"/>
                <a:gd name="T5" fmla="*/ 0 h 397"/>
                <a:gd name="T6" fmla="*/ 1 w 280"/>
                <a:gd name="T7" fmla="*/ 0 h 397"/>
                <a:gd name="T8" fmla="*/ 1 w 280"/>
                <a:gd name="T9" fmla="*/ 0 h 397"/>
                <a:gd name="T10" fmla="*/ 0 w 280"/>
                <a:gd name="T11" fmla="*/ 0 h 397"/>
                <a:gd name="T12" fmla="*/ 0 w 280"/>
                <a:gd name="T13" fmla="*/ 0 h 397"/>
                <a:gd name="T14" fmla="*/ 0 w 280"/>
                <a:gd name="T15" fmla="*/ 1 h 397"/>
                <a:gd name="T16" fmla="*/ 0 w 280"/>
                <a:gd name="T17" fmla="*/ 1 h 397"/>
                <a:gd name="T18" fmla="*/ 0 w 280"/>
                <a:gd name="T19" fmla="*/ 1 h 397"/>
                <a:gd name="T20" fmla="*/ 0 w 280"/>
                <a:gd name="T21" fmla="*/ 1 h 397"/>
                <a:gd name="T22" fmla="*/ 0 w 280"/>
                <a:gd name="T23" fmla="*/ 1 h 397"/>
                <a:gd name="T24" fmla="*/ 0 w 280"/>
                <a:gd name="T25" fmla="*/ 1 h 397"/>
                <a:gd name="T26" fmla="*/ 0 w 280"/>
                <a:gd name="T27" fmla="*/ 1 h 397"/>
                <a:gd name="T28" fmla="*/ 0 w 280"/>
                <a:gd name="T29" fmla="*/ 1 h 397"/>
                <a:gd name="T30" fmla="*/ 0 w 280"/>
                <a:gd name="T31" fmla="*/ 2 h 397"/>
                <a:gd name="T32" fmla="*/ 0 w 280"/>
                <a:gd name="T33" fmla="*/ 2 h 397"/>
                <a:gd name="T34" fmla="*/ 0 w 280"/>
                <a:gd name="T35" fmla="*/ 2 h 397"/>
                <a:gd name="T36" fmla="*/ 0 w 280"/>
                <a:gd name="T37" fmla="*/ 1 h 397"/>
                <a:gd name="T38" fmla="*/ 0 w 280"/>
                <a:gd name="T39" fmla="*/ 1 h 397"/>
                <a:gd name="T40" fmla="*/ 0 w 280"/>
                <a:gd name="T41" fmla="*/ 1 h 397"/>
                <a:gd name="T42" fmla="*/ 0 w 280"/>
                <a:gd name="T43" fmla="*/ 1 h 397"/>
                <a:gd name="T44" fmla="*/ 0 w 280"/>
                <a:gd name="T45" fmla="*/ 1 h 397"/>
                <a:gd name="T46" fmla="*/ 0 w 280"/>
                <a:gd name="T47" fmla="*/ 1 h 397"/>
                <a:gd name="T48" fmla="*/ 0 w 280"/>
                <a:gd name="T49" fmla="*/ 1 h 397"/>
                <a:gd name="T50" fmla="*/ 0 w 280"/>
                <a:gd name="T51" fmla="*/ 1 h 397"/>
                <a:gd name="T52" fmla="*/ 0 w 280"/>
                <a:gd name="T53" fmla="*/ 0 h 397"/>
                <a:gd name="T54" fmla="*/ 1 w 280"/>
                <a:gd name="T55" fmla="*/ 0 h 397"/>
                <a:gd name="T56" fmla="*/ 1 w 280"/>
                <a:gd name="T57" fmla="*/ 0 h 397"/>
                <a:gd name="T58" fmla="*/ 1 w 280"/>
                <a:gd name="T59" fmla="*/ 0 h 397"/>
                <a:gd name="T60" fmla="*/ 1 w 280"/>
                <a:gd name="T61" fmla="*/ 0 h 397"/>
                <a:gd name="T62" fmla="*/ 1 w 280"/>
                <a:gd name="T63" fmla="*/ 0 h 397"/>
                <a:gd name="T64" fmla="*/ 1 w 280"/>
                <a:gd name="T65" fmla="*/ 0 h 397"/>
                <a:gd name="T66" fmla="*/ 1 w 280"/>
                <a:gd name="T67" fmla="*/ 0 h 397"/>
                <a:gd name="T68" fmla="*/ 1 w 280"/>
                <a:gd name="T69" fmla="*/ 0 h 397"/>
                <a:gd name="T70" fmla="*/ 1 w 280"/>
                <a:gd name="T71" fmla="*/ 0 h 397"/>
                <a:gd name="T72" fmla="*/ 1 w 280"/>
                <a:gd name="T73" fmla="*/ 0 h 397"/>
                <a:gd name="T74" fmla="*/ 1 w 280"/>
                <a:gd name="T75" fmla="*/ 0 h 397"/>
                <a:gd name="T76" fmla="*/ 1 w 280"/>
                <a:gd name="T77" fmla="*/ 0 h 397"/>
                <a:gd name="T78" fmla="*/ 1 w 280"/>
                <a:gd name="T79" fmla="*/ 0 h 397"/>
                <a:gd name="T80" fmla="*/ 1 w 280"/>
                <a:gd name="T81" fmla="*/ 0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rgbClr val="FFF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4" name="Freeform 360">
              <a:extLst>
                <a:ext uri="{FF2B5EF4-FFF2-40B4-BE49-F238E27FC236}">
                  <a16:creationId xmlns:a16="http://schemas.microsoft.com/office/drawing/2014/main" id="{5AE597A1-FE2C-411B-8450-58920098FB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1" y="2917"/>
              <a:ext cx="92" cy="131"/>
            </a:xfrm>
            <a:custGeom>
              <a:avLst/>
              <a:gdLst>
                <a:gd name="T0" fmla="*/ 1 w 273"/>
                <a:gd name="T1" fmla="*/ 0 h 389"/>
                <a:gd name="T2" fmla="*/ 1 w 273"/>
                <a:gd name="T3" fmla="*/ 0 h 389"/>
                <a:gd name="T4" fmla="*/ 1 w 273"/>
                <a:gd name="T5" fmla="*/ 0 h 389"/>
                <a:gd name="T6" fmla="*/ 1 w 273"/>
                <a:gd name="T7" fmla="*/ 0 h 389"/>
                <a:gd name="T8" fmla="*/ 0 w 273"/>
                <a:gd name="T9" fmla="*/ 0 h 389"/>
                <a:gd name="T10" fmla="*/ 0 w 273"/>
                <a:gd name="T11" fmla="*/ 0 h 389"/>
                <a:gd name="T12" fmla="*/ 0 w 273"/>
                <a:gd name="T13" fmla="*/ 0 h 389"/>
                <a:gd name="T14" fmla="*/ 0 w 273"/>
                <a:gd name="T15" fmla="*/ 1 h 389"/>
                <a:gd name="T16" fmla="*/ 0 w 273"/>
                <a:gd name="T17" fmla="*/ 1 h 389"/>
                <a:gd name="T18" fmla="*/ 0 w 273"/>
                <a:gd name="T19" fmla="*/ 1 h 389"/>
                <a:gd name="T20" fmla="*/ 0 w 273"/>
                <a:gd name="T21" fmla="*/ 1 h 389"/>
                <a:gd name="T22" fmla="*/ 0 w 273"/>
                <a:gd name="T23" fmla="*/ 1 h 389"/>
                <a:gd name="T24" fmla="*/ 0 w 273"/>
                <a:gd name="T25" fmla="*/ 1 h 389"/>
                <a:gd name="T26" fmla="*/ 0 w 273"/>
                <a:gd name="T27" fmla="*/ 1 h 389"/>
                <a:gd name="T28" fmla="*/ 0 w 273"/>
                <a:gd name="T29" fmla="*/ 1 h 389"/>
                <a:gd name="T30" fmla="*/ 0 w 273"/>
                <a:gd name="T31" fmla="*/ 1 h 389"/>
                <a:gd name="T32" fmla="*/ 0 w 273"/>
                <a:gd name="T33" fmla="*/ 2 h 389"/>
                <a:gd name="T34" fmla="*/ 0 w 273"/>
                <a:gd name="T35" fmla="*/ 1 h 389"/>
                <a:gd name="T36" fmla="*/ 0 w 273"/>
                <a:gd name="T37" fmla="*/ 1 h 389"/>
                <a:gd name="T38" fmla="*/ 0 w 273"/>
                <a:gd name="T39" fmla="*/ 1 h 389"/>
                <a:gd name="T40" fmla="*/ 0 w 273"/>
                <a:gd name="T41" fmla="*/ 1 h 389"/>
                <a:gd name="T42" fmla="*/ 0 w 273"/>
                <a:gd name="T43" fmla="*/ 1 h 389"/>
                <a:gd name="T44" fmla="*/ 0 w 273"/>
                <a:gd name="T45" fmla="*/ 1 h 389"/>
                <a:gd name="T46" fmla="*/ 0 w 273"/>
                <a:gd name="T47" fmla="*/ 1 h 389"/>
                <a:gd name="T48" fmla="*/ 0 w 273"/>
                <a:gd name="T49" fmla="*/ 1 h 389"/>
                <a:gd name="T50" fmla="*/ 0 w 273"/>
                <a:gd name="T51" fmla="*/ 0 h 389"/>
                <a:gd name="T52" fmla="*/ 0 w 273"/>
                <a:gd name="T53" fmla="*/ 0 h 389"/>
                <a:gd name="T54" fmla="*/ 1 w 273"/>
                <a:gd name="T55" fmla="*/ 0 h 389"/>
                <a:gd name="T56" fmla="*/ 1 w 273"/>
                <a:gd name="T57" fmla="*/ 0 h 389"/>
                <a:gd name="T58" fmla="*/ 1 w 273"/>
                <a:gd name="T59" fmla="*/ 0 h 389"/>
                <a:gd name="T60" fmla="*/ 1 w 273"/>
                <a:gd name="T61" fmla="*/ 0 h 389"/>
                <a:gd name="T62" fmla="*/ 1 w 273"/>
                <a:gd name="T63" fmla="*/ 0 h 389"/>
                <a:gd name="T64" fmla="*/ 1 w 273"/>
                <a:gd name="T65" fmla="*/ 0 h 389"/>
                <a:gd name="T66" fmla="*/ 1 w 273"/>
                <a:gd name="T67" fmla="*/ 0 h 389"/>
                <a:gd name="T68" fmla="*/ 1 w 273"/>
                <a:gd name="T69" fmla="*/ 0 h 389"/>
                <a:gd name="T70" fmla="*/ 1 w 273"/>
                <a:gd name="T71" fmla="*/ 0 h 389"/>
                <a:gd name="T72" fmla="*/ 1 w 273"/>
                <a:gd name="T73" fmla="*/ 0 h 389"/>
                <a:gd name="T74" fmla="*/ 1 w 273"/>
                <a:gd name="T75" fmla="*/ 0 h 389"/>
                <a:gd name="T76" fmla="*/ 1 w 273"/>
                <a:gd name="T77" fmla="*/ 0 h 389"/>
                <a:gd name="T78" fmla="*/ 1 w 273"/>
                <a:gd name="T79" fmla="*/ 0 h 389"/>
                <a:gd name="T80" fmla="*/ 1 w 273"/>
                <a:gd name="T81" fmla="*/ 0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rgbClr val="FFF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5" name="Freeform 361">
              <a:extLst>
                <a:ext uri="{FF2B5EF4-FFF2-40B4-BE49-F238E27FC236}">
                  <a16:creationId xmlns:a16="http://schemas.microsoft.com/office/drawing/2014/main" id="{99C0F252-C1CA-48E7-9D10-E79815F245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2" y="2918"/>
              <a:ext cx="90" cy="128"/>
            </a:xfrm>
            <a:custGeom>
              <a:avLst/>
              <a:gdLst>
                <a:gd name="T0" fmla="*/ 1 w 267"/>
                <a:gd name="T1" fmla="*/ 0 h 380"/>
                <a:gd name="T2" fmla="*/ 1 w 267"/>
                <a:gd name="T3" fmla="*/ 0 h 380"/>
                <a:gd name="T4" fmla="*/ 1 w 267"/>
                <a:gd name="T5" fmla="*/ 0 h 380"/>
                <a:gd name="T6" fmla="*/ 1 w 267"/>
                <a:gd name="T7" fmla="*/ 0 h 380"/>
                <a:gd name="T8" fmla="*/ 0 w 267"/>
                <a:gd name="T9" fmla="*/ 0 h 380"/>
                <a:gd name="T10" fmla="*/ 0 w 267"/>
                <a:gd name="T11" fmla="*/ 0 h 380"/>
                <a:gd name="T12" fmla="*/ 0 w 267"/>
                <a:gd name="T13" fmla="*/ 0 h 380"/>
                <a:gd name="T14" fmla="*/ 0 w 267"/>
                <a:gd name="T15" fmla="*/ 1 h 380"/>
                <a:gd name="T16" fmla="*/ 0 w 267"/>
                <a:gd name="T17" fmla="*/ 1 h 380"/>
                <a:gd name="T18" fmla="*/ 0 w 267"/>
                <a:gd name="T19" fmla="*/ 1 h 380"/>
                <a:gd name="T20" fmla="*/ 0 w 267"/>
                <a:gd name="T21" fmla="*/ 1 h 380"/>
                <a:gd name="T22" fmla="*/ 0 w 267"/>
                <a:gd name="T23" fmla="*/ 1 h 380"/>
                <a:gd name="T24" fmla="*/ 0 w 267"/>
                <a:gd name="T25" fmla="*/ 1 h 380"/>
                <a:gd name="T26" fmla="*/ 0 w 267"/>
                <a:gd name="T27" fmla="*/ 1 h 380"/>
                <a:gd name="T28" fmla="*/ 0 w 267"/>
                <a:gd name="T29" fmla="*/ 1 h 380"/>
                <a:gd name="T30" fmla="*/ 0 w 267"/>
                <a:gd name="T31" fmla="*/ 1 h 380"/>
                <a:gd name="T32" fmla="*/ 0 w 267"/>
                <a:gd name="T33" fmla="*/ 2 h 380"/>
                <a:gd name="T34" fmla="*/ 0 w 267"/>
                <a:gd name="T35" fmla="*/ 1 h 380"/>
                <a:gd name="T36" fmla="*/ 0 w 267"/>
                <a:gd name="T37" fmla="*/ 1 h 380"/>
                <a:gd name="T38" fmla="*/ 0 w 267"/>
                <a:gd name="T39" fmla="*/ 1 h 380"/>
                <a:gd name="T40" fmla="*/ 0 w 267"/>
                <a:gd name="T41" fmla="*/ 1 h 380"/>
                <a:gd name="T42" fmla="*/ 0 w 267"/>
                <a:gd name="T43" fmla="*/ 1 h 380"/>
                <a:gd name="T44" fmla="*/ 0 w 267"/>
                <a:gd name="T45" fmla="*/ 1 h 380"/>
                <a:gd name="T46" fmla="*/ 0 w 267"/>
                <a:gd name="T47" fmla="*/ 1 h 380"/>
                <a:gd name="T48" fmla="*/ 0 w 267"/>
                <a:gd name="T49" fmla="*/ 1 h 380"/>
                <a:gd name="T50" fmla="*/ 0 w 267"/>
                <a:gd name="T51" fmla="*/ 0 h 380"/>
                <a:gd name="T52" fmla="*/ 0 w 267"/>
                <a:gd name="T53" fmla="*/ 0 h 380"/>
                <a:gd name="T54" fmla="*/ 1 w 267"/>
                <a:gd name="T55" fmla="*/ 0 h 380"/>
                <a:gd name="T56" fmla="*/ 1 w 267"/>
                <a:gd name="T57" fmla="*/ 0 h 380"/>
                <a:gd name="T58" fmla="*/ 1 w 267"/>
                <a:gd name="T59" fmla="*/ 0 h 380"/>
                <a:gd name="T60" fmla="*/ 1 w 267"/>
                <a:gd name="T61" fmla="*/ 0 h 380"/>
                <a:gd name="T62" fmla="*/ 1 w 267"/>
                <a:gd name="T63" fmla="*/ 0 h 380"/>
                <a:gd name="T64" fmla="*/ 1 w 267"/>
                <a:gd name="T65" fmla="*/ 0 h 380"/>
                <a:gd name="T66" fmla="*/ 1 w 267"/>
                <a:gd name="T67" fmla="*/ 0 h 380"/>
                <a:gd name="T68" fmla="*/ 1 w 267"/>
                <a:gd name="T69" fmla="*/ 0 h 380"/>
                <a:gd name="T70" fmla="*/ 1 w 267"/>
                <a:gd name="T71" fmla="*/ 0 h 380"/>
                <a:gd name="T72" fmla="*/ 1 w 267"/>
                <a:gd name="T73" fmla="*/ 0 h 380"/>
                <a:gd name="T74" fmla="*/ 1 w 267"/>
                <a:gd name="T75" fmla="*/ 0 h 380"/>
                <a:gd name="T76" fmla="*/ 1 w 267"/>
                <a:gd name="T77" fmla="*/ 0 h 380"/>
                <a:gd name="T78" fmla="*/ 1 w 267"/>
                <a:gd name="T79" fmla="*/ 0 h 380"/>
                <a:gd name="T80" fmla="*/ 1 w 267"/>
                <a:gd name="T81" fmla="*/ 0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rgbClr val="FFF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6" name="Freeform 362">
              <a:extLst>
                <a:ext uri="{FF2B5EF4-FFF2-40B4-BE49-F238E27FC236}">
                  <a16:creationId xmlns:a16="http://schemas.microsoft.com/office/drawing/2014/main" id="{B2F094B9-7E2B-4B0E-84CB-4F0C993B97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3" y="2918"/>
              <a:ext cx="87" cy="125"/>
            </a:xfrm>
            <a:custGeom>
              <a:avLst/>
              <a:gdLst>
                <a:gd name="T0" fmla="*/ 1 w 261"/>
                <a:gd name="T1" fmla="*/ 0 h 373"/>
                <a:gd name="T2" fmla="*/ 1 w 261"/>
                <a:gd name="T3" fmla="*/ 0 h 373"/>
                <a:gd name="T4" fmla="*/ 1 w 261"/>
                <a:gd name="T5" fmla="*/ 0 h 373"/>
                <a:gd name="T6" fmla="*/ 1 w 261"/>
                <a:gd name="T7" fmla="*/ 0 h 373"/>
                <a:gd name="T8" fmla="*/ 0 w 261"/>
                <a:gd name="T9" fmla="*/ 0 h 373"/>
                <a:gd name="T10" fmla="*/ 0 w 261"/>
                <a:gd name="T11" fmla="*/ 0 h 373"/>
                <a:gd name="T12" fmla="*/ 0 w 261"/>
                <a:gd name="T13" fmla="*/ 0 h 373"/>
                <a:gd name="T14" fmla="*/ 0 w 261"/>
                <a:gd name="T15" fmla="*/ 1 h 373"/>
                <a:gd name="T16" fmla="*/ 0 w 261"/>
                <a:gd name="T17" fmla="*/ 1 h 373"/>
                <a:gd name="T18" fmla="*/ 0 w 261"/>
                <a:gd name="T19" fmla="*/ 1 h 373"/>
                <a:gd name="T20" fmla="*/ 0 w 261"/>
                <a:gd name="T21" fmla="*/ 1 h 373"/>
                <a:gd name="T22" fmla="*/ 0 w 261"/>
                <a:gd name="T23" fmla="*/ 1 h 373"/>
                <a:gd name="T24" fmla="*/ 0 w 261"/>
                <a:gd name="T25" fmla="*/ 1 h 373"/>
                <a:gd name="T26" fmla="*/ 0 w 261"/>
                <a:gd name="T27" fmla="*/ 1 h 373"/>
                <a:gd name="T28" fmla="*/ 0 w 261"/>
                <a:gd name="T29" fmla="*/ 1 h 373"/>
                <a:gd name="T30" fmla="*/ 0 w 261"/>
                <a:gd name="T31" fmla="*/ 1 h 373"/>
                <a:gd name="T32" fmla="*/ 0 w 261"/>
                <a:gd name="T33" fmla="*/ 2 h 373"/>
                <a:gd name="T34" fmla="*/ 0 w 261"/>
                <a:gd name="T35" fmla="*/ 1 h 373"/>
                <a:gd name="T36" fmla="*/ 0 w 261"/>
                <a:gd name="T37" fmla="*/ 1 h 373"/>
                <a:gd name="T38" fmla="*/ 0 w 261"/>
                <a:gd name="T39" fmla="*/ 1 h 373"/>
                <a:gd name="T40" fmla="*/ 0 w 261"/>
                <a:gd name="T41" fmla="*/ 1 h 373"/>
                <a:gd name="T42" fmla="*/ 0 w 261"/>
                <a:gd name="T43" fmla="*/ 1 h 373"/>
                <a:gd name="T44" fmla="*/ 0 w 261"/>
                <a:gd name="T45" fmla="*/ 1 h 373"/>
                <a:gd name="T46" fmla="*/ 0 w 261"/>
                <a:gd name="T47" fmla="*/ 1 h 373"/>
                <a:gd name="T48" fmla="*/ 0 w 261"/>
                <a:gd name="T49" fmla="*/ 1 h 373"/>
                <a:gd name="T50" fmla="*/ 0 w 261"/>
                <a:gd name="T51" fmla="*/ 0 h 373"/>
                <a:gd name="T52" fmla="*/ 0 w 261"/>
                <a:gd name="T53" fmla="*/ 0 h 373"/>
                <a:gd name="T54" fmla="*/ 1 w 261"/>
                <a:gd name="T55" fmla="*/ 0 h 373"/>
                <a:gd name="T56" fmla="*/ 1 w 261"/>
                <a:gd name="T57" fmla="*/ 0 h 373"/>
                <a:gd name="T58" fmla="*/ 1 w 261"/>
                <a:gd name="T59" fmla="*/ 0 h 373"/>
                <a:gd name="T60" fmla="*/ 1 w 261"/>
                <a:gd name="T61" fmla="*/ 0 h 373"/>
                <a:gd name="T62" fmla="*/ 1 w 261"/>
                <a:gd name="T63" fmla="*/ 0 h 373"/>
                <a:gd name="T64" fmla="*/ 1 w 261"/>
                <a:gd name="T65" fmla="*/ 0 h 373"/>
                <a:gd name="T66" fmla="*/ 1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7" name="Freeform 363">
              <a:extLst>
                <a:ext uri="{FF2B5EF4-FFF2-40B4-BE49-F238E27FC236}">
                  <a16:creationId xmlns:a16="http://schemas.microsoft.com/office/drawing/2014/main" id="{D223D01C-BEE8-4AB8-8606-7807F59BA4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74" y="3020"/>
              <a:ext cx="65" cy="138"/>
            </a:xfrm>
            <a:custGeom>
              <a:avLst/>
              <a:gdLst>
                <a:gd name="T0" fmla="*/ 1 w 194"/>
                <a:gd name="T1" fmla="*/ 0 h 413"/>
                <a:gd name="T2" fmla="*/ 1 w 194"/>
                <a:gd name="T3" fmla="*/ 0 h 413"/>
                <a:gd name="T4" fmla="*/ 1 w 194"/>
                <a:gd name="T5" fmla="*/ 0 h 413"/>
                <a:gd name="T6" fmla="*/ 1 w 194"/>
                <a:gd name="T7" fmla="*/ 1 h 413"/>
                <a:gd name="T8" fmla="*/ 1 w 194"/>
                <a:gd name="T9" fmla="*/ 1 h 413"/>
                <a:gd name="T10" fmla="*/ 1 w 194"/>
                <a:gd name="T11" fmla="*/ 1 h 413"/>
                <a:gd name="T12" fmla="*/ 1 w 194"/>
                <a:gd name="T13" fmla="*/ 1 h 413"/>
                <a:gd name="T14" fmla="*/ 1 w 194"/>
                <a:gd name="T15" fmla="*/ 1 h 413"/>
                <a:gd name="T16" fmla="*/ 1 w 194"/>
                <a:gd name="T17" fmla="*/ 1 h 413"/>
                <a:gd name="T18" fmla="*/ 1 w 194"/>
                <a:gd name="T19" fmla="*/ 1 h 413"/>
                <a:gd name="T20" fmla="*/ 1 w 194"/>
                <a:gd name="T21" fmla="*/ 1 h 413"/>
                <a:gd name="T22" fmla="*/ 1 w 194"/>
                <a:gd name="T23" fmla="*/ 1 h 413"/>
                <a:gd name="T24" fmla="*/ 0 w 194"/>
                <a:gd name="T25" fmla="*/ 1 h 413"/>
                <a:gd name="T26" fmla="*/ 0 w 194"/>
                <a:gd name="T27" fmla="*/ 1 h 413"/>
                <a:gd name="T28" fmla="*/ 0 w 194"/>
                <a:gd name="T29" fmla="*/ 2 h 413"/>
                <a:gd name="T30" fmla="*/ 0 w 194"/>
                <a:gd name="T31" fmla="*/ 2 h 413"/>
                <a:gd name="T32" fmla="*/ 0 w 194"/>
                <a:gd name="T33" fmla="*/ 2 h 413"/>
                <a:gd name="T34" fmla="*/ 0 w 194"/>
                <a:gd name="T35" fmla="*/ 2 h 413"/>
                <a:gd name="T36" fmla="*/ 0 w 194"/>
                <a:gd name="T37" fmla="*/ 1 h 413"/>
                <a:gd name="T38" fmla="*/ 0 w 194"/>
                <a:gd name="T39" fmla="*/ 1 h 413"/>
                <a:gd name="T40" fmla="*/ 0 w 194"/>
                <a:gd name="T41" fmla="*/ 1 h 413"/>
                <a:gd name="T42" fmla="*/ 1 w 194"/>
                <a:gd name="T43" fmla="*/ 1 h 413"/>
                <a:gd name="T44" fmla="*/ 1 w 194"/>
                <a:gd name="T45" fmla="*/ 0 h 413"/>
                <a:gd name="T46" fmla="*/ 1 w 194"/>
                <a:gd name="T47" fmla="*/ 0 h 413"/>
                <a:gd name="T48" fmla="*/ 1 w 194"/>
                <a:gd name="T49" fmla="*/ 0 h 413"/>
                <a:gd name="T50" fmla="*/ 1 w 194"/>
                <a:gd name="T51" fmla="*/ 0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8" name="Freeform 364">
              <a:extLst>
                <a:ext uri="{FF2B5EF4-FFF2-40B4-BE49-F238E27FC236}">
                  <a16:creationId xmlns:a16="http://schemas.microsoft.com/office/drawing/2014/main" id="{3CFFA9DC-0E41-43CB-B3D1-21AD8A965E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76" y="3022"/>
              <a:ext cx="63" cy="134"/>
            </a:xfrm>
            <a:custGeom>
              <a:avLst/>
              <a:gdLst>
                <a:gd name="T0" fmla="*/ 1 w 187"/>
                <a:gd name="T1" fmla="*/ 0 h 398"/>
                <a:gd name="T2" fmla="*/ 1 w 187"/>
                <a:gd name="T3" fmla="*/ 0 h 398"/>
                <a:gd name="T4" fmla="*/ 1 w 187"/>
                <a:gd name="T5" fmla="*/ 0 h 398"/>
                <a:gd name="T6" fmla="*/ 1 w 187"/>
                <a:gd name="T7" fmla="*/ 1 h 398"/>
                <a:gd name="T8" fmla="*/ 1 w 187"/>
                <a:gd name="T9" fmla="*/ 1 h 398"/>
                <a:gd name="T10" fmla="*/ 1 w 187"/>
                <a:gd name="T11" fmla="*/ 1 h 398"/>
                <a:gd name="T12" fmla="*/ 1 w 187"/>
                <a:gd name="T13" fmla="*/ 1 h 398"/>
                <a:gd name="T14" fmla="*/ 1 w 187"/>
                <a:gd name="T15" fmla="*/ 1 h 398"/>
                <a:gd name="T16" fmla="*/ 1 w 187"/>
                <a:gd name="T17" fmla="*/ 1 h 398"/>
                <a:gd name="T18" fmla="*/ 1 w 187"/>
                <a:gd name="T19" fmla="*/ 1 h 398"/>
                <a:gd name="T20" fmla="*/ 1 w 187"/>
                <a:gd name="T21" fmla="*/ 1 h 398"/>
                <a:gd name="T22" fmla="*/ 1 w 187"/>
                <a:gd name="T23" fmla="*/ 1 h 398"/>
                <a:gd name="T24" fmla="*/ 0 w 187"/>
                <a:gd name="T25" fmla="*/ 1 h 398"/>
                <a:gd name="T26" fmla="*/ 0 w 187"/>
                <a:gd name="T27" fmla="*/ 1 h 398"/>
                <a:gd name="T28" fmla="*/ 0 w 187"/>
                <a:gd name="T29" fmla="*/ 1 h 398"/>
                <a:gd name="T30" fmla="*/ 0 w 187"/>
                <a:gd name="T31" fmla="*/ 2 h 398"/>
                <a:gd name="T32" fmla="*/ 0 w 187"/>
                <a:gd name="T33" fmla="*/ 2 h 398"/>
                <a:gd name="T34" fmla="*/ 0 w 187"/>
                <a:gd name="T35" fmla="*/ 1 h 398"/>
                <a:gd name="T36" fmla="*/ 0 w 187"/>
                <a:gd name="T37" fmla="*/ 1 h 398"/>
                <a:gd name="T38" fmla="*/ 0 w 187"/>
                <a:gd name="T39" fmla="*/ 1 h 398"/>
                <a:gd name="T40" fmla="*/ 0 w 187"/>
                <a:gd name="T41" fmla="*/ 1 h 398"/>
                <a:gd name="T42" fmla="*/ 0 w 187"/>
                <a:gd name="T43" fmla="*/ 1 h 398"/>
                <a:gd name="T44" fmla="*/ 1 w 187"/>
                <a:gd name="T45" fmla="*/ 0 h 398"/>
                <a:gd name="T46" fmla="*/ 1 w 187"/>
                <a:gd name="T47" fmla="*/ 0 h 398"/>
                <a:gd name="T48" fmla="*/ 1 w 187"/>
                <a:gd name="T49" fmla="*/ 0 h 398"/>
                <a:gd name="T50" fmla="*/ 1 w 187"/>
                <a:gd name="T51" fmla="*/ 0 h 398"/>
                <a:gd name="T52" fmla="*/ 1 w 187"/>
                <a:gd name="T53" fmla="*/ 0 h 398"/>
                <a:gd name="T54" fmla="*/ 1 w 187"/>
                <a:gd name="T55" fmla="*/ 0 h 398"/>
                <a:gd name="T56" fmla="*/ 1 w 187"/>
                <a:gd name="T57" fmla="*/ 0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rgbClr val="FFC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9" name="Freeform 365">
              <a:extLst>
                <a:ext uri="{FF2B5EF4-FFF2-40B4-BE49-F238E27FC236}">
                  <a16:creationId xmlns:a16="http://schemas.microsoft.com/office/drawing/2014/main" id="{B195B4DC-2A7A-410F-81D0-472269C1B2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78" y="3025"/>
              <a:ext cx="59" cy="128"/>
            </a:xfrm>
            <a:custGeom>
              <a:avLst/>
              <a:gdLst>
                <a:gd name="T0" fmla="*/ 1 w 176"/>
                <a:gd name="T1" fmla="*/ 0 h 383"/>
                <a:gd name="T2" fmla="*/ 1 w 176"/>
                <a:gd name="T3" fmla="*/ 0 h 383"/>
                <a:gd name="T4" fmla="*/ 1 w 176"/>
                <a:gd name="T5" fmla="*/ 1 h 383"/>
                <a:gd name="T6" fmla="*/ 1 w 176"/>
                <a:gd name="T7" fmla="*/ 1 h 383"/>
                <a:gd name="T8" fmla="*/ 1 w 176"/>
                <a:gd name="T9" fmla="*/ 1 h 383"/>
                <a:gd name="T10" fmla="*/ 1 w 176"/>
                <a:gd name="T11" fmla="*/ 1 h 383"/>
                <a:gd name="T12" fmla="*/ 0 w 176"/>
                <a:gd name="T13" fmla="*/ 1 h 383"/>
                <a:gd name="T14" fmla="*/ 0 w 176"/>
                <a:gd name="T15" fmla="*/ 1 h 383"/>
                <a:gd name="T16" fmla="*/ 0 w 176"/>
                <a:gd name="T17" fmla="*/ 2 h 383"/>
                <a:gd name="T18" fmla="*/ 0 w 176"/>
                <a:gd name="T19" fmla="*/ 1 h 383"/>
                <a:gd name="T20" fmla="*/ 0 w 176"/>
                <a:gd name="T21" fmla="*/ 1 h 383"/>
                <a:gd name="T22" fmla="*/ 0 w 176"/>
                <a:gd name="T23" fmla="*/ 1 h 383"/>
                <a:gd name="T24" fmla="*/ 0 w 176"/>
                <a:gd name="T25" fmla="*/ 1 h 383"/>
                <a:gd name="T26" fmla="*/ 0 w 176"/>
                <a:gd name="T27" fmla="*/ 1 h 383"/>
                <a:gd name="T28" fmla="*/ 1 w 176"/>
                <a:gd name="T29" fmla="*/ 0 h 383"/>
                <a:gd name="T30" fmla="*/ 1 w 176"/>
                <a:gd name="T31" fmla="*/ 0 h 383"/>
                <a:gd name="T32" fmla="*/ 1 w 176"/>
                <a:gd name="T33" fmla="*/ 0 h 383"/>
                <a:gd name="T34" fmla="*/ 1 w 176"/>
                <a:gd name="T35" fmla="*/ 0 h 383"/>
                <a:gd name="T36" fmla="*/ 1 w 176"/>
                <a:gd name="T37" fmla="*/ 0 h 383"/>
                <a:gd name="T38" fmla="*/ 1 w 176"/>
                <a:gd name="T39" fmla="*/ 0 h 383"/>
                <a:gd name="T40" fmla="*/ 1 w 176"/>
                <a:gd name="T41" fmla="*/ 0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rgbClr val="FFD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0" name="Freeform 366">
              <a:extLst>
                <a:ext uri="{FF2B5EF4-FFF2-40B4-BE49-F238E27FC236}">
                  <a16:creationId xmlns:a16="http://schemas.microsoft.com/office/drawing/2014/main" id="{35C6D702-B1A1-470F-A8A1-B34AED941F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80" y="3029"/>
              <a:ext cx="57" cy="122"/>
            </a:xfrm>
            <a:custGeom>
              <a:avLst/>
              <a:gdLst>
                <a:gd name="T0" fmla="*/ 1 w 169"/>
                <a:gd name="T1" fmla="*/ 0 h 365"/>
                <a:gd name="T2" fmla="*/ 1 w 169"/>
                <a:gd name="T3" fmla="*/ 0 h 365"/>
                <a:gd name="T4" fmla="*/ 1 w 169"/>
                <a:gd name="T5" fmla="*/ 1 h 365"/>
                <a:gd name="T6" fmla="*/ 1 w 169"/>
                <a:gd name="T7" fmla="*/ 1 h 365"/>
                <a:gd name="T8" fmla="*/ 1 w 169"/>
                <a:gd name="T9" fmla="*/ 1 h 365"/>
                <a:gd name="T10" fmla="*/ 1 w 169"/>
                <a:gd name="T11" fmla="*/ 1 h 365"/>
                <a:gd name="T12" fmla="*/ 0 w 169"/>
                <a:gd name="T13" fmla="*/ 1 h 365"/>
                <a:gd name="T14" fmla="*/ 0 w 169"/>
                <a:gd name="T15" fmla="*/ 1 h 365"/>
                <a:gd name="T16" fmla="*/ 0 w 169"/>
                <a:gd name="T17" fmla="*/ 2 h 365"/>
                <a:gd name="T18" fmla="*/ 0 w 169"/>
                <a:gd name="T19" fmla="*/ 1 h 365"/>
                <a:gd name="T20" fmla="*/ 0 w 169"/>
                <a:gd name="T21" fmla="*/ 1 h 365"/>
                <a:gd name="T22" fmla="*/ 0 w 169"/>
                <a:gd name="T23" fmla="*/ 1 h 365"/>
                <a:gd name="T24" fmla="*/ 0 w 169"/>
                <a:gd name="T25" fmla="*/ 1 h 365"/>
                <a:gd name="T26" fmla="*/ 0 w 169"/>
                <a:gd name="T27" fmla="*/ 1 h 365"/>
                <a:gd name="T28" fmla="*/ 1 w 169"/>
                <a:gd name="T29" fmla="*/ 0 h 365"/>
                <a:gd name="T30" fmla="*/ 1 w 169"/>
                <a:gd name="T31" fmla="*/ 0 h 365"/>
                <a:gd name="T32" fmla="*/ 1 w 169"/>
                <a:gd name="T33" fmla="*/ 0 h 365"/>
                <a:gd name="T34" fmla="*/ 1 w 169"/>
                <a:gd name="T35" fmla="*/ 0 h 365"/>
                <a:gd name="T36" fmla="*/ 1 w 169"/>
                <a:gd name="T37" fmla="*/ 0 h 365"/>
                <a:gd name="T38" fmla="*/ 1 w 169"/>
                <a:gd name="T39" fmla="*/ 0 h 365"/>
                <a:gd name="T40" fmla="*/ 1 w 169"/>
                <a:gd name="T41" fmla="*/ 0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rgbClr val="FFD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1" name="Freeform 367">
              <a:extLst>
                <a:ext uri="{FF2B5EF4-FFF2-40B4-BE49-F238E27FC236}">
                  <a16:creationId xmlns:a16="http://schemas.microsoft.com/office/drawing/2014/main" id="{185739AE-E976-4A91-9FAA-59FA0F2867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82" y="3031"/>
              <a:ext cx="55" cy="118"/>
            </a:xfrm>
            <a:custGeom>
              <a:avLst/>
              <a:gdLst>
                <a:gd name="T0" fmla="*/ 1 w 162"/>
                <a:gd name="T1" fmla="*/ 0 h 351"/>
                <a:gd name="T2" fmla="*/ 1 w 162"/>
                <a:gd name="T3" fmla="*/ 0 h 351"/>
                <a:gd name="T4" fmla="*/ 1 w 162"/>
                <a:gd name="T5" fmla="*/ 1 h 351"/>
                <a:gd name="T6" fmla="*/ 1 w 162"/>
                <a:gd name="T7" fmla="*/ 1 h 351"/>
                <a:gd name="T8" fmla="*/ 1 w 162"/>
                <a:gd name="T9" fmla="*/ 1 h 351"/>
                <a:gd name="T10" fmla="*/ 0 w 162"/>
                <a:gd name="T11" fmla="*/ 1 h 351"/>
                <a:gd name="T12" fmla="*/ 0 w 162"/>
                <a:gd name="T13" fmla="*/ 1 h 351"/>
                <a:gd name="T14" fmla="*/ 0 w 162"/>
                <a:gd name="T15" fmla="*/ 1 h 351"/>
                <a:gd name="T16" fmla="*/ 0 w 162"/>
                <a:gd name="T17" fmla="*/ 1 h 351"/>
                <a:gd name="T18" fmla="*/ 0 w 162"/>
                <a:gd name="T19" fmla="*/ 1 h 351"/>
                <a:gd name="T20" fmla="*/ 0 w 162"/>
                <a:gd name="T21" fmla="*/ 1 h 351"/>
                <a:gd name="T22" fmla="*/ 0 w 162"/>
                <a:gd name="T23" fmla="*/ 1 h 351"/>
                <a:gd name="T24" fmla="*/ 0 w 162"/>
                <a:gd name="T25" fmla="*/ 1 h 351"/>
                <a:gd name="T26" fmla="*/ 0 w 162"/>
                <a:gd name="T27" fmla="*/ 1 h 351"/>
                <a:gd name="T28" fmla="*/ 1 w 162"/>
                <a:gd name="T29" fmla="*/ 0 h 351"/>
                <a:gd name="T30" fmla="*/ 1 w 162"/>
                <a:gd name="T31" fmla="*/ 0 h 351"/>
                <a:gd name="T32" fmla="*/ 1 w 162"/>
                <a:gd name="T33" fmla="*/ 0 h 351"/>
                <a:gd name="T34" fmla="*/ 1 w 162"/>
                <a:gd name="T35" fmla="*/ 0 h 351"/>
                <a:gd name="T36" fmla="*/ 1 w 162"/>
                <a:gd name="T37" fmla="*/ 0 h 351"/>
                <a:gd name="T38" fmla="*/ 1 w 162"/>
                <a:gd name="T39" fmla="*/ 0 h 351"/>
                <a:gd name="T40" fmla="*/ 1 w 162"/>
                <a:gd name="T41" fmla="*/ 0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rgbClr val="FFD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2" name="Freeform 368">
              <a:extLst>
                <a:ext uri="{FF2B5EF4-FFF2-40B4-BE49-F238E27FC236}">
                  <a16:creationId xmlns:a16="http://schemas.microsoft.com/office/drawing/2014/main" id="{B42EEC6D-2F76-43D7-B3A2-A21327BDE5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84" y="3034"/>
              <a:ext cx="52" cy="113"/>
            </a:xfrm>
            <a:custGeom>
              <a:avLst/>
              <a:gdLst>
                <a:gd name="T0" fmla="*/ 1 w 156"/>
                <a:gd name="T1" fmla="*/ 0 h 336"/>
                <a:gd name="T2" fmla="*/ 1 w 156"/>
                <a:gd name="T3" fmla="*/ 0 h 336"/>
                <a:gd name="T4" fmla="*/ 1 w 156"/>
                <a:gd name="T5" fmla="*/ 0 h 336"/>
                <a:gd name="T6" fmla="*/ 1 w 156"/>
                <a:gd name="T7" fmla="*/ 1 h 336"/>
                <a:gd name="T8" fmla="*/ 1 w 156"/>
                <a:gd name="T9" fmla="*/ 1 h 336"/>
                <a:gd name="T10" fmla="*/ 0 w 156"/>
                <a:gd name="T11" fmla="*/ 1 h 336"/>
                <a:gd name="T12" fmla="*/ 0 w 156"/>
                <a:gd name="T13" fmla="*/ 1 h 336"/>
                <a:gd name="T14" fmla="*/ 0 w 156"/>
                <a:gd name="T15" fmla="*/ 1 h 336"/>
                <a:gd name="T16" fmla="*/ 0 w 156"/>
                <a:gd name="T17" fmla="*/ 1 h 336"/>
                <a:gd name="T18" fmla="*/ 0 w 156"/>
                <a:gd name="T19" fmla="*/ 1 h 336"/>
                <a:gd name="T20" fmla="*/ 0 w 156"/>
                <a:gd name="T21" fmla="*/ 1 h 336"/>
                <a:gd name="T22" fmla="*/ 0 w 156"/>
                <a:gd name="T23" fmla="*/ 1 h 336"/>
                <a:gd name="T24" fmla="*/ 0 w 156"/>
                <a:gd name="T25" fmla="*/ 1 h 336"/>
                <a:gd name="T26" fmla="*/ 0 w 156"/>
                <a:gd name="T27" fmla="*/ 1 h 336"/>
                <a:gd name="T28" fmla="*/ 0 w 156"/>
                <a:gd name="T29" fmla="*/ 0 h 336"/>
                <a:gd name="T30" fmla="*/ 1 w 156"/>
                <a:gd name="T31" fmla="*/ 0 h 336"/>
                <a:gd name="T32" fmla="*/ 1 w 156"/>
                <a:gd name="T33" fmla="*/ 0 h 336"/>
                <a:gd name="T34" fmla="*/ 1 w 156"/>
                <a:gd name="T35" fmla="*/ 0 h 336"/>
                <a:gd name="T36" fmla="*/ 1 w 156"/>
                <a:gd name="T37" fmla="*/ 0 h 336"/>
                <a:gd name="T38" fmla="*/ 1 w 156"/>
                <a:gd name="T39" fmla="*/ 0 h 336"/>
                <a:gd name="T40" fmla="*/ 1 w 156"/>
                <a:gd name="T41" fmla="*/ 0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rgbClr val="FFD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3" name="Freeform 369">
              <a:extLst>
                <a:ext uri="{FF2B5EF4-FFF2-40B4-BE49-F238E27FC236}">
                  <a16:creationId xmlns:a16="http://schemas.microsoft.com/office/drawing/2014/main" id="{00A0468A-3CBB-4929-BB3D-A164A2C7B6D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86" y="3037"/>
              <a:ext cx="50" cy="108"/>
            </a:xfrm>
            <a:custGeom>
              <a:avLst/>
              <a:gdLst>
                <a:gd name="T0" fmla="*/ 1 w 149"/>
                <a:gd name="T1" fmla="*/ 0 h 321"/>
                <a:gd name="T2" fmla="*/ 1 w 149"/>
                <a:gd name="T3" fmla="*/ 0 h 321"/>
                <a:gd name="T4" fmla="*/ 1 w 149"/>
                <a:gd name="T5" fmla="*/ 0 h 321"/>
                <a:gd name="T6" fmla="*/ 1 w 149"/>
                <a:gd name="T7" fmla="*/ 1 h 321"/>
                <a:gd name="T8" fmla="*/ 1 w 149"/>
                <a:gd name="T9" fmla="*/ 1 h 321"/>
                <a:gd name="T10" fmla="*/ 0 w 149"/>
                <a:gd name="T11" fmla="*/ 1 h 321"/>
                <a:gd name="T12" fmla="*/ 0 w 149"/>
                <a:gd name="T13" fmla="*/ 1 h 321"/>
                <a:gd name="T14" fmla="*/ 0 w 149"/>
                <a:gd name="T15" fmla="*/ 1 h 321"/>
                <a:gd name="T16" fmla="*/ 0 w 149"/>
                <a:gd name="T17" fmla="*/ 1 h 321"/>
                <a:gd name="T18" fmla="*/ 0 w 149"/>
                <a:gd name="T19" fmla="*/ 1 h 321"/>
                <a:gd name="T20" fmla="*/ 0 w 149"/>
                <a:gd name="T21" fmla="*/ 1 h 321"/>
                <a:gd name="T22" fmla="*/ 0 w 149"/>
                <a:gd name="T23" fmla="*/ 1 h 321"/>
                <a:gd name="T24" fmla="*/ 0 w 149"/>
                <a:gd name="T25" fmla="*/ 1 h 321"/>
                <a:gd name="T26" fmla="*/ 0 w 149"/>
                <a:gd name="T27" fmla="*/ 1 h 321"/>
                <a:gd name="T28" fmla="*/ 0 w 149"/>
                <a:gd name="T29" fmla="*/ 0 h 321"/>
                <a:gd name="T30" fmla="*/ 1 w 149"/>
                <a:gd name="T31" fmla="*/ 0 h 321"/>
                <a:gd name="T32" fmla="*/ 1 w 149"/>
                <a:gd name="T33" fmla="*/ 0 h 321"/>
                <a:gd name="T34" fmla="*/ 1 w 149"/>
                <a:gd name="T35" fmla="*/ 0 h 321"/>
                <a:gd name="T36" fmla="*/ 1 w 149"/>
                <a:gd name="T37" fmla="*/ 0 h 321"/>
                <a:gd name="T38" fmla="*/ 1 w 149"/>
                <a:gd name="T39" fmla="*/ 0 h 321"/>
                <a:gd name="T40" fmla="*/ 1 w 149"/>
                <a:gd name="T41" fmla="*/ 0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rgbClr val="FFE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4" name="Freeform 370">
              <a:extLst>
                <a:ext uri="{FF2B5EF4-FFF2-40B4-BE49-F238E27FC236}">
                  <a16:creationId xmlns:a16="http://schemas.microsoft.com/office/drawing/2014/main" id="{1945BBAF-254D-4D0C-91EB-27A5B6320A0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88" y="3040"/>
              <a:ext cx="47" cy="103"/>
            </a:xfrm>
            <a:custGeom>
              <a:avLst/>
              <a:gdLst>
                <a:gd name="T0" fmla="*/ 1 w 140"/>
                <a:gd name="T1" fmla="*/ 0 h 305"/>
                <a:gd name="T2" fmla="*/ 1 w 140"/>
                <a:gd name="T3" fmla="*/ 0 h 305"/>
                <a:gd name="T4" fmla="*/ 1 w 140"/>
                <a:gd name="T5" fmla="*/ 0 h 305"/>
                <a:gd name="T6" fmla="*/ 1 w 140"/>
                <a:gd name="T7" fmla="*/ 1 h 305"/>
                <a:gd name="T8" fmla="*/ 0 w 140"/>
                <a:gd name="T9" fmla="*/ 1 h 305"/>
                <a:gd name="T10" fmla="*/ 0 w 140"/>
                <a:gd name="T11" fmla="*/ 1 h 305"/>
                <a:gd name="T12" fmla="*/ 0 w 140"/>
                <a:gd name="T13" fmla="*/ 1 h 305"/>
                <a:gd name="T14" fmla="*/ 0 w 140"/>
                <a:gd name="T15" fmla="*/ 1 h 305"/>
                <a:gd name="T16" fmla="*/ 0 w 140"/>
                <a:gd name="T17" fmla="*/ 1 h 305"/>
                <a:gd name="T18" fmla="*/ 0 w 140"/>
                <a:gd name="T19" fmla="*/ 1 h 305"/>
                <a:gd name="T20" fmla="*/ 0 w 140"/>
                <a:gd name="T21" fmla="*/ 1 h 305"/>
                <a:gd name="T22" fmla="*/ 0 w 140"/>
                <a:gd name="T23" fmla="*/ 1 h 305"/>
                <a:gd name="T24" fmla="*/ 0 w 140"/>
                <a:gd name="T25" fmla="*/ 1 h 305"/>
                <a:gd name="T26" fmla="*/ 0 w 140"/>
                <a:gd name="T27" fmla="*/ 1 h 305"/>
                <a:gd name="T28" fmla="*/ 0 w 140"/>
                <a:gd name="T29" fmla="*/ 0 h 305"/>
                <a:gd name="T30" fmla="*/ 0 w 140"/>
                <a:gd name="T31" fmla="*/ 0 h 305"/>
                <a:gd name="T32" fmla="*/ 1 w 140"/>
                <a:gd name="T33" fmla="*/ 0 h 305"/>
                <a:gd name="T34" fmla="*/ 1 w 140"/>
                <a:gd name="T35" fmla="*/ 0 h 305"/>
                <a:gd name="T36" fmla="*/ 1 w 140"/>
                <a:gd name="T37" fmla="*/ 0 h 305"/>
                <a:gd name="T38" fmla="*/ 1 w 140"/>
                <a:gd name="T39" fmla="*/ 0 h 305"/>
                <a:gd name="T40" fmla="*/ 1 w 140"/>
                <a:gd name="T41" fmla="*/ 0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rgbClr val="FFE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5" name="Freeform 371">
              <a:extLst>
                <a:ext uri="{FF2B5EF4-FFF2-40B4-BE49-F238E27FC236}">
                  <a16:creationId xmlns:a16="http://schemas.microsoft.com/office/drawing/2014/main" id="{FB1F9F8F-4A25-4AB2-9F9F-990577076B6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90" y="3043"/>
              <a:ext cx="45" cy="97"/>
            </a:xfrm>
            <a:custGeom>
              <a:avLst/>
              <a:gdLst>
                <a:gd name="T0" fmla="*/ 1 w 133"/>
                <a:gd name="T1" fmla="*/ 0 h 291"/>
                <a:gd name="T2" fmla="*/ 1 w 133"/>
                <a:gd name="T3" fmla="*/ 0 h 291"/>
                <a:gd name="T4" fmla="*/ 1 w 133"/>
                <a:gd name="T5" fmla="*/ 0 h 291"/>
                <a:gd name="T6" fmla="*/ 1 w 133"/>
                <a:gd name="T7" fmla="*/ 1 h 291"/>
                <a:gd name="T8" fmla="*/ 0 w 133"/>
                <a:gd name="T9" fmla="*/ 1 h 291"/>
                <a:gd name="T10" fmla="*/ 0 w 133"/>
                <a:gd name="T11" fmla="*/ 1 h 291"/>
                <a:gd name="T12" fmla="*/ 0 w 133"/>
                <a:gd name="T13" fmla="*/ 1 h 291"/>
                <a:gd name="T14" fmla="*/ 0 w 133"/>
                <a:gd name="T15" fmla="*/ 1 h 291"/>
                <a:gd name="T16" fmla="*/ 0 w 133"/>
                <a:gd name="T17" fmla="*/ 1 h 291"/>
                <a:gd name="T18" fmla="*/ 0 w 133"/>
                <a:gd name="T19" fmla="*/ 1 h 291"/>
                <a:gd name="T20" fmla="*/ 0 w 133"/>
                <a:gd name="T21" fmla="*/ 1 h 291"/>
                <a:gd name="T22" fmla="*/ 0 w 133"/>
                <a:gd name="T23" fmla="*/ 1 h 291"/>
                <a:gd name="T24" fmla="*/ 0 w 133"/>
                <a:gd name="T25" fmla="*/ 1 h 291"/>
                <a:gd name="T26" fmla="*/ 0 w 133"/>
                <a:gd name="T27" fmla="*/ 0 h 291"/>
                <a:gd name="T28" fmla="*/ 0 w 133"/>
                <a:gd name="T29" fmla="*/ 0 h 291"/>
                <a:gd name="T30" fmla="*/ 0 w 133"/>
                <a:gd name="T31" fmla="*/ 0 h 291"/>
                <a:gd name="T32" fmla="*/ 1 w 133"/>
                <a:gd name="T33" fmla="*/ 0 h 291"/>
                <a:gd name="T34" fmla="*/ 1 w 133"/>
                <a:gd name="T35" fmla="*/ 0 h 291"/>
                <a:gd name="T36" fmla="*/ 1 w 133"/>
                <a:gd name="T37" fmla="*/ 0 h 291"/>
                <a:gd name="T38" fmla="*/ 1 w 133"/>
                <a:gd name="T39" fmla="*/ 0 h 291"/>
                <a:gd name="T40" fmla="*/ 1 w 133"/>
                <a:gd name="T41" fmla="*/ 0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rgbClr val="FFE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6" name="Freeform 372">
              <a:extLst>
                <a:ext uri="{FF2B5EF4-FFF2-40B4-BE49-F238E27FC236}">
                  <a16:creationId xmlns:a16="http://schemas.microsoft.com/office/drawing/2014/main" id="{1914BB4A-8FEB-472E-9EEA-87B0261AEEB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92" y="3046"/>
              <a:ext cx="43" cy="92"/>
            </a:xfrm>
            <a:custGeom>
              <a:avLst/>
              <a:gdLst>
                <a:gd name="T0" fmla="*/ 1 w 127"/>
                <a:gd name="T1" fmla="*/ 0 h 276"/>
                <a:gd name="T2" fmla="*/ 1 w 127"/>
                <a:gd name="T3" fmla="*/ 0 h 276"/>
                <a:gd name="T4" fmla="*/ 1 w 127"/>
                <a:gd name="T5" fmla="*/ 0 h 276"/>
                <a:gd name="T6" fmla="*/ 0 w 127"/>
                <a:gd name="T7" fmla="*/ 1 h 276"/>
                <a:gd name="T8" fmla="*/ 0 w 127"/>
                <a:gd name="T9" fmla="*/ 1 h 276"/>
                <a:gd name="T10" fmla="*/ 0 w 127"/>
                <a:gd name="T11" fmla="*/ 1 h 276"/>
                <a:gd name="T12" fmla="*/ 0 w 127"/>
                <a:gd name="T13" fmla="*/ 1 h 276"/>
                <a:gd name="T14" fmla="*/ 0 w 127"/>
                <a:gd name="T15" fmla="*/ 1 h 276"/>
                <a:gd name="T16" fmla="*/ 0 w 127"/>
                <a:gd name="T17" fmla="*/ 1 h 276"/>
                <a:gd name="T18" fmla="*/ 0 w 127"/>
                <a:gd name="T19" fmla="*/ 1 h 276"/>
                <a:gd name="T20" fmla="*/ 0 w 127"/>
                <a:gd name="T21" fmla="*/ 1 h 276"/>
                <a:gd name="T22" fmla="*/ 0 w 127"/>
                <a:gd name="T23" fmla="*/ 1 h 276"/>
                <a:gd name="T24" fmla="*/ 0 w 127"/>
                <a:gd name="T25" fmla="*/ 1 h 276"/>
                <a:gd name="T26" fmla="*/ 0 w 127"/>
                <a:gd name="T27" fmla="*/ 0 h 276"/>
                <a:gd name="T28" fmla="*/ 0 w 127"/>
                <a:gd name="T29" fmla="*/ 0 h 276"/>
                <a:gd name="T30" fmla="*/ 0 w 127"/>
                <a:gd name="T31" fmla="*/ 0 h 276"/>
                <a:gd name="T32" fmla="*/ 0 w 127"/>
                <a:gd name="T33" fmla="*/ 0 h 276"/>
                <a:gd name="T34" fmla="*/ 1 w 127"/>
                <a:gd name="T35" fmla="*/ 0 h 276"/>
                <a:gd name="T36" fmla="*/ 1 w 127"/>
                <a:gd name="T37" fmla="*/ 0 h 276"/>
                <a:gd name="T38" fmla="*/ 1 w 127"/>
                <a:gd name="T39" fmla="*/ 0 h 276"/>
                <a:gd name="T40" fmla="*/ 1 w 127"/>
                <a:gd name="T41" fmla="*/ 0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rgbClr val="FFF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7" name="Freeform 373">
              <a:extLst>
                <a:ext uri="{FF2B5EF4-FFF2-40B4-BE49-F238E27FC236}">
                  <a16:creationId xmlns:a16="http://schemas.microsoft.com/office/drawing/2014/main" id="{E54868C4-1391-4112-91B1-974C1D44D7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94" y="3049"/>
              <a:ext cx="40" cy="87"/>
            </a:xfrm>
            <a:custGeom>
              <a:avLst/>
              <a:gdLst>
                <a:gd name="T0" fmla="*/ 0 w 120"/>
                <a:gd name="T1" fmla="*/ 0 h 261"/>
                <a:gd name="T2" fmla="*/ 0 w 120"/>
                <a:gd name="T3" fmla="*/ 0 h 261"/>
                <a:gd name="T4" fmla="*/ 0 w 120"/>
                <a:gd name="T5" fmla="*/ 0 h 261"/>
                <a:gd name="T6" fmla="*/ 0 w 120"/>
                <a:gd name="T7" fmla="*/ 0 h 261"/>
                <a:gd name="T8" fmla="*/ 0 w 120"/>
                <a:gd name="T9" fmla="*/ 1 h 261"/>
                <a:gd name="T10" fmla="*/ 0 w 120"/>
                <a:gd name="T11" fmla="*/ 1 h 261"/>
                <a:gd name="T12" fmla="*/ 0 w 120"/>
                <a:gd name="T13" fmla="*/ 1 h 261"/>
                <a:gd name="T14" fmla="*/ 0 w 120"/>
                <a:gd name="T15" fmla="*/ 1 h 261"/>
                <a:gd name="T16" fmla="*/ 0 w 120"/>
                <a:gd name="T17" fmla="*/ 1 h 261"/>
                <a:gd name="T18" fmla="*/ 0 w 120"/>
                <a:gd name="T19" fmla="*/ 1 h 261"/>
                <a:gd name="T20" fmla="*/ 0 w 120"/>
                <a:gd name="T21" fmla="*/ 1 h 261"/>
                <a:gd name="T22" fmla="*/ 0 w 120"/>
                <a:gd name="T23" fmla="*/ 1 h 261"/>
                <a:gd name="T24" fmla="*/ 0 w 120"/>
                <a:gd name="T25" fmla="*/ 1 h 261"/>
                <a:gd name="T26" fmla="*/ 0 w 120"/>
                <a:gd name="T27" fmla="*/ 0 h 261"/>
                <a:gd name="T28" fmla="*/ 0 w 120"/>
                <a:gd name="T29" fmla="*/ 0 h 261"/>
                <a:gd name="T30" fmla="*/ 0 w 120"/>
                <a:gd name="T31" fmla="*/ 0 h 261"/>
                <a:gd name="T32" fmla="*/ 0 w 120"/>
                <a:gd name="T33" fmla="*/ 0 h 261"/>
                <a:gd name="T34" fmla="*/ 0 w 120"/>
                <a:gd name="T35" fmla="*/ 0 h 261"/>
                <a:gd name="T36" fmla="*/ 0 w 120"/>
                <a:gd name="T37" fmla="*/ 0 h 261"/>
                <a:gd name="T38" fmla="*/ 0 w 120"/>
                <a:gd name="T39" fmla="*/ 0 h 261"/>
                <a:gd name="T40" fmla="*/ 0 w 120"/>
                <a:gd name="T41" fmla="*/ 0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rgbClr val="FFF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8" name="Freeform 374">
              <a:extLst>
                <a:ext uri="{FF2B5EF4-FFF2-40B4-BE49-F238E27FC236}">
                  <a16:creationId xmlns:a16="http://schemas.microsoft.com/office/drawing/2014/main" id="{BC437086-FE2C-4431-9BA8-2C01BE3A00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96" y="3051"/>
              <a:ext cx="37" cy="82"/>
            </a:xfrm>
            <a:custGeom>
              <a:avLst/>
              <a:gdLst>
                <a:gd name="T0" fmla="*/ 0 w 113"/>
                <a:gd name="T1" fmla="*/ 0 h 244"/>
                <a:gd name="T2" fmla="*/ 0 w 113"/>
                <a:gd name="T3" fmla="*/ 0 h 244"/>
                <a:gd name="T4" fmla="*/ 0 w 113"/>
                <a:gd name="T5" fmla="*/ 0 h 244"/>
                <a:gd name="T6" fmla="*/ 0 w 113"/>
                <a:gd name="T7" fmla="*/ 0 h 244"/>
                <a:gd name="T8" fmla="*/ 0 w 113"/>
                <a:gd name="T9" fmla="*/ 1 h 244"/>
                <a:gd name="T10" fmla="*/ 0 w 113"/>
                <a:gd name="T11" fmla="*/ 1 h 244"/>
                <a:gd name="T12" fmla="*/ 0 w 113"/>
                <a:gd name="T13" fmla="*/ 1 h 244"/>
                <a:gd name="T14" fmla="*/ 0 w 113"/>
                <a:gd name="T15" fmla="*/ 1 h 244"/>
                <a:gd name="T16" fmla="*/ 0 w 113"/>
                <a:gd name="T17" fmla="*/ 1 h 244"/>
                <a:gd name="T18" fmla="*/ 0 w 113"/>
                <a:gd name="T19" fmla="*/ 1 h 244"/>
                <a:gd name="T20" fmla="*/ 0 w 113"/>
                <a:gd name="T21" fmla="*/ 1 h 244"/>
                <a:gd name="T22" fmla="*/ 0 w 113"/>
                <a:gd name="T23" fmla="*/ 1 h 244"/>
                <a:gd name="T24" fmla="*/ 0 w 113"/>
                <a:gd name="T25" fmla="*/ 1 h 244"/>
                <a:gd name="T26" fmla="*/ 0 w 113"/>
                <a:gd name="T27" fmla="*/ 0 h 244"/>
                <a:gd name="T28" fmla="*/ 0 w 113"/>
                <a:gd name="T29" fmla="*/ 0 h 244"/>
                <a:gd name="T30" fmla="*/ 0 w 113"/>
                <a:gd name="T31" fmla="*/ 0 h 244"/>
                <a:gd name="T32" fmla="*/ 0 w 113"/>
                <a:gd name="T33" fmla="*/ 0 h 244"/>
                <a:gd name="T34" fmla="*/ 0 w 113"/>
                <a:gd name="T35" fmla="*/ 0 h 244"/>
                <a:gd name="T36" fmla="*/ 0 w 113"/>
                <a:gd name="T37" fmla="*/ 0 h 244"/>
                <a:gd name="T38" fmla="*/ 0 w 113"/>
                <a:gd name="T39" fmla="*/ 0 h 244"/>
                <a:gd name="T40" fmla="*/ 0 w 113"/>
                <a:gd name="T41" fmla="*/ 0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rgbClr val="FFF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9" name="Freeform 375">
              <a:extLst>
                <a:ext uri="{FF2B5EF4-FFF2-40B4-BE49-F238E27FC236}">
                  <a16:creationId xmlns:a16="http://schemas.microsoft.com/office/drawing/2014/main" id="{BA99FD42-16E8-48F8-A932-56D7987FDB8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98" y="3054"/>
              <a:ext cx="35" cy="77"/>
            </a:xfrm>
            <a:custGeom>
              <a:avLst/>
              <a:gdLst>
                <a:gd name="T0" fmla="*/ 0 w 104"/>
                <a:gd name="T1" fmla="*/ 0 h 229"/>
                <a:gd name="T2" fmla="*/ 0 w 104"/>
                <a:gd name="T3" fmla="*/ 0 h 229"/>
                <a:gd name="T4" fmla="*/ 0 w 104"/>
                <a:gd name="T5" fmla="*/ 0 h 229"/>
                <a:gd name="T6" fmla="*/ 0 w 104"/>
                <a:gd name="T7" fmla="*/ 0 h 229"/>
                <a:gd name="T8" fmla="*/ 0 w 104"/>
                <a:gd name="T9" fmla="*/ 1 h 229"/>
                <a:gd name="T10" fmla="*/ 0 w 104"/>
                <a:gd name="T11" fmla="*/ 1 h 229"/>
                <a:gd name="T12" fmla="*/ 0 w 104"/>
                <a:gd name="T13" fmla="*/ 1 h 229"/>
                <a:gd name="T14" fmla="*/ 0 w 104"/>
                <a:gd name="T15" fmla="*/ 1 h 229"/>
                <a:gd name="T16" fmla="*/ 0 w 104"/>
                <a:gd name="T17" fmla="*/ 1 h 229"/>
                <a:gd name="T18" fmla="*/ 0 w 104"/>
                <a:gd name="T19" fmla="*/ 1 h 229"/>
                <a:gd name="T20" fmla="*/ 0 w 104"/>
                <a:gd name="T21" fmla="*/ 1 h 229"/>
                <a:gd name="T22" fmla="*/ 0 w 104"/>
                <a:gd name="T23" fmla="*/ 1 h 229"/>
                <a:gd name="T24" fmla="*/ 0 w 104"/>
                <a:gd name="T25" fmla="*/ 1 h 229"/>
                <a:gd name="T26" fmla="*/ 0 w 104"/>
                <a:gd name="T27" fmla="*/ 0 h 229"/>
                <a:gd name="T28" fmla="*/ 0 w 104"/>
                <a:gd name="T29" fmla="*/ 0 h 229"/>
                <a:gd name="T30" fmla="*/ 0 w 104"/>
                <a:gd name="T31" fmla="*/ 0 h 229"/>
                <a:gd name="T32" fmla="*/ 0 w 104"/>
                <a:gd name="T33" fmla="*/ 0 h 229"/>
                <a:gd name="T34" fmla="*/ 0 w 104"/>
                <a:gd name="T35" fmla="*/ 0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0" name="Freeform 376">
              <a:extLst>
                <a:ext uri="{FF2B5EF4-FFF2-40B4-BE49-F238E27FC236}">
                  <a16:creationId xmlns:a16="http://schemas.microsoft.com/office/drawing/2014/main" id="{B728EA17-2E3E-42C4-96A4-B008FFD730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5" y="3060"/>
              <a:ext cx="56" cy="209"/>
            </a:xfrm>
            <a:custGeom>
              <a:avLst/>
              <a:gdLst>
                <a:gd name="T0" fmla="*/ 1 w 168"/>
                <a:gd name="T1" fmla="*/ 1 h 621"/>
                <a:gd name="T2" fmla="*/ 1 w 168"/>
                <a:gd name="T3" fmla="*/ 0 h 621"/>
                <a:gd name="T4" fmla="*/ 1 w 168"/>
                <a:gd name="T5" fmla="*/ 0 h 621"/>
                <a:gd name="T6" fmla="*/ 1 w 168"/>
                <a:gd name="T7" fmla="*/ 0 h 621"/>
                <a:gd name="T8" fmla="*/ 0 w 168"/>
                <a:gd name="T9" fmla="*/ 3 h 621"/>
                <a:gd name="T10" fmla="*/ 0 w 168"/>
                <a:gd name="T11" fmla="*/ 3 h 621"/>
                <a:gd name="T12" fmla="*/ 0 w 168"/>
                <a:gd name="T13" fmla="*/ 3 h 621"/>
                <a:gd name="T14" fmla="*/ 0 w 168"/>
                <a:gd name="T15" fmla="*/ 3 h 621"/>
                <a:gd name="T16" fmla="*/ 0 w 168"/>
                <a:gd name="T17" fmla="*/ 3 h 621"/>
                <a:gd name="T18" fmla="*/ 0 w 168"/>
                <a:gd name="T19" fmla="*/ 2 h 621"/>
                <a:gd name="T20" fmla="*/ 0 w 168"/>
                <a:gd name="T21" fmla="*/ 2 h 621"/>
                <a:gd name="T22" fmla="*/ 0 w 168"/>
                <a:gd name="T23" fmla="*/ 2 h 621"/>
                <a:gd name="T24" fmla="*/ 0 w 168"/>
                <a:gd name="T25" fmla="*/ 2 h 621"/>
                <a:gd name="T26" fmla="*/ 0 w 168"/>
                <a:gd name="T27" fmla="*/ 2 h 621"/>
                <a:gd name="T28" fmla="*/ 0 w 168"/>
                <a:gd name="T29" fmla="*/ 2 h 621"/>
                <a:gd name="T30" fmla="*/ 0 w 168"/>
                <a:gd name="T31" fmla="*/ 2 h 621"/>
                <a:gd name="T32" fmla="*/ 0 w 168"/>
                <a:gd name="T33" fmla="*/ 1 h 621"/>
                <a:gd name="T34" fmla="*/ 0 w 168"/>
                <a:gd name="T35" fmla="*/ 1 h 621"/>
                <a:gd name="T36" fmla="*/ 0 w 168"/>
                <a:gd name="T37" fmla="*/ 1 h 621"/>
                <a:gd name="T38" fmla="*/ 0 w 168"/>
                <a:gd name="T39" fmla="*/ 1 h 621"/>
                <a:gd name="T40" fmla="*/ 0 w 168"/>
                <a:gd name="T41" fmla="*/ 1 h 621"/>
                <a:gd name="T42" fmla="*/ 1 w 168"/>
                <a:gd name="T43" fmla="*/ 1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E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1" name="Freeform 377">
              <a:extLst>
                <a:ext uri="{FF2B5EF4-FFF2-40B4-BE49-F238E27FC236}">
                  <a16:creationId xmlns:a16="http://schemas.microsoft.com/office/drawing/2014/main" id="{7FB53E90-828F-4E85-8B0D-F414F1AD26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6" y="3061"/>
              <a:ext cx="34" cy="210"/>
            </a:xfrm>
            <a:custGeom>
              <a:avLst/>
              <a:gdLst>
                <a:gd name="T0" fmla="*/ 0 w 101"/>
                <a:gd name="T1" fmla="*/ 1 h 626"/>
                <a:gd name="T2" fmla="*/ 0 w 101"/>
                <a:gd name="T3" fmla="*/ 0 h 626"/>
                <a:gd name="T4" fmla="*/ 0 w 101"/>
                <a:gd name="T5" fmla="*/ 0 h 626"/>
                <a:gd name="T6" fmla="*/ 0 w 101"/>
                <a:gd name="T7" fmla="*/ 0 h 626"/>
                <a:gd name="T8" fmla="*/ 0 w 101"/>
                <a:gd name="T9" fmla="*/ 2 h 626"/>
                <a:gd name="T10" fmla="*/ 0 w 101"/>
                <a:gd name="T11" fmla="*/ 3 h 626"/>
                <a:gd name="T12" fmla="*/ 0 w 101"/>
                <a:gd name="T13" fmla="*/ 3 h 626"/>
                <a:gd name="T14" fmla="*/ 0 w 101"/>
                <a:gd name="T15" fmla="*/ 2 h 626"/>
                <a:gd name="T16" fmla="*/ 0 w 101"/>
                <a:gd name="T17" fmla="*/ 2 h 626"/>
                <a:gd name="T18" fmla="*/ 0 w 101"/>
                <a:gd name="T19" fmla="*/ 2 h 626"/>
                <a:gd name="T20" fmla="*/ 0 w 101"/>
                <a:gd name="T21" fmla="*/ 2 h 626"/>
                <a:gd name="T22" fmla="*/ 0 w 101"/>
                <a:gd name="T23" fmla="*/ 1 h 626"/>
                <a:gd name="T24" fmla="*/ 0 w 101"/>
                <a:gd name="T25" fmla="*/ 1 h 626"/>
                <a:gd name="T26" fmla="*/ 0 w 101"/>
                <a:gd name="T27" fmla="*/ 1 h 626"/>
                <a:gd name="T28" fmla="*/ 0 w 101"/>
                <a:gd name="T29" fmla="*/ 1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E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2" name="Freeform 378">
              <a:extLst>
                <a:ext uri="{FF2B5EF4-FFF2-40B4-BE49-F238E27FC236}">
                  <a16:creationId xmlns:a16="http://schemas.microsoft.com/office/drawing/2014/main" id="{D4315436-3E18-4801-82D8-10645B06D72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12" y="3263"/>
              <a:ext cx="125" cy="88"/>
            </a:xfrm>
            <a:custGeom>
              <a:avLst/>
              <a:gdLst>
                <a:gd name="T0" fmla="*/ 0 w 374"/>
                <a:gd name="T1" fmla="*/ 0 h 264"/>
                <a:gd name="T2" fmla="*/ 2 w 374"/>
                <a:gd name="T3" fmla="*/ 0 h 264"/>
                <a:gd name="T4" fmla="*/ 1 w 374"/>
                <a:gd name="T5" fmla="*/ 0 h 264"/>
                <a:gd name="T6" fmla="*/ 1 w 374"/>
                <a:gd name="T7" fmla="*/ 0 h 264"/>
                <a:gd name="T8" fmla="*/ 1 w 374"/>
                <a:gd name="T9" fmla="*/ 0 h 264"/>
                <a:gd name="T10" fmla="*/ 1 w 374"/>
                <a:gd name="T11" fmla="*/ 0 h 264"/>
                <a:gd name="T12" fmla="*/ 1 w 374"/>
                <a:gd name="T13" fmla="*/ 0 h 264"/>
                <a:gd name="T14" fmla="*/ 1 w 374"/>
                <a:gd name="T15" fmla="*/ 1 h 264"/>
                <a:gd name="T16" fmla="*/ 1 w 374"/>
                <a:gd name="T17" fmla="*/ 1 h 264"/>
                <a:gd name="T18" fmla="*/ 1 w 374"/>
                <a:gd name="T19" fmla="*/ 1 h 264"/>
                <a:gd name="T20" fmla="*/ 1 w 374"/>
                <a:gd name="T21" fmla="*/ 1 h 264"/>
                <a:gd name="T22" fmla="*/ 1 w 374"/>
                <a:gd name="T23" fmla="*/ 1 h 264"/>
                <a:gd name="T24" fmla="*/ 1 w 374"/>
                <a:gd name="T25" fmla="*/ 1 h 264"/>
                <a:gd name="T26" fmla="*/ 1 w 374"/>
                <a:gd name="T27" fmla="*/ 1 h 264"/>
                <a:gd name="T28" fmla="*/ 1 w 374"/>
                <a:gd name="T29" fmla="*/ 1 h 264"/>
                <a:gd name="T30" fmla="*/ 1 w 374"/>
                <a:gd name="T31" fmla="*/ 1 h 264"/>
                <a:gd name="T32" fmla="*/ 1 w 374"/>
                <a:gd name="T33" fmla="*/ 1 h 264"/>
                <a:gd name="T34" fmla="*/ 1 w 374"/>
                <a:gd name="T35" fmla="*/ 1 h 264"/>
                <a:gd name="T36" fmla="*/ 1 w 374"/>
                <a:gd name="T37" fmla="*/ 1 h 264"/>
                <a:gd name="T38" fmla="*/ 1 w 374"/>
                <a:gd name="T39" fmla="*/ 1 h 264"/>
                <a:gd name="T40" fmla="*/ 1 w 374"/>
                <a:gd name="T41" fmla="*/ 1 h 264"/>
                <a:gd name="T42" fmla="*/ 1 w 374"/>
                <a:gd name="T43" fmla="*/ 1 h 264"/>
                <a:gd name="T44" fmla="*/ 1 w 374"/>
                <a:gd name="T45" fmla="*/ 1 h 264"/>
                <a:gd name="T46" fmla="*/ 1 w 374"/>
                <a:gd name="T47" fmla="*/ 1 h 264"/>
                <a:gd name="T48" fmla="*/ 1 w 374"/>
                <a:gd name="T49" fmla="*/ 1 h 264"/>
                <a:gd name="T50" fmla="*/ 1 w 374"/>
                <a:gd name="T51" fmla="*/ 1 h 264"/>
                <a:gd name="T52" fmla="*/ 0 w 374"/>
                <a:gd name="T53" fmla="*/ 1 h 264"/>
                <a:gd name="T54" fmla="*/ 0 w 374"/>
                <a:gd name="T55" fmla="*/ 1 h 264"/>
                <a:gd name="T56" fmla="*/ 0 w 374"/>
                <a:gd name="T57" fmla="*/ 1 h 264"/>
                <a:gd name="T58" fmla="*/ 0 w 374"/>
                <a:gd name="T59" fmla="*/ 1 h 264"/>
                <a:gd name="T60" fmla="*/ 0 w 374"/>
                <a:gd name="T61" fmla="*/ 1 h 264"/>
                <a:gd name="T62" fmla="*/ 0 w 374"/>
                <a:gd name="T63" fmla="*/ 1 h 264"/>
                <a:gd name="T64" fmla="*/ 0 w 374"/>
                <a:gd name="T65" fmla="*/ 1 h 264"/>
                <a:gd name="T66" fmla="*/ 0 w 374"/>
                <a:gd name="T67" fmla="*/ 1 h 264"/>
                <a:gd name="T68" fmla="*/ 0 w 374"/>
                <a:gd name="T69" fmla="*/ 1 h 264"/>
                <a:gd name="T70" fmla="*/ 0 w 374"/>
                <a:gd name="T71" fmla="*/ 1 h 264"/>
                <a:gd name="T72" fmla="*/ 0 w 374"/>
                <a:gd name="T73" fmla="*/ 1 h 264"/>
                <a:gd name="T74" fmla="*/ 0 w 374"/>
                <a:gd name="T75" fmla="*/ 1 h 264"/>
                <a:gd name="T76" fmla="*/ 0 w 374"/>
                <a:gd name="T77" fmla="*/ 1 h 264"/>
                <a:gd name="T78" fmla="*/ 0 w 374"/>
                <a:gd name="T79" fmla="*/ 1 h 264"/>
                <a:gd name="T80" fmla="*/ 0 w 374"/>
                <a:gd name="T81" fmla="*/ 1 h 264"/>
                <a:gd name="T82" fmla="*/ 0 w 374"/>
                <a:gd name="T83" fmla="*/ 0 h 264"/>
                <a:gd name="T84" fmla="*/ 0 w 374"/>
                <a:gd name="T85" fmla="*/ 0 h 264"/>
                <a:gd name="T86" fmla="*/ 0 w 374"/>
                <a:gd name="T87" fmla="*/ 0 h 264"/>
                <a:gd name="T88" fmla="*/ 0 w 374"/>
                <a:gd name="T89" fmla="*/ 0 h 264"/>
                <a:gd name="T90" fmla="*/ 0 w 374"/>
                <a:gd name="T91" fmla="*/ 0 h 264"/>
                <a:gd name="T92" fmla="*/ 0 w 374"/>
                <a:gd name="T93" fmla="*/ 0 h 264"/>
                <a:gd name="T94" fmla="*/ 0 w 374"/>
                <a:gd name="T95" fmla="*/ 0 h 264"/>
                <a:gd name="T96" fmla="*/ 0 w 374"/>
                <a:gd name="T97" fmla="*/ 0 h 264"/>
                <a:gd name="T98" fmla="*/ 0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3" name="Freeform 379">
              <a:extLst>
                <a:ext uri="{FF2B5EF4-FFF2-40B4-BE49-F238E27FC236}">
                  <a16:creationId xmlns:a16="http://schemas.microsoft.com/office/drawing/2014/main" id="{A46C132B-F0C7-4063-AA8F-08D1C7F2DA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15" y="3264"/>
              <a:ext cx="118" cy="87"/>
            </a:xfrm>
            <a:custGeom>
              <a:avLst/>
              <a:gdLst>
                <a:gd name="T0" fmla="*/ 0 w 352"/>
                <a:gd name="T1" fmla="*/ 0 h 259"/>
                <a:gd name="T2" fmla="*/ 0 w 352"/>
                <a:gd name="T3" fmla="*/ 0 h 259"/>
                <a:gd name="T4" fmla="*/ 1 w 352"/>
                <a:gd name="T5" fmla="*/ 0 h 259"/>
                <a:gd name="T6" fmla="*/ 1 w 352"/>
                <a:gd name="T7" fmla="*/ 0 h 259"/>
                <a:gd name="T8" fmla="*/ 1 w 352"/>
                <a:gd name="T9" fmla="*/ 0 h 259"/>
                <a:gd name="T10" fmla="*/ 1 w 352"/>
                <a:gd name="T11" fmla="*/ 0 h 259"/>
                <a:gd name="T12" fmla="*/ 1 w 352"/>
                <a:gd name="T13" fmla="*/ 0 h 259"/>
                <a:gd name="T14" fmla="*/ 1 w 352"/>
                <a:gd name="T15" fmla="*/ 0 h 259"/>
                <a:gd name="T16" fmla="*/ 1 w 352"/>
                <a:gd name="T17" fmla="*/ 0 h 259"/>
                <a:gd name="T18" fmla="*/ 1 w 352"/>
                <a:gd name="T19" fmla="*/ 0 h 259"/>
                <a:gd name="T20" fmla="*/ 1 w 352"/>
                <a:gd name="T21" fmla="*/ 0 h 259"/>
                <a:gd name="T22" fmla="*/ 1 w 352"/>
                <a:gd name="T23" fmla="*/ 0 h 259"/>
                <a:gd name="T24" fmla="*/ 1 w 352"/>
                <a:gd name="T25" fmla="*/ 1 h 259"/>
                <a:gd name="T26" fmla="*/ 1 w 352"/>
                <a:gd name="T27" fmla="*/ 1 h 259"/>
                <a:gd name="T28" fmla="*/ 1 w 352"/>
                <a:gd name="T29" fmla="*/ 1 h 259"/>
                <a:gd name="T30" fmla="*/ 1 w 352"/>
                <a:gd name="T31" fmla="*/ 1 h 259"/>
                <a:gd name="T32" fmla="*/ 1 w 352"/>
                <a:gd name="T33" fmla="*/ 1 h 259"/>
                <a:gd name="T34" fmla="*/ 1 w 352"/>
                <a:gd name="T35" fmla="*/ 1 h 259"/>
                <a:gd name="T36" fmla="*/ 1 w 352"/>
                <a:gd name="T37" fmla="*/ 1 h 259"/>
                <a:gd name="T38" fmla="*/ 1 w 352"/>
                <a:gd name="T39" fmla="*/ 1 h 259"/>
                <a:gd name="T40" fmla="*/ 1 w 352"/>
                <a:gd name="T41" fmla="*/ 1 h 259"/>
                <a:gd name="T42" fmla="*/ 1 w 352"/>
                <a:gd name="T43" fmla="*/ 1 h 259"/>
                <a:gd name="T44" fmla="*/ 1 w 352"/>
                <a:gd name="T45" fmla="*/ 1 h 259"/>
                <a:gd name="T46" fmla="*/ 1 w 352"/>
                <a:gd name="T47" fmla="*/ 1 h 259"/>
                <a:gd name="T48" fmla="*/ 1 w 352"/>
                <a:gd name="T49" fmla="*/ 1 h 259"/>
                <a:gd name="T50" fmla="*/ 1 w 352"/>
                <a:gd name="T51" fmla="*/ 1 h 259"/>
                <a:gd name="T52" fmla="*/ 1 w 352"/>
                <a:gd name="T53" fmla="*/ 1 h 259"/>
                <a:gd name="T54" fmla="*/ 1 w 352"/>
                <a:gd name="T55" fmla="*/ 1 h 259"/>
                <a:gd name="T56" fmla="*/ 0 w 352"/>
                <a:gd name="T57" fmla="*/ 1 h 259"/>
                <a:gd name="T58" fmla="*/ 0 w 352"/>
                <a:gd name="T59" fmla="*/ 1 h 259"/>
                <a:gd name="T60" fmla="*/ 0 w 352"/>
                <a:gd name="T61" fmla="*/ 1 h 259"/>
                <a:gd name="T62" fmla="*/ 0 w 352"/>
                <a:gd name="T63" fmla="*/ 1 h 259"/>
                <a:gd name="T64" fmla="*/ 0 w 352"/>
                <a:gd name="T65" fmla="*/ 1 h 259"/>
                <a:gd name="T66" fmla="*/ 0 w 352"/>
                <a:gd name="T67" fmla="*/ 1 h 259"/>
                <a:gd name="T68" fmla="*/ 0 w 352"/>
                <a:gd name="T69" fmla="*/ 1 h 259"/>
                <a:gd name="T70" fmla="*/ 0 w 352"/>
                <a:gd name="T71" fmla="*/ 1 h 259"/>
                <a:gd name="T72" fmla="*/ 0 w 352"/>
                <a:gd name="T73" fmla="*/ 1 h 259"/>
                <a:gd name="T74" fmla="*/ 0 w 352"/>
                <a:gd name="T75" fmla="*/ 1 h 259"/>
                <a:gd name="T76" fmla="*/ 0 w 352"/>
                <a:gd name="T77" fmla="*/ 0 h 259"/>
                <a:gd name="T78" fmla="*/ 0 w 352"/>
                <a:gd name="T79" fmla="*/ 0 h 259"/>
                <a:gd name="T80" fmla="*/ 0 w 352"/>
                <a:gd name="T81" fmla="*/ 0 h 259"/>
                <a:gd name="T82" fmla="*/ 0 w 352"/>
                <a:gd name="T83" fmla="*/ 0 h 259"/>
                <a:gd name="T84" fmla="*/ 0 w 352"/>
                <a:gd name="T85" fmla="*/ 0 h 259"/>
                <a:gd name="T86" fmla="*/ 0 w 352"/>
                <a:gd name="T87" fmla="*/ 0 h 259"/>
                <a:gd name="T88" fmla="*/ 0 w 352"/>
                <a:gd name="T89" fmla="*/ 0 h 259"/>
                <a:gd name="T90" fmla="*/ 0 w 352"/>
                <a:gd name="T91" fmla="*/ 0 h 259"/>
                <a:gd name="T92" fmla="*/ 0 w 352"/>
                <a:gd name="T93" fmla="*/ 0 h 259"/>
                <a:gd name="T94" fmla="*/ 0 w 352"/>
                <a:gd name="T95" fmla="*/ 0 h 259"/>
                <a:gd name="T96" fmla="*/ 0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4" name="Freeform 380">
              <a:extLst>
                <a:ext uri="{FF2B5EF4-FFF2-40B4-BE49-F238E27FC236}">
                  <a16:creationId xmlns:a16="http://schemas.microsoft.com/office/drawing/2014/main" id="{883A7815-66E1-412C-915E-DF272CC9A7F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19" y="3265"/>
              <a:ext cx="110" cy="86"/>
            </a:xfrm>
            <a:custGeom>
              <a:avLst/>
              <a:gdLst>
                <a:gd name="T0" fmla="*/ 0 w 329"/>
                <a:gd name="T1" fmla="*/ 0 h 256"/>
                <a:gd name="T2" fmla="*/ 0 w 329"/>
                <a:gd name="T3" fmla="*/ 0 h 256"/>
                <a:gd name="T4" fmla="*/ 1 w 329"/>
                <a:gd name="T5" fmla="*/ 0 h 256"/>
                <a:gd name="T6" fmla="*/ 1 w 329"/>
                <a:gd name="T7" fmla="*/ 0 h 256"/>
                <a:gd name="T8" fmla="*/ 1 w 329"/>
                <a:gd name="T9" fmla="*/ 0 h 256"/>
                <a:gd name="T10" fmla="*/ 1 w 329"/>
                <a:gd name="T11" fmla="*/ 0 h 256"/>
                <a:gd name="T12" fmla="*/ 1 w 329"/>
                <a:gd name="T13" fmla="*/ 0 h 256"/>
                <a:gd name="T14" fmla="*/ 1 w 329"/>
                <a:gd name="T15" fmla="*/ 0 h 256"/>
                <a:gd name="T16" fmla="*/ 1 w 329"/>
                <a:gd name="T17" fmla="*/ 0 h 256"/>
                <a:gd name="T18" fmla="*/ 1 w 329"/>
                <a:gd name="T19" fmla="*/ 0 h 256"/>
                <a:gd name="T20" fmla="*/ 1 w 329"/>
                <a:gd name="T21" fmla="*/ 0 h 256"/>
                <a:gd name="T22" fmla="*/ 1 w 329"/>
                <a:gd name="T23" fmla="*/ 0 h 256"/>
                <a:gd name="T24" fmla="*/ 1 w 329"/>
                <a:gd name="T25" fmla="*/ 1 h 256"/>
                <a:gd name="T26" fmla="*/ 1 w 329"/>
                <a:gd name="T27" fmla="*/ 1 h 256"/>
                <a:gd name="T28" fmla="*/ 1 w 329"/>
                <a:gd name="T29" fmla="*/ 1 h 256"/>
                <a:gd name="T30" fmla="*/ 1 w 329"/>
                <a:gd name="T31" fmla="*/ 1 h 256"/>
                <a:gd name="T32" fmla="*/ 1 w 329"/>
                <a:gd name="T33" fmla="*/ 1 h 256"/>
                <a:gd name="T34" fmla="*/ 1 w 329"/>
                <a:gd name="T35" fmla="*/ 1 h 256"/>
                <a:gd name="T36" fmla="*/ 1 w 329"/>
                <a:gd name="T37" fmla="*/ 1 h 256"/>
                <a:gd name="T38" fmla="*/ 1 w 329"/>
                <a:gd name="T39" fmla="*/ 1 h 256"/>
                <a:gd name="T40" fmla="*/ 1 w 329"/>
                <a:gd name="T41" fmla="*/ 1 h 256"/>
                <a:gd name="T42" fmla="*/ 1 w 329"/>
                <a:gd name="T43" fmla="*/ 1 h 256"/>
                <a:gd name="T44" fmla="*/ 1 w 329"/>
                <a:gd name="T45" fmla="*/ 1 h 256"/>
                <a:gd name="T46" fmla="*/ 1 w 329"/>
                <a:gd name="T47" fmla="*/ 1 h 256"/>
                <a:gd name="T48" fmla="*/ 1 w 329"/>
                <a:gd name="T49" fmla="*/ 1 h 256"/>
                <a:gd name="T50" fmla="*/ 1 w 329"/>
                <a:gd name="T51" fmla="*/ 1 h 256"/>
                <a:gd name="T52" fmla="*/ 1 w 329"/>
                <a:gd name="T53" fmla="*/ 1 h 256"/>
                <a:gd name="T54" fmla="*/ 1 w 329"/>
                <a:gd name="T55" fmla="*/ 1 h 256"/>
                <a:gd name="T56" fmla="*/ 0 w 329"/>
                <a:gd name="T57" fmla="*/ 1 h 256"/>
                <a:gd name="T58" fmla="*/ 0 w 329"/>
                <a:gd name="T59" fmla="*/ 1 h 256"/>
                <a:gd name="T60" fmla="*/ 0 w 329"/>
                <a:gd name="T61" fmla="*/ 1 h 256"/>
                <a:gd name="T62" fmla="*/ 0 w 329"/>
                <a:gd name="T63" fmla="*/ 1 h 256"/>
                <a:gd name="T64" fmla="*/ 0 w 329"/>
                <a:gd name="T65" fmla="*/ 1 h 256"/>
                <a:gd name="T66" fmla="*/ 0 w 329"/>
                <a:gd name="T67" fmla="*/ 1 h 256"/>
                <a:gd name="T68" fmla="*/ 0 w 329"/>
                <a:gd name="T69" fmla="*/ 1 h 256"/>
                <a:gd name="T70" fmla="*/ 0 w 329"/>
                <a:gd name="T71" fmla="*/ 1 h 256"/>
                <a:gd name="T72" fmla="*/ 0 w 329"/>
                <a:gd name="T73" fmla="*/ 1 h 256"/>
                <a:gd name="T74" fmla="*/ 0 w 329"/>
                <a:gd name="T75" fmla="*/ 1 h 256"/>
                <a:gd name="T76" fmla="*/ 0 w 329"/>
                <a:gd name="T77" fmla="*/ 0 h 256"/>
                <a:gd name="T78" fmla="*/ 0 w 329"/>
                <a:gd name="T79" fmla="*/ 0 h 256"/>
                <a:gd name="T80" fmla="*/ 0 w 329"/>
                <a:gd name="T81" fmla="*/ 0 h 256"/>
                <a:gd name="T82" fmla="*/ 0 w 329"/>
                <a:gd name="T83" fmla="*/ 0 h 256"/>
                <a:gd name="T84" fmla="*/ 0 w 329"/>
                <a:gd name="T85" fmla="*/ 0 h 256"/>
                <a:gd name="T86" fmla="*/ 0 w 329"/>
                <a:gd name="T87" fmla="*/ 0 h 256"/>
                <a:gd name="T88" fmla="*/ 0 w 329"/>
                <a:gd name="T89" fmla="*/ 0 h 256"/>
                <a:gd name="T90" fmla="*/ 0 w 329"/>
                <a:gd name="T91" fmla="*/ 0 h 256"/>
                <a:gd name="T92" fmla="*/ 0 w 329"/>
                <a:gd name="T93" fmla="*/ 0 h 256"/>
                <a:gd name="T94" fmla="*/ 0 w 329"/>
                <a:gd name="T95" fmla="*/ 0 h 256"/>
                <a:gd name="T96" fmla="*/ 0 w 329"/>
                <a:gd name="T97" fmla="*/ 0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5" name="Freeform 381">
              <a:extLst>
                <a:ext uri="{FF2B5EF4-FFF2-40B4-BE49-F238E27FC236}">
                  <a16:creationId xmlns:a16="http://schemas.microsoft.com/office/drawing/2014/main" id="{273C9DF8-7D91-41A2-AC5F-A2308CF03D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22" y="3266"/>
              <a:ext cx="103" cy="85"/>
            </a:xfrm>
            <a:custGeom>
              <a:avLst/>
              <a:gdLst>
                <a:gd name="T0" fmla="*/ 0 w 306"/>
                <a:gd name="T1" fmla="*/ 0 h 252"/>
                <a:gd name="T2" fmla="*/ 0 w 306"/>
                <a:gd name="T3" fmla="*/ 0 h 252"/>
                <a:gd name="T4" fmla="*/ 1 w 306"/>
                <a:gd name="T5" fmla="*/ 0 h 252"/>
                <a:gd name="T6" fmla="*/ 1 w 306"/>
                <a:gd name="T7" fmla="*/ 0 h 252"/>
                <a:gd name="T8" fmla="*/ 1 w 306"/>
                <a:gd name="T9" fmla="*/ 0 h 252"/>
                <a:gd name="T10" fmla="*/ 1 w 306"/>
                <a:gd name="T11" fmla="*/ 0 h 252"/>
                <a:gd name="T12" fmla="*/ 1 w 306"/>
                <a:gd name="T13" fmla="*/ 0 h 252"/>
                <a:gd name="T14" fmla="*/ 1 w 306"/>
                <a:gd name="T15" fmla="*/ 0 h 252"/>
                <a:gd name="T16" fmla="*/ 1 w 306"/>
                <a:gd name="T17" fmla="*/ 0 h 252"/>
                <a:gd name="T18" fmla="*/ 1 w 306"/>
                <a:gd name="T19" fmla="*/ 0 h 252"/>
                <a:gd name="T20" fmla="*/ 1 w 306"/>
                <a:gd name="T21" fmla="*/ 0 h 252"/>
                <a:gd name="T22" fmla="*/ 1 w 306"/>
                <a:gd name="T23" fmla="*/ 0 h 252"/>
                <a:gd name="T24" fmla="*/ 1 w 306"/>
                <a:gd name="T25" fmla="*/ 0 h 252"/>
                <a:gd name="T26" fmla="*/ 1 w 306"/>
                <a:gd name="T27" fmla="*/ 1 h 252"/>
                <a:gd name="T28" fmla="*/ 1 w 306"/>
                <a:gd name="T29" fmla="*/ 1 h 252"/>
                <a:gd name="T30" fmla="*/ 1 w 306"/>
                <a:gd name="T31" fmla="*/ 1 h 252"/>
                <a:gd name="T32" fmla="*/ 1 w 306"/>
                <a:gd name="T33" fmla="*/ 1 h 252"/>
                <a:gd name="T34" fmla="*/ 1 w 306"/>
                <a:gd name="T35" fmla="*/ 1 h 252"/>
                <a:gd name="T36" fmla="*/ 1 w 306"/>
                <a:gd name="T37" fmla="*/ 1 h 252"/>
                <a:gd name="T38" fmla="*/ 1 w 306"/>
                <a:gd name="T39" fmla="*/ 1 h 252"/>
                <a:gd name="T40" fmla="*/ 1 w 306"/>
                <a:gd name="T41" fmla="*/ 1 h 252"/>
                <a:gd name="T42" fmla="*/ 1 w 306"/>
                <a:gd name="T43" fmla="*/ 1 h 252"/>
                <a:gd name="T44" fmla="*/ 1 w 306"/>
                <a:gd name="T45" fmla="*/ 1 h 252"/>
                <a:gd name="T46" fmla="*/ 1 w 306"/>
                <a:gd name="T47" fmla="*/ 1 h 252"/>
                <a:gd name="T48" fmla="*/ 1 w 306"/>
                <a:gd name="T49" fmla="*/ 1 h 252"/>
                <a:gd name="T50" fmla="*/ 1 w 306"/>
                <a:gd name="T51" fmla="*/ 1 h 252"/>
                <a:gd name="T52" fmla="*/ 1 w 306"/>
                <a:gd name="T53" fmla="*/ 1 h 252"/>
                <a:gd name="T54" fmla="*/ 1 w 306"/>
                <a:gd name="T55" fmla="*/ 1 h 252"/>
                <a:gd name="T56" fmla="*/ 0 w 306"/>
                <a:gd name="T57" fmla="*/ 1 h 252"/>
                <a:gd name="T58" fmla="*/ 0 w 306"/>
                <a:gd name="T59" fmla="*/ 1 h 252"/>
                <a:gd name="T60" fmla="*/ 0 w 306"/>
                <a:gd name="T61" fmla="*/ 1 h 252"/>
                <a:gd name="T62" fmla="*/ 0 w 306"/>
                <a:gd name="T63" fmla="*/ 1 h 252"/>
                <a:gd name="T64" fmla="*/ 0 w 306"/>
                <a:gd name="T65" fmla="*/ 1 h 252"/>
                <a:gd name="T66" fmla="*/ 0 w 306"/>
                <a:gd name="T67" fmla="*/ 1 h 252"/>
                <a:gd name="T68" fmla="*/ 0 w 306"/>
                <a:gd name="T69" fmla="*/ 1 h 252"/>
                <a:gd name="T70" fmla="*/ 0 w 306"/>
                <a:gd name="T71" fmla="*/ 1 h 252"/>
                <a:gd name="T72" fmla="*/ 0 w 306"/>
                <a:gd name="T73" fmla="*/ 1 h 252"/>
                <a:gd name="T74" fmla="*/ 0 w 306"/>
                <a:gd name="T75" fmla="*/ 1 h 252"/>
                <a:gd name="T76" fmla="*/ 0 w 306"/>
                <a:gd name="T77" fmla="*/ 0 h 252"/>
                <a:gd name="T78" fmla="*/ 0 w 306"/>
                <a:gd name="T79" fmla="*/ 0 h 252"/>
                <a:gd name="T80" fmla="*/ 0 w 306"/>
                <a:gd name="T81" fmla="*/ 0 h 252"/>
                <a:gd name="T82" fmla="*/ 0 w 306"/>
                <a:gd name="T83" fmla="*/ 0 h 252"/>
                <a:gd name="T84" fmla="*/ 0 w 306"/>
                <a:gd name="T85" fmla="*/ 0 h 252"/>
                <a:gd name="T86" fmla="*/ 0 w 306"/>
                <a:gd name="T87" fmla="*/ 0 h 252"/>
                <a:gd name="T88" fmla="*/ 0 w 306"/>
                <a:gd name="T89" fmla="*/ 0 h 252"/>
                <a:gd name="T90" fmla="*/ 0 w 306"/>
                <a:gd name="T91" fmla="*/ 0 h 252"/>
                <a:gd name="T92" fmla="*/ 0 w 306"/>
                <a:gd name="T93" fmla="*/ 0 h 252"/>
                <a:gd name="T94" fmla="*/ 0 w 306"/>
                <a:gd name="T95" fmla="*/ 0 h 252"/>
                <a:gd name="T96" fmla="*/ 0 w 306"/>
                <a:gd name="T97" fmla="*/ 0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6" name="Freeform 382">
              <a:extLst>
                <a:ext uri="{FF2B5EF4-FFF2-40B4-BE49-F238E27FC236}">
                  <a16:creationId xmlns:a16="http://schemas.microsoft.com/office/drawing/2014/main" id="{A5DB7D8C-6165-4CF0-A320-DE4E3831EAA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26" y="3267"/>
              <a:ext cx="95" cy="84"/>
            </a:xfrm>
            <a:custGeom>
              <a:avLst/>
              <a:gdLst>
                <a:gd name="T0" fmla="*/ 0 w 283"/>
                <a:gd name="T1" fmla="*/ 0 h 250"/>
                <a:gd name="T2" fmla="*/ 0 w 283"/>
                <a:gd name="T3" fmla="*/ 0 h 250"/>
                <a:gd name="T4" fmla="*/ 1 w 283"/>
                <a:gd name="T5" fmla="*/ 0 h 250"/>
                <a:gd name="T6" fmla="*/ 1 w 283"/>
                <a:gd name="T7" fmla="*/ 0 h 250"/>
                <a:gd name="T8" fmla="*/ 1 w 283"/>
                <a:gd name="T9" fmla="*/ 0 h 250"/>
                <a:gd name="T10" fmla="*/ 1 w 283"/>
                <a:gd name="T11" fmla="*/ 0 h 250"/>
                <a:gd name="T12" fmla="*/ 1 w 283"/>
                <a:gd name="T13" fmla="*/ 0 h 250"/>
                <a:gd name="T14" fmla="*/ 1 w 283"/>
                <a:gd name="T15" fmla="*/ 0 h 250"/>
                <a:gd name="T16" fmla="*/ 1 w 283"/>
                <a:gd name="T17" fmla="*/ 0 h 250"/>
                <a:gd name="T18" fmla="*/ 1 w 283"/>
                <a:gd name="T19" fmla="*/ 0 h 250"/>
                <a:gd name="T20" fmla="*/ 1 w 283"/>
                <a:gd name="T21" fmla="*/ 0 h 250"/>
                <a:gd name="T22" fmla="*/ 1 w 283"/>
                <a:gd name="T23" fmla="*/ 0 h 250"/>
                <a:gd name="T24" fmla="*/ 1 w 283"/>
                <a:gd name="T25" fmla="*/ 0 h 250"/>
                <a:gd name="T26" fmla="*/ 1 w 283"/>
                <a:gd name="T27" fmla="*/ 1 h 250"/>
                <a:gd name="T28" fmla="*/ 1 w 283"/>
                <a:gd name="T29" fmla="*/ 1 h 250"/>
                <a:gd name="T30" fmla="*/ 1 w 283"/>
                <a:gd name="T31" fmla="*/ 1 h 250"/>
                <a:gd name="T32" fmla="*/ 1 w 283"/>
                <a:gd name="T33" fmla="*/ 1 h 250"/>
                <a:gd name="T34" fmla="*/ 1 w 283"/>
                <a:gd name="T35" fmla="*/ 1 h 250"/>
                <a:gd name="T36" fmla="*/ 1 w 283"/>
                <a:gd name="T37" fmla="*/ 1 h 250"/>
                <a:gd name="T38" fmla="*/ 1 w 283"/>
                <a:gd name="T39" fmla="*/ 1 h 250"/>
                <a:gd name="T40" fmla="*/ 1 w 283"/>
                <a:gd name="T41" fmla="*/ 1 h 250"/>
                <a:gd name="T42" fmla="*/ 1 w 283"/>
                <a:gd name="T43" fmla="*/ 1 h 250"/>
                <a:gd name="T44" fmla="*/ 1 w 283"/>
                <a:gd name="T45" fmla="*/ 1 h 250"/>
                <a:gd name="T46" fmla="*/ 1 w 283"/>
                <a:gd name="T47" fmla="*/ 1 h 250"/>
                <a:gd name="T48" fmla="*/ 1 w 283"/>
                <a:gd name="T49" fmla="*/ 1 h 250"/>
                <a:gd name="T50" fmla="*/ 1 w 283"/>
                <a:gd name="T51" fmla="*/ 1 h 250"/>
                <a:gd name="T52" fmla="*/ 1 w 283"/>
                <a:gd name="T53" fmla="*/ 1 h 250"/>
                <a:gd name="T54" fmla="*/ 1 w 283"/>
                <a:gd name="T55" fmla="*/ 1 h 250"/>
                <a:gd name="T56" fmla="*/ 0 w 283"/>
                <a:gd name="T57" fmla="*/ 1 h 250"/>
                <a:gd name="T58" fmla="*/ 0 w 283"/>
                <a:gd name="T59" fmla="*/ 1 h 250"/>
                <a:gd name="T60" fmla="*/ 0 w 283"/>
                <a:gd name="T61" fmla="*/ 1 h 250"/>
                <a:gd name="T62" fmla="*/ 0 w 283"/>
                <a:gd name="T63" fmla="*/ 1 h 250"/>
                <a:gd name="T64" fmla="*/ 0 w 283"/>
                <a:gd name="T65" fmla="*/ 1 h 250"/>
                <a:gd name="T66" fmla="*/ 0 w 283"/>
                <a:gd name="T67" fmla="*/ 1 h 250"/>
                <a:gd name="T68" fmla="*/ 0 w 283"/>
                <a:gd name="T69" fmla="*/ 1 h 250"/>
                <a:gd name="T70" fmla="*/ 0 w 283"/>
                <a:gd name="T71" fmla="*/ 1 h 250"/>
                <a:gd name="T72" fmla="*/ 0 w 283"/>
                <a:gd name="T73" fmla="*/ 1 h 250"/>
                <a:gd name="T74" fmla="*/ 0 w 283"/>
                <a:gd name="T75" fmla="*/ 1 h 250"/>
                <a:gd name="T76" fmla="*/ 0 w 283"/>
                <a:gd name="T77" fmla="*/ 0 h 250"/>
                <a:gd name="T78" fmla="*/ 0 w 283"/>
                <a:gd name="T79" fmla="*/ 0 h 250"/>
                <a:gd name="T80" fmla="*/ 0 w 283"/>
                <a:gd name="T81" fmla="*/ 0 h 250"/>
                <a:gd name="T82" fmla="*/ 0 w 283"/>
                <a:gd name="T83" fmla="*/ 0 h 250"/>
                <a:gd name="T84" fmla="*/ 0 w 283"/>
                <a:gd name="T85" fmla="*/ 0 h 250"/>
                <a:gd name="T86" fmla="*/ 0 w 283"/>
                <a:gd name="T87" fmla="*/ 0 h 250"/>
                <a:gd name="T88" fmla="*/ 0 w 283"/>
                <a:gd name="T89" fmla="*/ 0 h 250"/>
                <a:gd name="T90" fmla="*/ 0 w 283"/>
                <a:gd name="T91" fmla="*/ 0 h 250"/>
                <a:gd name="T92" fmla="*/ 0 w 283"/>
                <a:gd name="T93" fmla="*/ 0 h 250"/>
                <a:gd name="T94" fmla="*/ 0 w 283"/>
                <a:gd name="T95" fmla="*/ 0 h 250"/>
                <a:gd name="T96" fmla="*/ 0 w 283"/>
                <a:gd name="T97" fmla="*/ 0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7" name="Freeform 383">
              <a:extLst>
                <a:ext uri="{FF2B5EF4-FFF2-40B4-BE49-F238E27FC236}">
                  <a16:creationId xmlns:a16="http://schemas.microsoft.com/office/drawing/2014/main" id="{1AE5B903-486E-44C6-AED8-F19EB3F4BC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0" y="3267"/>
              <a:ext cx="87" cy="84"/>
            </a:xfrm>
            <a:custGeom>
              <a:avLst/>
              <a:gdLst>
                <a:gd name="T0" fmla="*/ 0 w 260"/>
                <a:gd name="T1" fmla="*/ 0 h 246"/>
                <a:gd name="T2" fmla="*/ 0 w 260"/>
                <a:gd name="T3" fmla="*/ 0 h 246"/>
                <a:gd name="T4" fmla="*/ 1 w 260"/>
                <a:gd name="T5" fmla="*/ 0 h 246"/>
                <a:gd name="T6" fmla="*/ 1 w 260"/>
                <a:gd name="T7" fmla="*/ 0 h 246"/>
                <a:gd name="T8" fmla="*/ 1 w 260"/>
                <a:gd name="T9" fmla="*/ 0 h 246"/>
                <a:gd name="T10" fmla="*/ 1 w 260"/>
                <a:gd name="T11" fmla="*/ 0 h 246"/>
                <a:gd name="T12" fmla="*/ 1 w 260"/>
                <a:gd name="T13" fmla="*/ 0 h 246"/>
                <a:gd name="T14" fmla="*/ 1 w 260"/>
                <a:gd name="T15" fmla="*/ 0 h 246"/>
                <a:gd name="T16" fmla="*/ 1 w 260"/>
                <a:gd name="T17" fmla="*/ 0 h 246"/>
                <a:gd name="T18" fmla="*/ 1 w 260"/>
                <a:gd name="T19" fmla="*/ 0 h 246"/>
                <a:gd name="T20" fmla="*/ 1 w 260"/>
                <a:gd name="T21" fmla="*/ 0 h 246"/>
                <a:gd name="T22" fmla="*/ 1 w 260"/>
                <a:gd name="T23" fmla="*/ 0 h 246"/>
                <a:gd name="T24" fmla="*/ 1 w 260"/>
                <a:gd name="T25" fmla="*/ 0 h 246"/>
                <a:gd name="T26" fmla="*/ 1 w 260"/>
                <a:gd name="T27" fmla="*/ 1 h 246"/>
                <a:gd name="T28" fmla="*/ 1 w 260"/>
                <a:gd name="T29" fmla="*/ 1 h 246"/>
                <a:gd name="T30" fmla="*/ 1 w 260"/>
                <a:gd name="T31" fmla="*/ 1 h 246"/>
                <a:gd name="T32" fmla="*/ 1 w 260"/>
                <a:gd name="T33" fmla="*/ 1 h 246"/>
                <a:gd name="T34" fmla="*/ 1 w 260"/>
                <a:gd name="T35" fmla="*/ 1 h 246"/>
                <a:gd name="T36" fmla="*/ 1 w 260"/>
                <a:gd name="T37" fmla="*/ 1 h 246"/>
                <a:gd name="T38" fmla="*/ 1 w 260"/>
                <a:gd name="T39" fmla="*/ 1 h 246"/>
                <a:gd name="T40" fmla="*/ 1 w 260"/>
                <a:gd name="T41" fmla="*/ 1 h 246"/>
                <a:gd name="T42" fmla="*/ 1 w 260"/>
                <a:gd name="T43" fmla="*/ 1 h 246"/>
                <a:gd name="T44" fmla="*/ 1 w 260"/>
                <a:gd name="T45" fmla="*/ 1 h 246"/>
                <a:gd name="T46" fmla="*/ 1 w 260"/>
                <a:gd name="T47" fmla="*/ 1 h 246"/>
                <a:gd name="T48" fmla="*/ 1 w 260"/>
                <a:gd name="T49" fmla="*/ 1 h 246"/>
                <a:gd name="T50" fmla="*/ 1 w 260"/>
                <a:gd name="T51" fmla="*/ 1 h 246"/>
                <a:gd name="T52" fmla="*/ 1 w 260"/>
                <a:gd name="T53" fmla="*/ 1 h 246"/>
                <a:gd name="T54" fmla="*/ 1 w 260"/>
                <a:gd name="T55" fmla="*/ 1 h 246"/>
                <a:gd name="T56" fmla="*/ 0 w 260"/>
                <a:gd name="T57" fmla="*/ 1 h 246"/>
                <a:gd name="T58" fmla="*/ 0 w 260"/>
                <a:gd name="T59" fmla="*/ 1 h 246"/>
                <a:gd name="T60" fmla="*/ 0 w 260"/>
                <a:gd name="T61" fmla="*/ 1 h 246"/>
                <a:gd name="T62" fmla="*/ 0 w 260"/>
                <a:gd name="T63" fmla="*/ 1 h 246"/>
                <a:gd name="T64" fmla="*/ 0 w 260"/>
                <a:gd name="T65" fmla="*/ 1 h 246"/>
                <a:gd name="T66" fmla="*/ 0 w 260"/>
                <a:gd name="T67" fmla="*/ 1 h 246"/>
                <a:gd name="T68" fmla="*/ 0 w 260"/>
                <a:gd name="T69" fmla="*/ 1 h 246"/>
                <a:gd name="T70" fmla="*/ 0 w 260"/>
                <a:gd name="T71" fmla="*/ 1 h 246"/>
                <a:gd name="T72" fmla="*/ 0 w 260"/>
                <a:gd name="T73" fmla="*/ 1 h 246"/>
                <a:gd name="T74" fmla="*/ 0 w 260"/>
                <a:gd name="T75" fmla="*/ 1 h 246"/>
                <a:gd name="T76" fmla="*/ 0 w 260"/>
                <a:gd name="T77" fmla="*/ 0 h 246"/>
                <a:gd name="T78" fmla="*/ 0 w 260"/>
                <a:gd name="T79" fmla="*/ 0 h 246"/>
                <a:gd name="T80" fmla="*/ 0 w 260"/>
                <a:gd name="T81" fmla="*/ 0 h 246"/>
                <a:gd name="T82" fmla="*/ 0 w 260"/>
                <a:gd name="T83" fmla="*/ 0 h 246"/>
                <a:gd name="T84" fmla="*/ 0 w 260"/>
                <a:gd name="T85" fmla="*/ 0 h 246"/>
                <a:gd name="T86" fmla="*/ 0 w 260"/>
                <a:gd name="T87" fmla="*/ 0 h 246"/>
                <a:gd name="T88" fmla="*/ 0 w 260"/>
                <a:gd name="T89" fmla="*/ 0 h 246"/>
                <a:gd name="T90" fmla="*/ 0 w 260"/>
                <a:gd name="T91" fmla="*/ 0 h 246"/>
                <a:gd name="T92" fmla="*/ 0 w 260"/>
                <a:gd name="T93" fmla="*/ 0 h 246"/>
                <a:gd name="T94" fmla="*/ 0 w 260"/>
                <a:gd name="T95" fmla="*/ 0 h 246"/>
                <a:gd name="T96" fmla="*/ 0 w 260"/>
                <a:gd name="T97" fmla="*/ 0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8" name="Freeform 384">
              <a:extLst>
                <a:ext uri="{FF2B5EF4-FFF2-40B4-BE49-F238E27FC236}">
                  <a16:creationId xmlns:a16="http://schemas.microsoft.com/office/drawing/2014/main" id="{5DFB15C3-6138-451F-B239-5319424D17B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4" y="3269"/>
              <a:ext cx="79" cy="81"/>
            </a:xfrm>
            <a:custGeom>
              <a:avLst/>
              <a:gdLst>
                <a:gd name="T0" fmla="*/ 0 w 236"/>
                <a:gd name="T1" fmla="*/ 0 h 243"/>
                <a:gd name="T2" fmla="*/ 0 w 236"/>
                <a:gd name="T3" fmla="*/ 0 h 243"/>
                <a:gd name="T4" fmla="*/ 1 w 236"/>
                <a:gd name="T5" fmla="*/ 0 h 243"/>
                <a:gd name="T6" fmla="*/ 1 w 236"/>
                <a:gd name="T7" fmla="*/ 0 h 243"/>
                <a:gd name="T8" fmla="*/ 1 w 236"/>
                <a:gd name="T9" fmla="*/ 0 h 243"/>
                <a:gd name="T10" fmla="*/ 1 w 236"/>
                <a:gd name="T11" fmla="*/ 0 h 243"/>
                <a:gd name="T12" fmla="*/ 1 w 236"/>
                <a:gd name="T13" fmla="*/ 0 h 243"/>
                <a:gd name="T14" fmla="*/ 1 w 236"/>
                <a:gd name="T15" fmla="*/ 0 h 243"/>
                <a:gd name="T16" fmla="*/ 1 w 236"/>
                <a:gd name="T17" fmla="*/ 0 h 243"/>
                <a:gd name="T18" fmla="*/ 1 w 236"/>
                <a:gd name="T19" fmla="*/ 0 h 243"/>
                <a:gd name="T20" fmla="*/ 1 w 236"/>
                <a:gd name="T21" fmla="*/ 0 h 243"/>
                <a:gd name="T22" fmla="*/ 1 w 236"/>
                <a:gd name="T23" fmla="*/ 0 h 243"/>
                <a:gd name="T24" fmla="*/ 1 w 236"/>
                <a:gd name="T25" fmla="*/ 0 h 243"/>
                <a:gd name="T26" fmla="*/ 1 w 236"/>
                <a:gd name="T27" fmla="*/ 1 h 243"/>
                <a:gd name="T28" fmla="*/ 1 w 236"/>
                <a:gd name="T29" fmla="*/ 1 h 243"/>
                <a:gd name="T30" fmla="*/ 1 w 236"/>
                <a:gd name="T31" fmla="*/ 1 h 243"/>
                <a:gd name="T32" fmla="*/ 1 w 236"/>
                <a:gd name="T33" fmla="*/ 1 h 243"/>
                <a:gd name="T34" fmla="*/ 1 w 236"/>
                <a:gd name="T35" fmla="*/ 1 h 243"/>
                <a:gd name="T36" fmla="*/ 1 w 236"/>
                <a:gd name="T37" fmla="*/ 1 h 243"/>
                <a:gd name="T38" fmla="*/ 1 w 236"/>
                <a:gd name="T39" fmla="*/ 1 h 243"/>
                <a:gd name="T40" fmla="*/ 1 w 236"/>
                <a:gd name="T41" fmla="*/ 1 h 243"/>
                <a:gd name="T42" fmla="*/ 1 w 236"/>
                <a:gd name="T43" fmla="*/ 1 h 243"/>
                <a:gd name="T44" fmla="*/ 1 w 236"/>
                <a:gd name="T45" fmla="*/ 1 h 243"/>
                <a:gd name="T46" fmla="*/ 1 w 236"/>
                <a:gd name="T47" fmla="*/ 1 h 243"/>
                <a:gd name="T48" fmla="*/ 1 w 236"/>
                <a:gd name="T49" fmla="*/ 1 h 243"/>
                <a:gd name="T50" fmla="*/ 1 w 236"/>
                <a:gd name="T51" fmla="*/ 1 h 243"/>
                <a:gd name="T52" fmla="*/ 0 w 236"/>
                <a:gd name="T53" fmla="*/ 1 h 243"/>
                <a:gd name="T54" fmla="*/ 0 w 236"/>
                <a:gd name="T55" fmla="*/ 1 h 243"/>
                <a:gd name="T56" fmla="*/ 0 w 236"/>
                <a:gd name="T57" fmla="*/ 1 h 243"/>
                <a:gd name="T58" fmla="*/ 0 w 236"/>
                <a:gd name="T59" fmla="*/ 1 h 243"/>
                <a:gd name="T60" fmla="*/ 0 w 236"/>
                <a:gd name="T61" fmla="*/ 1 h 243"/>
                <a:gd name="T62" fmla="*/ 0 w 236"/>
                <a:gd name="T63" fmla="*/ 1 h 243"/>
                <a:gd name="T64" fmla="*/ 0 w 236"/>
                <a:gd name="T65" fmla="*/ 1 h 243"/>
                <a:gd name="T66" fmla="*/ 0 w 236"/>
                <a:gd name="T67" fmla="*/ 1 h 243"/>
                <a:gd name="T68" fmla="*/ 0 w 236"/>
                <a:gd name="T69" fmla="*/ 1 h 243"/>
                <a:gd name="T70" fmla="*/ 0 w 236"/>
                <a:gd name="T71" fmla="*/ 0 h 243"/>
                <a:gd name="T72" fmla="*/ 0 w 236"/>
                <a:gd name="T73" fmla="*/ 0 h 243"/>
                <a:gd name="T74" fmla="*/ 0 w 236"/>
                <a:gd name="T75" fmla="*/ 0 h 243"/>
                <a:gd name="T76" fmla="*/ 0 w 236"/>
                <a:gd name="T77" fmla="*/ 0 h 243"/>
                <a:gd name="T78" fmla="*/ 0 w 236"/>
                <a:gd name="T79" fmla="*/ 0 h 243"/>
                <a:gd name="T80" fmla="*/ 0 w 236"/>
                <a:gd name="T81" fmla="*/ 0 h 243"/>
                <a:gd name="T82" fmla="*/ 0 w 236"/>
                <a:gd name="T83" fmla="*/ 0 h 243"/>
                <a:gd name="T84" fmla="*/ 0 w 236"/>
                <a:gd name="T85" fmla="*/ 0 h 243"/>
                <a:gd name="T86" fmla="*/ 0 w 236"/>
                <a:gd name="T87" fmla="*/ 0 h 243"/>
                <a:gd name="T88" fmla="*/ 0 w 236"/>
                <a:gd name="T89" fmla="*/ 0 h 243"/>
                <a:gd name="T90" fmla="*/ 0 w 236"/>
                <a:gd name="T91" fmla="*/ 0 h 243"/>
                <a:gd name="T92" fmla="*/ 0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9" name="Freeform 385">
              <a:extLst>
                <a:ext uri="{FF2B5EF4-FFF2-40B4-BE49-F238E27FC236}">
                  <a16:creationId xmlns:a16="http://schemas.microsoft.com/office/drawing/2014/main" id="{7A7AABD5-F43D-40EF-8D63-D15633092A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7" y="3269"/>
              <a:ext cx="72" cy="81"/>
            </a:xfrm>
            <a:custGeom>
              <a:avLst/>
              <a:gdLst>
                <a:gd name="T0" fmla="*/ 0 w 214"/>
                <a:gd name="T1" fmla="*/ 0 h 239"/>
                <a:gd name="T2" fmla="*/ 0 w 214"/>
                <a:gd name="T3" fmla="*/ 0 h 239"/>
                <a:gd name="T4" fmla="*/ 0 w 214"/>
                <a:gd name="T5" fmla="*/ 0 h 239"/>
                <a:gd name="T6" fmla="*/ 1 w 214"/>
                <a:gd name="T7" fmla="*/ 0 h 239"/>
                <a:gd name="T8" fmla="*/ 1 w 214"/>
                <a:gd name="T9" fmla="*/ 0 h 239"/>
                <a:gd name="T10" fmla="*/ 1 w 214"/>
                <a:gd name="T11" fmla="*/ 0 h 239"/>
                <a:gd name="T12" fmla="*/ 1 w 214"/>
                <a:gd name="T13" fmla="*/ 0 h 239"/>
                <a:gd name="T14" fmla="*/ 1 w 214"/>
                <a:gd name="T15" fmla="*/ 0 h 239"/>
                <a:gd name="T16" fmla="*/ 1 w 214"/>
                <a:gd name="T17" fmla="*/ 0 h 239"/>
                <a:gd name="T18" fmla="*/ 1 w 214"/>
                <a:gd name="T19" fmla="*/ 0 h 239"/>
                <a:gd name="T20" fmla="*/ 1 w 214"/>
                <a:gd name="T21" fmla="*/ 0 h 239"/>
                <a:gd name="T22" fmla="*/ 1 w 214"/>
                <a:gd name="T23" fmla="*/ 0 h 239"/>
                <a:gd name="T24" fmla="*/ 1 w 214"/>
                <a:gd name="T25" fmla="*/ 0 h 239"/>
                <a:gd name="T26" fmla="*/ 1 w 214"/>
                <a:gd name="T27" fmla="*/ 1 h 239"/>
                <a:gd name="T28" fmla="*/ 1 w 214"/>
                <a:gd name="T29" fmla="*/ 1 h 239"/>
                <a:gd name="T30" fmla="*/ 1 w 214"/>
                <a:gd name="T31" fmla="*/ 1 h 239"/>
                <a:gd name="T32" fmla="*/ 1 w 214"/>
                <a:gd name="T33" fmla="*/ 1 h 239"/>
                <a:gd name="T34" fmla="*/ 1 w 214"/>
                <a:gd name="T35" fmla="*/ 1 h 239"/>
                <a:gd name="T36" fmla="*/ 1 w 214"/>
                <a:gd name="T37" fmla="*/ 1 h 239"/>
                <a:gd name="T38" fmla="*/ 1 w 214"/>
                <a:gd name="T39" fmla="*/ 1 h 239"/>
                <a:gd name="T40" fmla="*/ 1 w 214"/>
                <a:gd name="T41" fmla="*/ 1 h 239"/>
                <a:gd name="T42" fmla="*/ 1 w 214"/>
                <a:gd name="T43" fmla="*/ 1 h 239"/>
                <a:gd name="T44" fmla="*/ 1 w 214"/>
                <a:gd name="T45" fmla="*/ 1 h 239"/>
                <a:gd name="T46" fmla="*/ 1 w 214"/>
                <a:gd name="T47" fmla="*/ 1 h 239"/>
                <a:gd name="T48" fmla="*/ 1 w 214"/>
                <a:gd name="T49" fmla="*/ 1 h 239"/>
                <a:gd name="T50" fmla="*/ 1 w 214"/>
                <a:gd name="T51" fmla="*/ 1 h 239"/>
                <a:gd name="T52" fmla="*/ 0 w 214"/>
                <a:gd name="T53" fmla="*/ 1 h 239"/>
                <a:gd name="T54" fmla="*/ 0 w 214"/>
                <a:gd name="T55" fmla="*/ 1 h 239"/>
                <a:gd name="T56" fmla="*/ 0 w 214"/>
                <a:gd name="T57" fmla="*/ 1 h 239"/>
                <a:gd name="T58" fmla="*/ 0 w 214"/>
                <a:gd name="T59" fmla="*/ 1 h 239"/>
                <a:gd name="T60" fmla="*/ 0 w 214"/>
                <a:gd name="T61" fmla="*/ 1 h 239"/>
                <a:gd name="T62" fmla="*/ 0 w 214"/>
                <a:gd name="T63" fmla="*/ 1 h 239"/>
                <a:gd name="T64" fmla="*/ 0 w 214"/>
                <a:gd name="T65" fmla="*/ 1 h 239"/>
                <a:gd name="T66" fmla="*/ 0 w 214"/>
                <a:gd name="T67" fmla="*/ 1 h 239"/>
                <a:gd name="T68" fmla="*/ 0 w 214"/>
                <a:gd name="T69" fmla="*/ 1 h 239"/>
                <a:gd name="T70" fmla="*/ 0 w 214"/>
                <a:gd name="T71" fmla="*/ 1 h 239"/>
                <a:gd name="T72" fmla="*/ 0 w 214"/>
                <a:gd name="T73" fmla="*/ 0 h 239"/>
                <a:gd name="T74" fmla="*/ 0 w 214"/>
                <a:gd name="T75" fmla="*/ 0 h 239"/>
                <a:gd name="T76" fmla="*/ 0 w 214"/>
                <a:gd name="T77" fmla="*/ 0 h 239"/>
                <a:gd name="T78" fmla="*/ 0 w 214"/>
                <a:gd name="T79" fmla="*/ 0 h 239"/>
                <a:gd name="T80" fmla="*/ 0 w 214"/>
                <a:gd name="T81" fmla="*/ 0 h 239"/>
                <a:gd name="T82" fmla="*/ 0 w 214"/>
                <a:gd name="T83" fmla="*/ 0 h 239"/>
                <a:gd name="T84" fmla="*/ 0 w 214"/>
                <a:gd name="T85" fmla="*/ 0 h 239"/>
                <a:gd name="T86" fmla="*/ 0 w 214"/>
                <a:gd name="T87" fmla="*/ 0 h 239"/>
                <a:gd name="T88" fmla="*/ 0 w 214"/>
                <a:gd name="T89" fmla="*/ 0 h 239"/>
                <a:gd name="T90" fmla="*/ 0 w 214"/>
                <a:gd name="T91" fmla="*/ 0 h 239"/>
                <a:gd name="T92" fmla="*/ 0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0" name="Freeform 386">
              <a:extLst>
                <a:ext uri="{FF2B5EF4-FFF2-40B4-BE49-F238E27FC236}">
                  <a16:creationId xmlns:a16="http://schemas.microsoft.com/office/drawing/2014/main" id="{B98D944C-EB27-4576-8DD7-EE789BA201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1" y="3270"/>
              <a:ext cx="64" cy="80"/>
            </a:xfrm>
            <a:custGeom>
              <a:avLst/>
              <a:gdLst>
                <a:gd name="T0" fmla="*/ 0 w 190"/>
                <a:gd name="T1" fmla="*/ 0 h 237"/>
                <a:gd name="T2" fmla="*/ 1 w 190"/>
                <a:gd name="T3" fmla="*/ 0 h 237"/>
                <a:gd name="T4" fmla="*/ 1 w 190"/>
                <a:gd name="T5" fmla="*/ 0 h 237"/>
                <a:gd name="T6" fmla="*/ 1 w 190"/>
                <a:gd name="T7" fmla="*/ 0 h 237"/>
                <a:gd name="T8" fmla="*/ 1 w 190"/>
                <a:gd name="T9" fmla="*/ 0 h 237"/>
                <a:gd name="T10" fmla="*/ 1 w 190"/>
                <a:gd name="T11" fmla="*/ 0 h 237"/>
                <a:gd name="T12" fmla="*/ 1 w 190"/>
                <a:gd name="T13" fmla="*/ 0 h 237"/>
                <a:gd name="T14" fmla="*/ 1 w 190"/>
                <a:gd name="T15" fmla="*/ 0 h 237"/>
                <a:gd name="T16" fmla="*/ 1 w 190"/>
                <a:gd name="T17" fmla="*/ 0 h 237"/>
                <a:gd name="T18" fmla="*/ 1 w 190"/>
                <a:gd name="T19" fmla="*/ 0 h 237"/>
                <a:gd name="T20" fmla="*/ 1 w 190"/>
                <a:gd name="T21" fmla="*/ 0 h 237"/>
                <a:gd name="T22" fmla="*/ 1 w 190"/>
                <a:gd name="T23" fmla="*/ 0 h 237"/>
                <a:gd name="T24" fmla="*/ 1 w 190"/>
                <a:gd name="T25" fmla="*/ 1 h 237"/>
                <a:gd name="T26" fmla="*/ 1 w 190"/>
                <a:gd name="T27" fmla="*/ 1 h 237"/>
                <a:gd name="T28" fmla="*/ 1 w 190"/>
                <a:gd name="T29" fmla="*/ 1 h 237"/>
                <a:gd name="T30" fmla="*/ 1 w 190"/>
                <a:gd name="T31" fmla="*/ 1 h 237"/>
                <a:gd name="T32" fmla="*/ 1 w 190"/>
                <a:gd name="T33" fmla="*/ 1 h 237"/>
                <a:gd name="T34" fmla="*/ 1 w 190"/>
                <a:gd name="T35" fmla="*/ 1 h 237"/>
                <a:gd name="T36" fmla="*/ 1 w 190"/>
                <a:gd name="T37" fmla="*/ 1 h 237"/>
                <a:gd name="T38" fmla="*/ 1 w 190"/>
                <a:gd name="T39" fmla="*/ 1 h 237"/>
                <a:gd name="T40" fmla="*/ 1 w 190"/>
                <a:gd name="T41" fmla="*/ 1 h 237"/>
                <a:gd name="T42" fmla="*/ 1 w 190"/>
                <a:gd name="T43" fmla="*/ 1 h 237"/>
                <a:gd name="T44" fmla="*/ 1 w 190"/>
                <a:gd name="T45" fmla="*/ 1 h 237"/>
                <a:gd name="T46" fmla="*/ 0 w 190"/>
                <a:gd name="T47" fmla="*/ 1 h 237"/>
                <a:gd name="T48" fmla="*/ 0 w 190"/>
                <a:gd name="T49" fmla="*/ 1 h 237"/>
                <a:gd name="T50" fmla="*/ 0 w 190"/>
                <a:gd name="T51" fmla="*/ 1 h 237"/>
                <a:gd name="T52" fmla="*/ 0 w 190"/>
                <a:gd name="T53" fmla="*/ 1 h 237"/>
                <a:gd name="T54" fmla="*/ 0 w 190"/>
                <a:gd name="T55" fmla="*/ 1 h 237"/>
                <a:gd name="T56" fmla="*/ 0 w 190"/>
                <a:gd name="T57" fmla="*/ 1 h 237"/>
                <a:gd name="T58" fmla="*/ 0 w 190"/>
                <a:gd name="T59" fmla="*/ 1 h 237"/>
                <a:gd name="T60" fmla="*/ 0 w 190"/>
                <a:gd name="T61" fmla="*/ 1 h 237"/>
                <a:gd name="T62" fmla="*/ 0 w 190"/>
                <a:gd name="T63" fmla="*/ 1 h 237"/>
                <a:gd name="T64" fmla="*/ 0 w 190"/>
                <a:gd name="T65" fmla="*/ 1 h 237"/>
                <a:gd name="T66" fmla="*/ 0 w 190"/>
                <a:gd name="T67" fmla="*/ 0 h 237"/>
                <a:gd name="T68" fmla="*/ 0 w 190"/>
                <a:gd name="T69" fmla="*/ 0 h 237"/>
                <a:gd name="T70" fmla="*/ 0 w 190"/>
                <a:gd name="T71" fmla="*/ 0 h 237"/>
                <a:gd name="T72" fmla="*/ 0 w 190"/>
                <a:gd name="T73" fmla="*/ 0 h 237"/>
                <a:gd name="T74" fmla="*/ 0 w 190"/>
                <a:gd name="T75" fmla="*/ 0 h 237"/>
                <a:gd name="T76" fmla="*/ 0 w 190"/>
                <a:gd name="T77" fmla="*/ 0 h 237"/>
                <a:gd name="T78" fmla="*/ 0 w 190"/>
                <a:gd name="T79" fmla="*/ 0 h 237"/>
                <a:gd name="T80" fmla="*/ 0 w 190"/>
                <a:gd name="T81" fmla="*/ 0 h 237"/>
                <a:gd name="T82" fmla="*/ 0 w 190"/>
                <a:gd name="T83" fmla="*/ 0 h 237"/>
                <a:gd name="T84" fmla="*/ 0 w 190"/>
                <a:gd name="T85" fmla="*/ 0 h 237"/>
                <a:gd name="T86" fmla="*/ 0 w 190"/>
                <a:gd name="T87" fmla="*/ 0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1" name="Freeform 387">
              <a:extLst>
                <a:ext uri="{FF2B5EF4-FFF2-40B4-BE49-F238E27FC236}">
                  <a16:creationId xmlns:a16="http://schemas.microsoft.com/office/drawing/2014/main" id="{8659C889-CBA1-49AA-AD69-94AD2B61EDA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5" y="3271"/>
              <a:ext cx="56" cy="79"/>
            </a:xfrm>
            <a:custGeom>
              <a:avLst/>
              <a:gdLst>
                <a:gd name="T0" fmla="*/ 0 w 167"/>
                <a:gd name="T1" fmla="*/ 0 h 234"/>
                <a:gd name="T2" fmla="*/ 0 w 167"/>
                <a:gd name="T3" fmla="*/ 0 h 234"/>
                <a:gd name="T4" fmla="*/ 1 w 167"/>
                <a:gd name="T5" fmla="*/ 0 h 234"/>
                <a:gd name="T6" fmla="*/ 1 w 167"/>
                <a:gd name="T7" fmla="*/ 0 h 234"/>
                <a:gd name="T8" fmla="*/ 1 w 167"/>
                <a:gd name="T9" fmla="*/ 0 h 234"/>
                <a:gd name="T10" fmla="*/ 1 w 167"/>
                <a:gd name="T11" fmla="*/ 0 h 234"/>
                <a:gd name="T12" fmla="*/ 1 w 167"/>
                <a:gd name="T13" fmla="*/ 0 h 234"/>
                <a:gd name="T14" fmla="*/ 1 w 167"/>
                <a:gd name="T15" fmla="*/ 0 h 234"/>
                <a:gd name="T16" fmla="*/ 1 w 167"/>
                <a:gd name="T17" fmla="*/ 0 h 234"/>
                <a:gd name="T18" fmla="*/ 1 w 167"/>
                <a:gd name="T19" fmla="*/ 0 h 234"/>
                <a:gd name="T20" fmla="*/ 1 w 167"/>
                <a:gd name="T21" fmla="*/ 0 h 234"/>
                <a:gd name="T22" fmla="*/ 1 w 167"/>
                <a:gd name="T23" fmla="*/ 0 h 234"/>
                <a:gd name="T24" fmla="*/ 1 w 167"/>
                <a:gd name="T25" fmla="*/ 1 h 234"/>
                <a:gd name="T26" fmla="*/ 1 w 167"/>
                <a:gd name="T27" fmla="*/ 1 h 234"/>
                <a:gd name="T28" fmla="*/ 1 w 167"/>
                <a:gd name="T29" fmla="*/ 1 h 234"/>
                <a:gd name="T30" fmla="*/ 1 w 167"/>
                <a:gd name="T31" fmla="*/ 1 h 234"/>
                <a:gd name="T32" fmla="*/ 1 w 167"/>
                <a:gd name="T33" fmla="*/ 1 h 234"/>
                <a:gd name="T34" fmla="*/ 1 w 167"/>
                <a:gd name="T35" fmla="*/ 1 h 234"/>
                <a:gd name="T36" fmla="*/ 1 w 167"/>
                <a:gd name="T37" fmla="*/ 1 h 234"/>
                <a:gd name="T38" fmla="*/ 1 w 167"/>
                <a:gd name="T39" fmla="*/ 1 h 234"/>
                <a:gd name="T40" fmla="*/ 1 w 167"/>
                <a:gd name="T41" fmla="*/ 1 h 234"/>
                <a:gd name="T42" fmla="*/ 1 w 167"/>
                <a:gd name="T43" fmla="*/ 1 h 234"/>
                <a:gd name="T44" fmla="*/ 1 w 167"/>
                <a:gd name="T45" fmla="*/ 1 h 234"/>
                <a:gd name="T46" fmla="*/ 0 w 167"/>
                <a:gd name="T47" fmla="*/ 1 h 234"/>
                <a:gd name="T48" fmla="*/ 0 w 167"/>
                <a:gd name="T49" fmla="*/ 1 h 234"/>
                <a:gd name="T50" fmla="*/ 0 w 167"/>
                <a:gd name="T51" fmla="*/ 1 h 234"/>
                <a:gd name="T52" fmla="*/ 0 w 167"/>
                <a:gd name="T53" fmla="*/ 1 h 234"/>
                <a:gd name="T54" fmla="*/ 0 w 167"/>
                <a:gd name="T55" fmla="*/ 1 h 234"/>
                <a:gd name="T56" fmla="*/ 0 w 167"/>
                <a:gd name="T57" fmla="*/ 1 h 234"/>
                <a:gd name="T58" fmla="*/ 0 w 167"/>
                <a:gd name="T59" fmla="*/ 1 h 234"/>
                <a:gd name="T60" fmla="*/ 0 w 167"/>
                <a:gd name="T61" fmla="*/ 1 h 234"/>
                <a:gd name="T62" fmla="*/ 0 w 167"/>
                <a:gd name="T63" fmla="*/ 1 h 234"/>
                <a:gd name="T64" fmla="*/ 0 w 167"/>
                <a:gd name="T65" fmla="*/ 1 h 234"/>
                <a:gd name="T66" fmla="*/ 0 w 167"/>
                <a:gd name="T67" fmla="*/ 0 h 234"/>
                <a:gd name="T68" fmla="*/ 0 w 167"/>
                <a:gd name="T69" fmla="*/ 0 h 234"/>
                <a:gd name="T70" fmla="*/ 0 w 167"/>
                <a:gd name="T71" fmla="*/ 0 h 234"/>
                <a:gd name="T72" fmla="*/ 0 w 167"/>
                <a:gd name="T73" fmla="*/ 0 h 234"/>
                <a:gd name="T74" fmla="*/ 0 w 167"/>
                <a:gd name="T75" fmla="*/ 0 h 234"/>
                <a:gd name="T76" fmla="*/ 0 w 167"/>
                <a:gd name="T77" fmla="*/ 0 h 234"/>
                <a:gd name="T78" fmla="*/ 0 w 167"/>
                <a:gd name="T79" fmla="*/ 0 h 234"/>
                <a:gd name="T80" fmla="*/ 0 w 167"/>
                <a:gd name="T81" fmla="*/ 0 h 234"/>
                <a:gd name="T82" fmla="*/ 0 w 167"/>
                <a:gd name="T83" fmla="*/ 0 h 234"/>
                <a:gd name="T84" fmla="*/ 0 w 167"/>
                <a:gd name="T85" fmla="*/ 0 h 234"/>
                <a:gd name="T86" fmla="*/ 0 w 167"/>
                <a:gd name="T87" fmla="*/ 0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2" name="Freeform 388">
              <a:extLst>
                <a:ext uri="{FF2B5EF4-FFF2-40B4-BE49-F238E27FC236}">
                  <a16:creationId xmlns:a16="http://schemas.microsoft.com/office/drawing/2014/main" id="{A08D17C5-03E8-4C15-A41C-879CA7210A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8" y="3272"/>
              <a:ext cx="48" cy="78"/>
            </a:xfrm>
            <a:custGeom>
              <a:avLst/>
              <a:gdLst>
                <a:gd name="T0" fmla="*/ 0 w 144"/>
                <a:gd name="T1" fmla="*/ 0 h 231"/>
                <a:gd name="T2" fmla="*/ 0 w 144"/>
                <a:gd name="T3" fmla="*/ 0 h 231"/>
                <a:gd name="T4" fmla="*/ 1 w 144"/>
                <a:gd name="T5" fmla="*/ 0 h 231"/>
                <a:gd name="T6" fmla="*/ 1 w 144"/>
                <a:gd name="T7" fmla="*/ 0 h 231"/>
                <a:gd name="T8" fmla="*/ 1 w 144"/>
                <a:gd name="T9" fmla="*/ 0 h 231"/>
                <a:gd name="T10" fmla="*/ 1 w 144"/>
                <a:gd name="T11" fmla="*/ 0 h 231"/>
                <a:gd name="T12" fmla="*/ 1 w 144"/>
                <a:gd name="T13" fmla="*/ 0 h 231"/>
                <a:gd name="T14" fmla="*/ 1 w 144"/>
                <a:gd name="T15" fmla="*/ 0 h 231"/>
                <a:gd name="T16" fmla="*/ 1 w 144"/>
                <a:gd name="T17" fmla="*/ 0 h 231"/>
                <a:gd name="T18" fmla="*/ 1 w 144"/>
                <a:gd name="T19" fmla="*/ 0 h 231"/>
                <a:gd name="T20" fmla="*/ 1 w 144"/>
                <a:gd name="T21" fmla="*/ 0 h 231"/>
                <a:gd name="T22" fmla="*/ 1 w 144"/>
                <a:gd name="T23" fmla="*/ 0 h 231"/>
                <a:gd name="T24" fmla="*/ 1 w 144"/>
                <a:gd name="T25" fmla="*/ 1 h 231"/>
                <a:gd name="T26" fmla="*/ 1 w 144"/>
                <a:gd name="T27" fmla="*/ 1 h 231"/>
                <a:gd name="T28" fmla="*/ 1 w 144"/>
                <a:gd name="T29" fmla="*/ 1 h 231"/>
                <a:gd name="T30" fmla="*/ 0 w 144"/>
                <a:gd name="T31" fmla="*/ 1 h 231"/>
                <a:gd name="T32" fmla="*/ 0 w 144"/>
                <a:gd name="T33" fmla="*/ 1 h 231"/>
                <a:gd name="T34" fmla="*/ 0 w 144"/>
                <a:gd name="T35" fmla="*/ 1 h 231"/>
                <a:gd name="T36" fmla="*/ 0 w 144"/>
                <a:gd name="T37" fmla="*/ 1 h 231"/>
                <a:gd name="T38" fmla="*/ 0 w 144"/>
                <a:gd name="T39" fmla="*/ 1 h 231"/>
                <a:gd name="T40" fmla="*/ 0 w 144"/>
                <a:gd name="T41" fmla="*/ 1 h 231"/>
                <a:gd name="T42" fmla="*/ 0 w 144"/>
                <a:gd name="T43" fmla="*/ 1 h 231"/>
                <a:gd name="T44" fmla="*/ 0 w 144"/>
                <a:gd name="T45" fmla="*/ 1 h 231"/>
                <a:gd name="T46" fmla="*/ 0 w 144"/>
                <a:gd name="T47" fmla="*/ 1 h 231"/>
                <a:gd name="T48" fmla="*/ 0 w 144"/>
                <a:gd name="T49" fmla="*/ 1 h 231"/>
                <a:gd name="T50" fmla="*/ 0 w 144"/>
                <a:gd name="T51" fmla="*/ 1 h 231"/>
                <a:gd name="T52" fmla="*/ 0 w 144"/>
                <a:gd name="T53" fmla="*/ 1 h 231"/>
                <a:gd name="T54" fmla="*/ 0 w 144"/>
                <a:gd name="T55" fmla="*/ 1 h 231"/>
                <a:gd name="T56" fmla="*/ 0 w 144"/>
                <a:gd name="T57" fmla="*/ 1 h 231"/>
                <a:gd name="T58" fmla="*/ 0 w 144"/>
                <a:gd name="T59" fmla="*/ 1 h 231"/>
                <a:gd name="T60" fmla="*/ 0 w 144"/>
                <a:gd name="T61" fmla="*/ 1 h 231"/>
                <a:gd name="T62" fmla="*/ 0 w 144"/>
                <a:gd name="T63" fmla="*/ 1 h 231"/>
                <a:gd name="T64" fmla="*/ 0 w 144"/>
                <a:gd name="T65" fmla="*/ 1 h 231"/>
                <a:gd name="T66" fmla="*/ 0 w 144"/>
                <a:gd name="T67" fmla="*/ 0 h 231"/>
                <a:gd name="T68" fmla="*/ 0 w 144"/>
                <a:gd name="T69" fmla="*/ 0 h 231"/>
                <a:gd name="T70" fmla="*/ 0 w 144"/>
                <a:gd name="T71" fmla="*/ 0 h 231"/>
                <a:gd name="T72" fmla="*/ 0 w 144"/>
                <a:gd name="T73" fmla="*/ 0 h 231"/>
                <a:gd name="T74" fmla="*/ 0 w 144"/>
                <a:gd name="T75" fmla="*/ 0 h 231"/>
                <a:gd name="T76" fmla="*/ 0 w 144"/>
                <a:gd name="T77" fmla="*/ 0 h 231"/>
                <a:gd name="T78" fmla="*/ 0 w 144"/>
                <a:gd name="T79" fmla="*/ 0 h 231"/>
                <a:gd name="T80" fmla="*/ 0 w 144"/>
                <a:gd name="T81" fmla="*/ 0 h 231"/>
                <a:gd name="T82" fmla="*/ 0 w 144"/>
                <a:gd name="T83" fmla="*/ 0 h 231"/>
                <a:gd name="T84" fmla="*/ 0 w 144"/>
                <a:gd name="T85" fmla="*/ 0 h 231"/>
                <a:gd name="T86" fmla="*/ 0 w 144"/>
                <a:gd name="T87" fmla="*/ 0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3" name="Freeform 389">
              <a:extLst>
                <a:ext uri="{FF2B5EF4-FFF2-40B4-BE49-F238E27FC236}">
                  <a16:creationId xmlns:a16="http://schemas.microsoft.com/office/drawing/2014/main" id="{5A9CA1A4-4F16-4274-B613-5164B2E005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1" y="3273"/>
              <a:ext cx="42" cy="77"/>
            </a:xfrm>
            <a:custGeom>
              <a:avLst/>
              <a:gdLst>
                <a:gd name="T0" fmla="*/ 0 w 123"/>
                <a:gd name="T1" fmla="*/ 0 h 228"/>
                <a:gd name="T2" fmla="*/ 0 w 123"/>
                <a:gd name="T3" fmla="*/ 0 h 228"/>
                <a:gd name="T4" fmla="*/ 1 w 123"/>
                <a:gd name="T5" fmla="*/ 0 h 228"/>
                <a:gd name="T6" fmla="*/ 1 w 123"/>
                <a:gd name="T7" fmla="*/ 0 h 228"/>
                <a:gd name="T8" fmla="*/ 0 w 123"/>
                <a:gd name="T9" fmla="*/ 0 h 228"/>
                <a:gd name="T10" fmla="*/ 0 w 123"/>
                <a:gd name="T11" fmla="*/ 0 h 228"/>
                <a:gd name="T12" fmla="*/ 0 w 123"/>
                <a:gd name="T13" fmla="*/ 0 h 228"/>
                <a:gd name="T14" fmla="*/ 0 w 123"/>
                <a:gd name="T15" fmla="*/ 0 h 228"/>
                <a:gd name="T16" fmla="*/ 0 w 123"/>
                <a:gd name="T17" fmla="*/ 0 h 228"/>
                <a:gd name="T18" fmla="*/ 0 w 123"/>
                <a:gd name="T19" fmla="*/ 0 h 228"/>
                <a:gd name="T20" fmla="*/ 0 w 123"/>
                <a:gd name="T21" fmla="*/ 0 h 228"/>
                <a:gd name="T22" fmla="*/ 0 w 123"/>
                <a:gd name="T23" fmla="*/ 0 h 228"/>
                <a:gd name="T24" fmla="*/ 0 w 123"/>
                <a:gd name="T25" fmla="*/ 0 h 228"/>
                <a:gd name="T26" fmla="*/ 0 w 123"/>
                <a:gd name="T27" fmla="*/ 1 h 228"/>
                <a:gd name="T28" fmla="*/ 0 w 123"/>
                <a:gd name="T29" fmla="*/ 1 h 228"/>
                <a:gd name="T30" fmla="*/ 0 w 123"/>
                <a:gd name="T31" fmla="*/ 1 h 228"/>
                <a:gd name="T32" fmla="*/ 0 w 123"/>
                <a:gd name="T33" fmla="*/ 1 h 228"/>
                <a:gd name="T34" fmla="*/ 0 w 123"/>
                <a:gd name="T35" fmla="*/ 1 h 228"/>
                <a:gd name="T36" fmla="*/ 0 w 123"/>
                <a:gd name="T37" fmla="*/ 1 h 228"/>
                <a:gd name="T38" fmla="*/ 0 w 123"/>
                <a:gd name="T39" fmla="*/ 1 h 228"/>
                <a:gd name="T40" fmla="*/ 0 w 123"/>
                <a:gd name="T41" fmla="*/ 1 h 228"/>
                <a:gd name="T42" fmla="*/ 0 w 123"/>
                <a:gd name="T43" fmla="*/ 1 h 228"/>
                <a:gd name="T44" fmla="*/ 0 w 123"/>
                <a:gd name="T45" fmla="*/ 1 h 228"/>
                <a:gd name="T46" fmla="*/ 0 w 123"/>
                <a:gd name="T47" fmla="*/ 1 h 228"/>
                <a:gd name="T48" fmla="*/ 0 w 123"/>
                <a:gd name="T49" fmla="*/ 1 h 228"/>
                <a:gd name="T50" fmla="*/ 0 w 123"/>
                <a:gd name="T51" fmla="*/ 1 h 228"/>
                <a:gd name="T52" fmla="*/ 0 w 123"/>
                <a:gd name="T53" fmla="*/ 1 h 228"/>
                <a:gd name="T54" fmla="*/ 0 w 123"/>
                <a:gd name="T55" fmla="*/ 1 h 228"/>
                <a:gd name="T56" fmla="*/ 0 w 123"/>
                <a:gd name="T57" fmla="*/ 1 h 228"/>
                <a:gd name="T58" fmla="*/ 0 w 123"/>
                <a:gd name="T59" fmla="*/ 1 h 228"/>
                <a:gd name="T60" fmla="*/ 0 w 123"/>
                <a:gd name="T61" fmla="*/ 1 h 228"/>
                <a:gd name="T62" fmla="*/ 0 w 123"/>
                <a:gd name="T63" fmla="*/ 1 h 228"/>
                <a:gd name="T64" fmla="*/ 0 w 123"/>
                <a:gd name="T65" fmla="*/ 1 h 228"/>
                <a:gd name="T66" fmla="*/ 0 w 123"/>
                <a:gd name="T67" fmla="*/ 0 h 228"/>
                <a:gd name="T68" fmla="*/ 0 w 123"/>
                <a:gd name="T69" fmla="*/ 0 h 228"/>
                <a:gd name="T70" fmla="*/ 0 w 123"/>
                <a:gd name="T71" fmla="*/ 0 h 228"/>
                <a:gd name="T72" fmla="*/ 0 w 123"/>
                <a:gd name="T73" fmla="*/ 0 h 228"/>
                <a:gd name="T74" fmla="*/ 0 w 123"/>
                <a:gd name="T75" fmla="*/ 0 h 228"/>
                <a:gd name="T76" fmla="*/ 0 w 123"/>
                <a:gd name="T77" fmla="*/ 0 h 228"/>
                <a:gd name="T78" fmla="*/ 0 w 123"/>
                <a:gd name="T79" fmla="*/ 0 h 228"/>
                <a:gd name="T80" fmla="*/ 0 w 123"/>
                <a:gd name="T81" fmla="*/ 0 h 228"/>
                <a:gd name="T82" fmla="*/ 0 w 123"/>
                <a:gd name="T83" fmla="*/ 0 h 228"/>
                <a:gd name="T84" fmla="*/ 0 w 123"/>
                <a:gd name="T85" fmla="*/ 0 h 228"/>
                <a:gd name="T86" fmla="*/ 0 w 123"/>
                <a:gd name="T87" fmla="*/ 0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4" name="Freeform 390">
              <a:extLst>
                <a:ext uri="{FF2B5EF4-FFF2-40B4-BE49-F238E27FC236}">
                  <a16:creationId xmlns:a16="http://schemas.microsoft.com/office/drawing/2014/main" id="{A71750F1-F123-4E72-8F5B-CE1975AA01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5" y="3274"/>
              <a:ext cx="33" cy="76"/>
            </a:xfrm>
            <a:custGeom>
              <a:avLst/>
              <a:gdLst>
                <a:gd name="T0" fmla="*/ 0 w 102"/>
                <a:gd name="T1" fmla="*/ 0 h 226"/>
                <a:gd name="T2" fmla="*/ 0 w 102"/>
                <a:gd name="T3" fmla="*/ 0 h 226"/>
                <a:gd name="T4" fmla="*/ 0 w 102"/>
                <a:gd name="T5" fmla="*/ 0 h 226"/>
                <a:gd name="T6" fmla="*/ 0 w 102"/>
                <a:gd name="T7" fmla="*/ 0 h 226"/>
                <a:gd name="T8" fmla="*/ 0 w 102"/>
                <a:gd name="T9" fmla="*/ 0 h 226"/>
                <a:gd name="T10" fmla="*/ 0 w 102"/>
                <a:gd name="T11" fmla="*/ 0 h 226"/>
                <a:gd name="T12" fmla="*/ 0 w 102"/>
                <a:gd name="T13" fmla="*/ 0 h 226"/>
                <a:gd name="T14" fmla="*/ 0 w 102"/>
                <a:gd name="T15" fmla="*/ 0 h 226"/>
                <a:gd name="T16" fmla="*/ 0 w 102"/>
                <a:gd name="T17" fmla="*/ 0 h 226"/>
                <a:gd name="T18" fmla="*/ 0 w 102"/>
                <a:gd name="T19" fmla="*/ 0 h 226"/>
                <a:gd name="T20" fmla="*/ 0 w 102"/>
                <a:gd name="T21" fmla="*/ 1 h 226"/>
                <a:gd name="T22" fmla="*/ 0 w 102"/>
                <a:gd name="T23" fmla="*/ 1 h 226"/>
                <a:gd name="T24" fmla="*/ 0 w 102"/>
                <a:gd name="T25" fmla="*/ 1 h 226"/>
                <a:gd name="T26" fmla="*/ 0 w 102"/>
                <a:gd name="T27" fmla="*/ 1 h 226"/>
                <a:gd name="T28" fmla="*/ 0 w 102"/>
                <a:gd name="T29" fmla="*/ 1 h 226"/>
                <a:gd name="T30" fmla="*/ 0 w 102"/>
                <a:gd name="T31" fmla="*/ 1 h 226"/>
                <a:gd name="T32" fmla="*/ 0 w 102"/>
                <a:gd name="T33" fmla="*/ 1 h 226"/>
                <a:gd name="T34" fmla="*/ 0 w 102"/>
                <a:gd name="T35" fmla="*/ 1 h 226"/>
                <a:gd name="T36" fmla="*/ 0 w 102"/>
                <a:gd name="T37" fmla="*/ 1 h 226"/>
                <a:gd name="T38" fmla="*/ 0 w 102"/>
                <a:gd name="T39" fmla="*/ 1 h 226"/>
                <a:gd name="T40" fmla="*/ 0 w 102"/>
                <a:gd name="T41" fmla="*/ 1 h 226"/>
                <a:gd name="T42" fmla="*/ 0 w 102"/>
                <a:gd name="T43" fmla="*/ 1 h 226"/>
                <a:gd name="T44" fmla="*/ 0 w 102"/>
                <a:gd name="T45" fmla="*/ 1 h 226"/>
                <a:gd name="T46" fmla="*/ 0 w 102"/>
                <a:gd name="T47" fmla="*/ 1 h 226"/>
                <a:gd name="T48" fmla="*/ 0 w 102"/>
                <a:gd name="T49" fmla="*/ 1 h 226"/>
                <a:gd name="T50" fmla="*/ 0 w 102"/>
                <a:gd name="T51" fmla="*/ 1 h 226"/>
                <a:gd name="T52" fmla="*/ 0 w 102"/>
                <a:gd name="T53" fmla="*/ 1 h 226"/>
                <a:gd name="T54" fmla="*/ 0 w 102"/>
                <a:gd name="T55" fmla="*/ 1 h 226"/>
                <a:gd name="T56" fmla="*/ 0 w 102"/>
                <a:gd name="T57" fmla="*/ 1 h 226"/>
                <a:gd name="T58" fmla="*/ 0 w 102"/>
                <a:gd name="T59" fmla="*/ 1 h 226"/>
                <a:gd name="T60" fmla="*/ 0 w 102"/>
                <a:gd name="T61" fmla="*/ 0 h 226"/>
                <a:gd name="T62" fmla="*/ 0 w 102"/>
                <a:gd name="T63" fmla="*/ 0 h 226"/>
                <a:gd name="T64" fmla="*/ 0 w 102"/>
                <a:gd name="T65" fmla="*/ 0 h 226"/>
                <a:gd name="T66" fmla="*/ 0 w 102"/>
                <a:gd name="T67" fmla="*/ 0 h 226"/>
                <a:gd name="T68" fmla="*/ 0 w 102"/>
                <a:gd name="T69" fmla="*/ 0 h 226"/>
                <a:gd name="T70" fmla="*/ 0 w 102"/>
                <a:gd name="T71" fmla="*/ 0 h 226"/>
                <a:gd name="T72" fmla="*/ 0 w 102"/>
                <a:gd name="T73" fmla="*/ 0 h 226"/>
                <a:gd name="T74" fmla="*/ 0 w 102"/>
                <a:gd name="T75" fmla="*/ 0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5" name="Freeform 391">
              <a:extLst>
                <a:ext uri="{FF2B5EF4-FFF2-40B4-BE49-F238E27FC236}">
                  <a16:creationId xmlns:a16="http://schemas.microsoft.com/office/drawing/2014/main" id="{D2A05961-8820-4F4E-A142-7104A48246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18" y="3296"/>
              <a:ext cx="105" cy="15"/>
            </a:xfrm>
            <a:custGeom>
              <a:avLst/>
              <a:gdLst>
                <a:gd name="T0" fmla="*/ 0 w 313"/>
                <a:gd name="T1" fmla="*/ 0 h 44"/>
                <a:gd name="T2" fmla="*/ 0 w 313"/>
                <a:gd name="T3" fmla="*/ 0 h 44"/>
                <a:gd name="T4" fmla="*/ 0 w 313"/>
                <a:gd name="T5" fmla="*/ 0 h 44"/>
                <a:gd name="T6" fmla="*/ 0 w 313"/>
                <a:gd name="T7" fmla="*/ 0 h 44"/>
                <a:gd name="T8" fmla="*/ 0 w 313"/>
                <a:gd name="T9" fmla="*/ 0 h 44"/>
                <a:gd name="T10" fmla="*/ 0 w 313"/>
                <a:gd name="T11" fmla="*/ 0 h 44"/>
                <a:gd name="T12" fmla="*/ 0 w 313"/>
                <a:gd name="T13" fmla="*/ 0 h 44"/>
                <a:gd name="T14" fmla="*/ 1 w 313"/>
                <a:gd name="T15" fmla="*/ 0 h 44"/>
                <a:gd name="T16" fmla="*/ 1 w 313"/>
                <a:gd name="T17" fmla="*/ 0 h 44"/>
                <a:gd name="T18" fmla="*/ 1 w 313"/>
                <a:gd name="T19" fmla="*/ 0 h 44"/>
                <a:gd name="T20" fmla="*/ 1 w 313"/>
                <a:gd name="T21" fmla="*/ 0 h 44"/>
                <a:gd name="T22" fmla="*/ 1 w 313"/>
                <a:gd name="T23" fmla="*/ 0 h 44"/>
                <a:gd name="T24" fmla="*/ 1 w 313"/>
                <a:gd name="T25" fmla="*/ 0 h 44"/>
                <a:gd name="T26" fmla="*/ 1 w 313"/>
                <a:gd name="T27" fmla="*/ 0 h 44"/>
                <a:gd name="T28" fmla="*/ 1 w 313"/>
                <a:gd name="T29" fmla="*/ 0 h 44"/>
                <a:gd name="T30" fmla="*/ 1 w 313"/>
                <a:gd name="T31" fmla="*/ 0 h 44"/>
                <a:gd name="T32" fmla="*/ 1 w 313"/>
                <a:gd name="T33" fmla="*/ 0 h 44"/>
                <a:gd name="T34" fmla="*/ 1 w 313"/>
                <a:gd name="T35" fmla="*/ 0 h 44"/>
                <a:gd name="T36" fmla="*/ 1 w 313"/>
                <a:gd name="T37" fmla="*/ 0 h 44"/>
                <a:gd name="T38" fmla="*/ 1 w 313"/>
                <a:gd name="T39" fmla="*/ 0 h 44"/>
                <a:gd name="T40" fmla="*/ 1 w 313"/>
                <a:gd name="T41" fmla="*/ 0 h 44"/>
                <a:gd name="T42" fmla="*/ 1 w 313"/>
                <a:gd name="T43" fmla="*/ 0 h 44"/>
                <a:gd name="T44" fmla="*/ 1 w 313"/>
                <a:gd name="T45" fmla="*/ 0 h 44"/>
                <a:gd name="T46" fmla="*/ 1 w 313"/>
                <a:gd name="T47" fmla="*/ 0 h 44"/>
                <a:gd name="T48" fmla="*/ 1 w 313"/>
                <a:gd name="T49" fmla="*/ 0 h 44"/>
                <a:gd name="T50" fmla="*/ 1 w 313"/>
                <a:gd name="T51" fmla="*/ 0 h 44"/>
                <a:gd name="T52" fmla="*/ 1 w 313"/>
                <a:gd name="T53" fmla="*/ 0 h 44"/>
                <a:gd name="T54" fmla="*/ 0 w 313"/>
                <a:gd name="T55" fmla="*/ 0 h 44"/>
                <a:gd name="T56" fmla="*/ 0 w 313"/>
                <a:gd name="T57" fmla="*/ 0 h 44"/>
                <a:gd name="T58" fmla="*/ 0 w 313"/>
                <a:gd name="T59" fmla="*/ 0 h 44"/>
                <a:gd name="T60" fmla="*/ 0 w 313"/>
                <a:gd name="T61" fmla="*/ 0 h 44"/>
                <a:gd name="T62" fmla="*/ 0 w 313"/>
                <a:gd name="T63" fmla="*/ 0 h 44"/>
                <a:gd name="T64" fmla="*/ 0 w 313"/>
                <a:gd name="T65" fmla="*/ 0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6" name="Freeform 392">
              <a:extLst>
                <a:ext uri="{FF2B5EF4-FFF2-40B4-BE49-F238E27FC236}">
                  <a16:creationId xmlns:a16="http://schemas.microsoft.com/office/drawing/2014/main" id="{F2A1B234-0C5A-46A7-A865-E43D073624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19" y="3312"/>
              <a:ext cx="102" cy="12"/>
            </a:xfrm>
            <a:custGeom>
              <a:avLst/>
              <a:gdLst>
                <a:gd name="T0" fmla="*/ 0 w 304"/>
                <a:gd name="T1" fmla="*/ 0 h 36"/>
                <a:gd name="T2" fmla="*/ 0 w 304"/>
                <a:gd name="T3" fmla="*/ 0 h 36"/>
                <a:gd name="T4" fmla="*/ 0 w 304"/>
                <a:gd name="T5" fmla="*/ 0 h 36"/>
                <a:gd name="T6" fmla="*/ 0 w 304"/>
                <a:gd name="T7" fmla="*/ 0 h 36"/>
                <a:gd name="T8" fmla="*/ 0 w 304"/>
                <a:gd name="T9" fmla="*/ 0 h 36"/>
                <a:gd name="T10" fmla="*/ 0 w 304"/>
                <a:gd name="T11" fmla="*/ 0 h 36"/>
                <a:gd name="T12" fmla="*/ 0 w 304"/>
                <a:gd name="T13" fmla="*/ 0 h 36"/>
                <a:gd name="T14" fmla="*/ 1 w 304"/>
                <a:gd name="T15" fmla="*/ 0 h 36"/>
                <a:gd name="T16" fmla="*/ 1 w 304"/>
                <a:gd name="T17" fmla="*/ 0 h 36"/>
                <a:gd name="T18" fmla="*/ 1 w 304"/>
                <a:gd name="T19" fmla="*/ 0 h 36"/>
                <a:gd name="T20" fmla="*/ 1 w 304"/>
                <a:gd name="T21" fmla="*/ 0 h 36"/>
                <a:gd name="T22" fmla="*/ 1 w 304"/>
                <a:gd name="T23" fmla="*/ 0 h 36"/>
                <a:gd name="T24" fmla="*/ 1 w 304"/>
                <a:gd name="T25" fmla="*/ 0 h 36"/>
                <a:gd name="T26" fmla="*/ 1 w 304"/>
                <a:gd name="T27" fmla="*/ 0 h 36"/>
                <a:gd name="T28" fmla="*/ 1 w 304"/>
                <a:gd name="T29" fmla="*/ 0 h 36"/>
                <a:gd name="T30" fmla="*/ 1 w 304"/>
                <a:gd name="T31" fmla="*/ 0 h 36"/>
                <a:gd name="T32" fmla="*/ 1 w 304"/>
                <a:gd name="T33" fmla="*/ 0 h 36"/>
                <a:gd name="T34" fmla="*/ 1 w 304"/>
                <a:gd name="T35" fmla="*/ 0 h 36"/>
                <a:gd name="T36" fmla="*/ 1 w 304"/>
                <a:gd name="T37" fmla="*/ 0 h 36"/>
                <a:gd name="T38" fmla="*/ 1 w 304"/>
                <a:gd name="T39" fmla="*/ 0 h 36"/>
                <a:gd name="T40" fmla="*/ 1 w 304"/>
                <a:gd name="T41" fmla="*/ 0 h 36"/>
                <a:gd name="T42" fmla="*/ 1 w 304"/>
                <a:gd name="T43" fmla="*/ 0 h 36"/>
                <a:gd name="T44" fmla="*/ 1 w 304"/>
                <a:gd name="T45" fmla="*/ 0 h 36"/>
                <a:gd name="T46" fmla="*/ 1 w 304"/>
                <a:gd name="T47" fmla="*/ 0 h 36"/>
                <a:gd name="T48" fmla="*/ 1 w 304"/>
                <a:gd name="T49" fmla="*/ 0 h 36"/>
                <a:gd name="T50" fmla="*/ 1 w 304"/>
                <a:gd name="T51" fmla="*/ 0 h 36"/>
                <a:gd name="T52" fmla="*/ 0 w 304"/>
                <a:gd name="T53" fmla="*/ 0 h 36"/>
                <a:gd name="T54" fmla="*/ 0 w 304"/>
                <a:gd name="T55" fmla="*/ 0 h 36"/>
                <a:gd name="T56" fmla="*/ 0 w 304"/>
                <a:gd name="T57" fmla="*/ 0 h 36"/>
                <a:gd name="T58" fmla="*/ 0 w 304"/>
                <a:gd name="T59" fmla="*/ 0 h 36"/>
                <a:gd name="T60" fmla="*/ 0 w 304"/>
                <a:gd name="T61" fmla="*/ 0 h 36"/>
                <a:gd name="T62" fmla="*/ 0 w 304"/>
                <a:gd name="T63" fmla="*/ 0 h 36"/>
                <a:gd name="T64" fmla="*/ 0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7" name="Freeform 393">
              <a:extLst>
                <a:ext uri="{FF2B5EF4-FFF2-40B4-BE49-F238E27FC236}">
                  <a16:creationId xmlns:a16="http://schemas.microsoft.com/office/drawing/2014/main" id="{87896B2C-ED9C-4C4B-A95D-17141640D4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18" y="3325"/>
              <a:ext cx="102" cy="13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0 h 38"/>
                <a:gd name="T4" fmla="*/ 0 w 305"/>
                <a:gd name="T5" fmla="*/ 0 h 38"/>
                <a:gd name="T6" fmla="*/ 0 w 305"/>
                <a:gd name="T7" fmla="*/ 0 h 38"/>
                <a:gd name="T8" fmla="*/ 0 w 305"/>
                <a:gd name="T9" fmla="*/ 0 h 38"/>
                <a:gd name="T10" fmla="*/ 0 w 305"/>
                <a:gd name="T11" fmla="*/ 0 h 38"/>
                <a:gd name="T12" fmla="*/ 0 w 305"/>
                <a:gd name="T13" fmla="*/ 0 h 38"/>
                <a:gd name="T14" fmla="*/ 1 w 305"/>
                <a:gd name="T15" fmla="*/ 0 h 38"/>
                <a:gd name="T16" fmla="*/ 1 w 305"/>
                <a:gd name="T17" fmla="*/ 0 h 38"/>
                <a:gd name="T18" fmla="*/ 1 w 305"/>
                <a:gd name="T19" fmla="*/ 0 h 38"/>
                <a:gd name="T20" fmla="*/ 1 w 305"/>
                <a:gd name="T21" fmla="*/ 0 h 38"/>
                <a:gd name="T22" fmla="*/ 1 w 305"/>
                <a:gd name="T23" fmla="*/ 0 h 38"/>
                <a:gd name="T24" fmla="*/ 1 w 305"/>
                <a:gd name="T25" fmla="*/ 0 h 38"/>
                <a:gd name="T26" fmla="*/ 1 w 305"/>
                <a:gd name="T27" fmla="*/ 0 h 38"/>
                <a:gd name="T28" fmla="*/ 1 w 305"/>
                <a:gd name="T29" fmla="*/ 0 h 38"/>
                <a:gd name="T30" fmla="*/ 1 w 305"/>
                <a:gd name="T31" fmla="*/ 0 h 38"/>
                <a:gd name="T32" fmla="*/ 1 w 305"/>
                <a:gd name="T33" fmla="*/ 0 h 38"/>
                <a:gd name="T34" fmla="*/ 1 w 305"/>
                <a:gd name="T35" fmla="*/ 0 h 38"/>
                <a:gd name="T36" fmla="*/ 1 w 305"/>
                <a:gd name="T37" fmla="*/ 0 h 38"/>
                <a:gd name="T38" fmla="*/ 1 w 305"/>
                <a:gd name="T39" fmla="*/ 0 h 38"/>
                <a:gd name="T40" fmla="*/ 1 w 305"/>
                <a:gd name="T41" fmla="*/ 0 h 38"/>
                <a:gd name="T42" fmla="*/ 1 w 305"/>
                <a:gd name="T43" fmla="*/ 0 h 38"/>
                <a:gd name="T44" fmla="*/ 1 w 305"/>
                <a:gd name="T45" fmla="*/ 0 h 38"/>
                <a:gd name="T46" fmla="*/ 1 w 305"/>
                <a:gd name="T47" fmla="*/ 0 h 38"/>
                <a:gd name="T48" fmla="*/ 1 w 305"/>
                <a:gd name="T49" fmla="*/ 0 h 38"/>
                <a:gd name="T50" fmla="*/ 1 w 305"/>
                <a:gd name="T51" fmla="*/ 0 h 38"/>
                <a:gd name="T52" fmla="*/ 1 w 305"/>
                <a:gd name="T53" fmla="*/ 0 h 38"/>
                <a:gd name="T54" fmla="*/ 0 w 305"/>
                <a:gd name="T55" fmla="*/ 0 h 38"/>
                <a:gd name="T56" fmla="*/ 0 w 305"/>
                <a:gd name="T57" fmla="*/ 0 h 38"/>
                <a:gd name="T58" fmla="*/ 0 w 305"/>
                <a:gd name="T59" fmla="*/ 0 h 38"/>
                <a:gd name="T60" fmla="*/ 0 w 305"/>
                <a:gd name="T61" fmla="*/ 0 h 38"/>
                <a:gd name="T62" fmla="*/ 0 w 305"/>
                <a:gd name="T63" fmla="*/ 0 h 38"/>
                <a:gd name="T64" fmla="*/ 0 w 305"/>
                <a:gd name="T65" fmla="*/ 0 h 38"/>
                <a:gd name="T66" fmla="*/ 0 w 305"/>
                <a:gd name="T67" fmla="*/ 0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8" name="Freeform 394">
              <a:extLst>
                <a:ext uri="{FF2B5EF4-FFF2-40B4-BE49-F238E27FC236}">
                  <a16:creationId xmlns:a16="http://schemas.microsoft.com/office/drawing/2014/main" id="{7E7129CF-4470-436E-9815-5268DE6711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21" y="3269"/>
              <a:ext cx="111" cy="14"/>
            </a:xfrm>
            <a:custGeom>
              <a:avLst/>
              <a:gdLst>
                <a:gd name="T0" fmla="*/ 0 w 330"/>
                <a:gd name="T1" fmla="*/ 0 h 41"/>
                <a:gd name="T2" fmla="*/ 1 w 330"/>
                <a:gd name="T3" fmla="*/ 0 h 41"/>
                <a:gd name="T4" fmla="*/ 1 w 330"/>
                <a:gd name="T5" fmla="*/ 0 h 41"/>
                <a:gd name="T6" fmla="*/ 1 w 330"/>
                <a:gd name="T7" fmla="*/ 0 h 41"/>
                <a:gd name="T8" fmla="*/ 1 w 330"/>
                <a:gd name="T9" fmla="*/ 0 h 41"/>
                <a:gd name="T10" fmla="*/ 1 w 330"/>
                <a:gd name="T11" fmla="*/ 0 h 41"/>
                <a:gd name="T12" fmla="*/ 0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9" name="Freeform 395">
              <a:extLst>
                <a:ext uri="{FF2B5EF4-FFF2-40B4-BE49-F238E27FC236}">
                  <a16:creationId xmlns:a16="http://schemas.microsoft.com/office/drawing/2014/main" id="{6847D881-DB20-4AB2-97C5-A692A15783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22" y="3285"/>
              <a:ext cx="102" cy="13"/>
            </a:xfrm>
            <a:custGeom>
              <a:avLst/>
              <a:gdLst>
                <a:gd name="T0" fmla="*/ 0 w 304"/>
                <a:gd name="T1" fmla="*/ 0 h 38"/>
                <a:gd name="T2" fmla="*/ 1 w 304"/>
                <a:gd name="T3" fmla="*/ 0 h 38"/>
                <a:gd name="T4" fmla="*/ 1 w 304"/>
                <a:gd name="T5" fmla="*/ 0 h 38"/>
                <a:gd name="T6" fmla="*/ 1 w 304"/>
                <a:gd name="T7" fmla="*/ 0 h 38"/>
                <a:gd name="T8" fmla="*/ 1 w 304"/>
                <a:gd name="T9" fmla="*/ 0 h 38"/>
                <a:gd name="T10" fmla="*/ 0 w 304"/>
                <a:gd name="T11" fmla="*/ 0 h 38"/>
                <a:gd name="T12" fmla="*/ 0 w 304"/>
                <a:gd name="T13" fmla="*/ 0 h 38"/>
                <a:gd name="T14" fmla="*/ 0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0" name="Freeform 396">
              <a:extLst>
                <a:ext uri="{FF2B5EF4-FFF2-40B4-BE49-F238E27FC236}">
                  <a16:creationId xmlns:a16="http://schemas.microsoft.com/office/drawing/2014/main" id="{46DCF4E4-A388-46F6-80EB-B8A52FA657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6" y="3296"/>
              <a:ext cx="37" cy="6"/>
            </a:xfrm>
            <a:custGeom>
              <a:avLst/>
              <a:gdLst>
                <a:gd name="T0" fmla="*/ 0 w 111"/>
                <a:gd name="T1" fmla="*/ 0 h 16"/>
                <a:gd name="T2" fmla="*/ 0 w 111"/>
                <a:gd name="T3" fmla="*/ 0 h 16"/>
                <a:gd name="T4" fmla="*/ 0 w 111"/>
                <a:gd name="T5" fmla="*/ 0 h 16"/>
                <a:gd name="T6" fmla="*/ 0 w 111"/>
                <a:gd name="T7" fmla="*/ 0 h 16"/>
                <a:gd name="T8" fmla="*/ 0 w 111"/>
                <a:gd name="T9" fmla="*/ 0 h 16"/>
                <a:gd name="T10" fmla="*/ 0 w 111"/>
                <a:gd name="T11" fmla="*/ 0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1" name="Freeform 397">
              <a:extLst>
                <a:ext uri="{FF2B5EF4-FFF2-40B4-BE49-F238E27FC236}">
                  <a16:creationId xmlns:a16="http://schemas.microsoft.com/office/drawing/2014/main" id="{901F7328-A958-4663-A891-57C25C75428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1" y="3310"/>
              <a:ext cx="26" cy="4"/>
            </a:xfrm>
            <a:custGeom>
              <a:avLst/>
              <a:gdLst>
                <a:gd name="T0" fmla="*/ 0 w 81"/>
                <a:gd name="T1" fmla="*/ 0 h 15"/>
                <a:gd name="T2" fmla="*/ 0 w 81"/>
                <a:gd name="T3" fmla="*/ 0 h 15"/>
                <a:gd name="T4" fmla="*/ 0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2" name="Freeform 398">
              <a:extLst>
                <a:ext uri="{FF2B5EF4-FFF2-40B4-BE49-F238E27FC236}">
                  <a16:creationId xmlns:a16="http://schemas.microsoft.com/office/drawing/2014/main" id="{4BF3AA92-FDAE-4102-A9D1-2492DC2FAD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2" y="3324"/>
              <a:ext cx="27" cy="4"/>
            </a:xfrm>
            <a:custGeom>
              <a:avLst/>
              <a:gdLst>
                <a:gd name="T0" fmla="*/ 0 w 81"/>
                <a:gd name="T1" fmla="*/ 0 h 15"/>
                <a:gd name="T2" fmla="*/ 0 w 81"/>
                <a:gd name="T3" fmla="*/ 0 h 15"/>
                <a:gd name="T4" fmla="*/ 0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3" name="Freeform 399">
              <a:extLst>
                <a:ext uri="{FF2B5EF4-FFF2-40B4-BE49-F238E27FC236}">
                  <a16:creationId xmlns:a16="http://schemas.microsoft.com/office/drawing/2014/main" id="{14DB7D91-6C84-489F-85BA-CD42E646BB6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9" y="3344"/>
              <a:ext cx="53" cy="14"/>
            </a:xfrm>
            <a:custGeom>
              <a:avLst/>
              <a:gdLst>
                <a:gd name="T0" fmla="*/ 0 w 157"/>
                <a:gd name="T1" fmla="*/ 0 h 41"/>
                <a:gd name="T2" fmla="*/ 0 w 157"/>
                <a:gd name="T3" fmla="*/ 0 h 41"/>
                <a:gd name="T4" fmla="*/ 0 w 157"/>
                <a:gd name="T5" fmla="*/ 0 h 41"/>
                <a:gd name="T6" fmla="*/ 1 w 157"/>
                <a:gd name="T7" fmla="*/ 0 h 41"/>
                <a:gd name="T8" fmla="*/ 1 w 157"/>
                <a:gd name="T9" fmla="*/ 0 h 41"/>
                <a:gd name="T10" fmla="*/ 0 w 157"/>
                <a:gd name="T11" fmla="*/ 0 h 41"/>
                <a:gd name="T12" fmla="*/ 0 w 157"/>
                <a:gd name="T13" fmla="*/ 0 h 41"/>
                <a:gd name="T14" fmla="*/ 0 w 157"/>
                <a:gd name="T15" fmla="*/ 0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09" name="Group 400">
            <a:extLst>
              <a:ext uri="{FF2B5EF4-FFF2-40B4-BE49-F238E27FC236}">
                <a16:creationId xmlns:a16="http://schemas.microsoft.com/office/drawing/2014/main" id="{CF38E7D0-7090-4DAE-9993-2AFB96230AE4}"/>
              </a:ext>
            </a:extLst>
          </p:cNvPr>
          <p:cNvGrpSpPr>
            <a:grpSpLocks/>
          </p:cNvGrpSpPr>
          <p:nvPr/>
        </p:nvGrpSpPr>
        <p:grpSpPr bwMode="auto">
          <a:xfrm>
            <a:off x="8169830" y="3825913"/>
            <a:ext cx="466725" cy="728662"/>
            <a:chOff x="4032" y="2899"/>
            <a:chExt cx="294" cy="459"/>
          </a:xfrm>
        </p:grpSpPr>
        <p:sp>
          <p:nvSpPr>
            <p:cNvPr id="51284" name="Freeform 401">
              <a:extLst>
                <a:ext uri="{FF2B5EF4-FFF2-40B4-BE49-F238E27FC236}">
                  <a16:creationId xmlns:a16="http://schemas.microsoft.com/office/drawing/2014/main" id="{535C473C-D4B7-4B7A-A3E2-0CE11F5FFB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32" y="2899"/>
              <a:ext cx="291" cy="387"/>
            </a:xfrm>
            <a:custGeom>
              <a:avLst/>
              <a:gdLst>
                <a:gd name="T0" fmla="*/ 1 w 866"/>
                <a:gd name="T1" fmla="*/ 0 h 1153"/>
                <a:gd name="T2" fmla="*/ 1 w 866"/>
                <a:gd name="T3" fmla="*/ 0 h 1153"/>
                <a:gd name="T4" fmla="*/ 1 w 866"/>
                <a:gd name="T5" fmla="*/ 0 h 1153"/>
                <a:gd name="T6" fmla="*/ 1 w 866"/>
                <a:gd name="T7" fmla="*/ 0 h 1153"/>
                <a:gd name="T8" fmla="*/ 0 w 866"/>
                <a:gd name="T9" fmla="*/ 1 h 1153"/>
                <a:gd name="T10" fmla="*/ 0 w 866"/>
                <a:gd name="T11" fmla="*/ 1 h 1153"/>
                <a:gd name="T12" fmla="*/ 0 w 866"/>
                <a:gd name="T13" fmla="*/ 1 h 1153"/>
                <a:gd name="T14" fmla="*/ 0 w 866"/>
                <a:gd name="T15" fmla="*/ 1 h 1153"/>
                <a:gd name="T16" fmla="*/ 0 w 866"/>
                <a:gd name="T17" fmla="*/ 1 h 1153"/>
                <a:gd name="T18" fmla="*/ 0 w 866"/>
                <a:gd name="T19" fmla="*/ 2 h 1153"/>
                <a:gd name="T20" fmla="*/ 0 w 866"/>
                <a:gd name="T21" fmla="*/ 2 h 1153"/>
                <a:gd name="T22" fmla="*/ 0 w 866"/>
                <a:gd name="T23" fmla="*/ 3 h 1153"/>
                <a:gd name="T24" fmla="*/ 0 w 866"/>
                <a:gd name="T25" fmla="*/ 3 h 1153"/>
                <a:gd name="T26" fmla="*/ 0 w 866"/>
                <a:gd name="T27" fmla="*/ 3 h 1153"/>
                <a:gd name="T28" fmla="*/ 1 w 866"/>
                <a:gd name="T29" fmla="*/ 3 h 1153"/>
                <a:gd name="T30" fmla="*/ 1 w 866"/>
                <a:gd name="T31" fmla="*/ 3 h 1153"/>
                <a:gd name="T32" fmla="*/ 1 w 866"/>
                <a:gd name="T33" fmla="*/ 4 h 1153"/>
                <a:gd name="T34" fmla="*/ 1 w 866"/>
                <a:gd name="T35" fmla="*/ 4 h 1153"/>
                <a:gd name="T36" fmla="*/ 1 w 866"/>
                <a:gd name="T37" fmla="*/ 4 h 1153"/>
                <a:gd name="T38" fmla="*/ 1 w 866"/>
                <a:gd name="T39" fmla="*/ 4 h 1153"/>
                <a:gd name="T40" fmla="*/ 1 w 866"/>
                <a:gd name="T41" fmla="*/ 4 h 1153"/>
                <a:gd name="T42" fmla="*/ 1 w 866"/>
                <a:gd name="T43" fmla="*/ 5 h 1153"/>
                <a:gd name="T44" fmla="*/ 1 w 866"/>
                <a:gd name="T45" fmla="*/ 5 h 1153"/>
                <a:gd name="T46" fmla="*/ 1 w 866"/>
                <a:gd name="T47" fmla="*/ 5 h 1153"/>
                <a:gd name="T48" fmla="*/ 1 w 866"/>
                <a:gd name="T49" fmla="*/ 5 h 1153"/>
                <a:gd name="T50" fmla="*/ 1 w 866"/>
                <a:gd name="T51" fmla="*/ 5 h 1153"/>
                <a:gd name="T52" fmla="*/ 2 w 866"/>
                <a:gd name="T53" fmla="*/ 5 h 1153"/>
                <a:gd name="T54" fmla="*/ 2 w 866"/>
                <a:gd name="T55" fmla="*/ 5 h 1153"/>
                <a:gd name="T56" fmla="*/ 2 w 866"/>
                <a:gd name="T57" fmla="*/ 5 h 1153"/>
                <a:gd name="T58" fmla="*/ 2 w 866"/>
                <a:gd name="T59" fmla="*/ 5 h 1153"/>
                <a:gd name="T60" fmla="*/ 2 w 866"/>
                <a:gd name="T61" fmla="*/ 5 h 1153"/>
                <a:gd name="T62" fmla="*/ 2 w 866"/>
                <a:gd name="T63" fmla="*/ 5 h 1153"/>
                <a:gd name="T64" fmla="*/ 2 w 866"/>
                <a:gd name="T65" fmla="*/ 4 h 1153"/>
                <a:gd name="T66" fmla="*/ 2 w 866"/>
                <a:gd name="T67" fmla="*/ 4 h 1153"/>
                <a:gd name="T68" fmla="*/ 2 w 866"/>
                <a:gd name="T69" fmla="*/ 4 h 1153"/>
                <a:gd name="T70" fmla="*/ 2 w 866"/>
                <a:gd name="T71" fmla="*/ 4 h 1153"/>
                <a:gd name="T72" fmla="*/ 2 w 866"/>
                <a:gd name="T73" fmla="*/ 4 h 1153"/>
                <a:gd name="T74" fmla="*/ 3 w 866"/>
                <a:gd name="T75" fmla="*/ 4 h 1153"/>
                <a:gd name="T76" fmla="*/ 3 w 866"/>
                <a:gd name="T77" fmla="*/ 4 h 1153"/>
                <a:gd name="T78" fmla="*/ 3 w 866"/>
                <a:gd name="T79" fmla="*/ 4 h 1153"/>
                <a:gd name="T80" fmla="*/ 3 w 866"/>
                <a:gd name="T81" fmla="*/ 3 h 1153"/>
                <a:gd name="T82" fmla="*/ 3 w 866"/>
                <a:gd name="T83" fmla="*/ 3 h 1153"/>
                <a:gd name="T84" fmla="*/ 3 w 866"/>
                <a:gd name="T85" fmla="*/ 3 h 1153"/>
                <a:gd name="T86" fmla="*/ 3 w 866"/>
                <a:gd name="T87" fmla="*/ 3 h 1153"/>
                <a:gd name="T88" fmla="*/ 3 w 866"/>
                <a:gd name="T89" fmla="*/ 3 h 1153"/>
                <a:gd name="T90" fmla="*/ 3 w 866"/>
                <a:gd name="T91" fmla="*/ 3 h 1153"/>
                <a:gd name="T92" fmla="*/ 3 w 866"/>
                <a:gd name="T93" fmla="*/ 2 h 1153"/>
                <a:gd name="T94" fmla="*/ 4 w 866"/>
                <a:gd name="T95" fmla="*/ 2 h 1153"/>
                <a:gd name="T96" fmla="*/ 4 w 866"/>
                <a:gd name="T97" fmla="*/ 2 h 1153"/>
                <a:gd name="T98" fmla="*/ 4 w 866"/>
                <a:gd name="T99" fmla="*/ 2 h 1153"/>
                <a:gd name="T100" fmla="*/ 4 w 866"/>
                <a:gd name="T101" fmla="*/ 1 h 1153"/>
                <a:gd name="T102" fmla="*/ 3 w 866"/>
                <a:gd name="T103" fmla="*/ 1 h 1153"/>
                <a:gd name="T104" fmla="*/ 3 w 866"/>
                <a:gd name="T105" fmla="*/ 0 h 1153"/>
                <a:gd name="T106" fmla="*/ 3 w 866"/>
                <a:gd name="T107" fmla="*/ 0 h 1153"/>
                <a:gd name="T108" fmla="*/ 2 w 866"/>
                <a:gd name="T109" fmla="*/ 0 h 1153"/>
                <a:gd name="T110" fmla="*/ 2 w 866"/>
                <a:gd name="T111" fmla="*/ 0 h 1153"/>
                <a:gd name="T112" fmla="*/ 2 w 866"/>
                <a:gd name="T113" fmla="*/ 0 h 1153"/>
                <a:gd name="T114" fmla="*/ 1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EDC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5" name="Freeform 402">
              <a:extLst>
                <a:ext uri="{FF2B5EF4-FFF2-40B4-BE49-F238E27FC236}">
                  <a16:creationId xmlns:a16="http://schemas.microsoft.com/office/drawing/2014/main" id="{4203C41B-85DE-480D-8241-4D68791308A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33" y="2900"/>
              <a:ext cx="293" cy="379"/>
            </a:xfrm>
            <a:custGeom>
              <a:avLst/>
              <a:gdLst>
                <a:gd name="T0" fmla="*/ 1 w 872"/>
                <a:gd name="T1" fmla="*/ 0 h 1129"/>
                <a:gd name="T2" fmla="*/ 1 w 872"/>
                <a:gd name="T3" fmla="*/ 0 h 1129"/>
                <a:gd name="T4" fmla="*/ 1 w 872"/>
                <a:gd name="T5" fmla="*/ 0 h 1129"/>
                <a:gd name="T6" fmla="*/ 1 w 872"/>
                <a:gd name="T7" fmla="*/ 0 h 1129"/>
                <a:gd name="T8" fmla="*/ 1 w 872"/>
                <a:gd name="T9" fmla="*/ 0 h 1129"/>
                <a:gd name="T10" fmla="*/ 0 w 872"/>
                <a:gd name="T11" fmla="*/ 0 h 1129"/>
                <a:gd name="T12" fmla="*/ 0 w 872"/>
                <a:gd name="T13" fmla="*/ 1 h 1129"/>
                <a:gd name="T14" fmla="*/ 0 w 872"/>
                <a:gd name="T15" fmla="*/ 1 h 1129"/>
                <a:gd name="T16" fmla="*/ 0 w 872"/>
                <a:gd name="T17" fmla="*/ 1 h 1129"/>
                <a:gd name="T18" fmla="*/ 0 w 872"/>
                <a:gd name="T19" fmla="*/ 1 h 1129"/>
                <a:gd name="T20" fmla="*/ 0 w 872"/>
                <a:gd name="T21" fmla="*/ 1 h 1129"/>
                <a:gd name="T22" fmla="*/ 0 w 872"/>
                <a:gd name="T23" fmla="*/ 2 h 1129"/>
                <a:gd name="T24" fmla="*/ 0 w 872"/>
                <a:gd name="T25" fmla="*/ 2 h 1129"/>
                <a:gd name="T26" fmla="*/ 0 w 872"/>
                <a:gd name="T27" fmla="*/ 2 h 1129"/>
                <a:gd name="T28" fmla="*/ 0 w 872"/>
                <a:gd name="T29" fmla="*/ 2 h 1129"/>
                <a:gd name="T30" fmla="*/ 0 w 872"/>
                <a:gd name="T31" fmla="*/ 2 h 1129"/>
                <a:gd name="T32" fmla="*/ 0 w 872"/>
                <a:gd name="T33" fmla="*/ 3 h 1129"/>
                <a:gd name="T34" fmla="*/ 1 w 872"/>
                <a:gd name="T35" fmla="*/ 3 h 1129"/>
                <a:gd name="T36" fmla="*/ 1 w 872"/>
                <a:gd name="T37" fmla="*/ 4 h 1129"/>
                <a:gd name="T38" fmla="*/ 1 w 872"/>
                <a:gd name="T39" fmla="*/ 4 h 1129"/>
                <a:gd name="T40" fmla="*/ 1 w 872"/>
                <a:gd name="T41" fmla="*/ 5 h 1129"/>
                <a:gd name="T42" fmla="*/ 2 w 872"/>
                <a:gd name="T43" fmla="*/ 5 h 1129"/>
                <a:gd name="T44" fmla="*/ 2 w 872"/>
                <a:gd name="T45" fmla="*/ 5 h 1129"/>
                <a:gd name="T46" fmla="*/ 2 w 872"/>
                <a:gd name="T47" fmla="*/ 4 h 1129"/>
                <a:gd name="T48" fmla="*/ 3 w 872"/>
                <a:gd name="T49" fmla="*/ 4 h 1129"/>
                <a:gd name="T50" fmla="*/ 3 w 872"/>
                <a:gd name="T51" fmla="*/ 3 h 1129"/>
                <a:gd name="T52" fmla="*/ 3 w 872"/>
                <a:gd name="T53" fmla="*/ 3 h 1129"/>
                <a:gd name="T54" fmla="*/ 3 w 872"/>
                <a:gd name="T55" fmla="*/ 3 h 1129"/>
                <a:gd name="T56" fmla="*/ 3 w 872"/>
                <a:gd name="T57" fmla="*/ 3 h 1129"/>
                <a:gd name="T58" fmla="*/ 3 w 872"/>
                <a:gd name="T59" fmla="*/ 3 h 1129"/>
                <a:gd name="T60" fmla="*/ 3 w 872"/>
                <a:gd name="T61" fmla="*/ 3 h 1129"/>
                <a:gd name="T62" fmla="*/ 3 w 872"/>
                <a:gd name="T63" fmla="*/ 3 h 1129"/>
                <a:gd name="T64" fmla="*/ 3 w 872"/>
                <a:gd name="T65" fmla="*/ 3 h 1129"/>
                <a:gd name="T66" fmla="*/ 3 w 872"/>
                <a:gd name="T67" fmla="*/ 3 h 1129"/>
                <a:gd name="T68" fmla="*/ 3 w 872"/>
                <a:gd name="T69" fmla="*/ 2 h 1129"/>
                <a:gd name="T70" fmla="*/ 4 w 872"/>
                <a:gd name="T71" fmla="*/ 2 h 1129"/>
                <a:gd name="T72" fmla="*/ 4 w 872"/>
                <a:gd name="T73" fmla="*/ 2 h 1129"/>
                <a:gd name="T74" fmla="*/ 4 w 872"/>
                <a:gd name="T75" fmla="*/ 2 h 1129"/>
                <a:gd name="T76" fmla="*/ 4 w 872"/>
                <a:gd name="T77" fmla="*/ 2 h 1129"/>
                <a:gd name="T78" fmla="*/ 4 w 872"/>
                <a:gd name="T79" fmla="*/ 2 h 1129"/>
                <a:gd name="T80" fmla="*/ 4 w 872"/>
                <a:gd name="T81" fmla="*/ 2 h 1129"/>
                <a:gd name="T82" fmla="*/ 4 w 872"/>
                <a:gd name="T83" fmla="*/ 1 h 1129"/>
                <a:gd name="T84" fmla="*/ 4 w 872"/>
                <a:gd name="T85" fmla="*/ 1 h 1129"/>
                <a:gd name="T86" fmla="*/ 4 w 872"/>
                <a:gd name="T87" fmla="*/ 1 h 1129"/>
                <a:gd name="T88" fmla="*/ 3 w 872"/>
                <a:gd name="T89" fmla="*/ 1 h 1129"/>
                <a:gd name="T90" fmla="*/ 3 w 872"/>
                <a:gd name="T91" fmla="*/ 1 h 1129"/>
                <a:gd name="T92" fmla="*/ 3 w 872"/>
                <a:gd name="T93" fmla="*/ 1 h 1129"/>
                <a:gd name="T94" fmla="*/ 3 w 872"/>
                <a:gd name="T95" fmla="*/ 0 h 1129"/>
                <a:gd name="T96" fmla="*/ 3 w 872"/>
                <a:gd name="T97" fmla="*/ 0 h 1129"/>
                <a:gd name="T98" fmla="*/ 3 w 872"/>
                <a:gd name="T99" fmla="*/ 0 h 1129"/>
                <a:gd name="T100" fmla="*/ 3 w 872"/>
                <a:gd name="T101" fmla="*/ 0 h 1129"/>
                <a:gd name="T102" fmla="*/ 2 w 872"/>
                <a:gd name="T103" fmla="*/ 0 h 1129"/>
                <a:gd name="T104" fmla="*/ 2 w 872"/>
                <a:gd name="T105" fmla="*/ 0 h 1129"/>
                <a:gd name="T106" fmla="*/ 2 w 872"/>
                <a:gd name="T107" fmla="*/ 0 h 1129"/>
                <a:gd name="T108" fmla="*/ 2 w 872"/>
                <a:gd name="T109" fmla="*/ 0 h 1129"/>
                <a:gd name="T110" fmla="*/ 2 w 872"/>
                <a:gd name="T111" fmla="*/ 0 h 1129"/>
                <a:gd name="T112" fmla="*/ 1 w 872"/>
                <a:gd name="T113" fmla="*/ 0 h 1129"/>
                <a:gd name="T114" fmla="*/ 1 w 872"/>
                <a:gd name="T115" fmla="*/ 0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6" name="Freeform 403">
              <a:extLst>
                <a:ext uri="{FF2B5EF4-FFF2-40B4-BE49-F238E27FC236}">
                  <a16:creationId xmlns:a16="http://schemas.microsoft.com/office/drawing/2014/main" id="{C6A3DBFA-6E99-4906-BC69-1E1B65F0C58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7" y="2916"/>
              <a:ext cx="265" cy="357"/>
            </a:xfrm>
            <a:custGeom>
              <a:avLst/>
              <a:gdLst>
                <a:gd name="T0" fmla="*/ 1 w 790"/>
                <a:gd name="T1" fmla="*/ 0 h 1063"/>
                <a:gd name="T2" fmla="*/ 1 w 790"/>
                <a:gd name="T3" fmla="*/ 0 h 1063"/>
                <a:gd name="T4" fmla="*/ 1 w 790"/>
                <a:gd name="T5" fmla="*/ 0 h 1063"/>
                <a:gd name="T6" fmla="*/ 1 w 790"/>
                <a:gd name="T7" fmla="*/ 0 h 1063"/>
                <a:gd name="T8" fmla="*/ 1 w 790"/>
                <a:gd name="T9" fmla="*/ 0 h 1063"/>
                <a:gd name="T10" fmla="*/ 0 w 790"/>
                <a:gd name="T11" fmla="*/ 0 h 1063"/>
                <a:gd name="T12" fmla="*/ 0 w 790"/>
                <a:gd name="T13" fmla="*/ 1 h 1063"/>
                <a:gd name="T14" fmla="*/ 0 w 790"/>
                <a:gd name="T15" fmla="*/ 1 h 1063"/>
                <a:gd name="T16" fmla="*/ 0 w 790"/>
                <a:gd name="T17" fmla="*/ 1 h 1063"/>
                <a:gd name="T18" fmla="*/ 0 w 790"/>
                <a:gd name="T19" fmla="*/ 1 h 1063"/>
                <a:gd name="T20" fmla="*/ 0 w 790"/>
                <a:gd name="T21" fmla="*/ 1 h 1063"/>
                <a:gd name="T22" fmla="*/ 0 w 790"/>
                <a:gd name="T23" fmla="*/ 1 h 1063"/>
                <a:gd name="T24" fmla="*/ 0 w 790"/>
                <a:gd name="T25" fmla="*/ 2 h 1063"/>
                <a:gd name="T26" fmla="*/ 0 w 790"/>
                <a:gd name="T27" fmla="*/ 2 h 1063"/>
                <a:gd name="T28" fmla="*/ 0 w 790"/>
                <a:gd name="T29" fmla="*/ 2 h 1063"/>
                <a:gd name="T30" fmla="*/ 0 w 790"/>
                <a:gd name="T31" fmla="*/ 2 h 1063"/>
                <a:gd name="T32" fmla="*/ 0 w 790"/>
                <a:gd name="T33" fmla="*/ 2 h 1063"/>
                <a:gd name="T34" fmla="*/ 1 w 790"/>
                <a:gd name="T35" fmla="*/ 3 h 1063"/>
                <a:gd name="T36" fmla="*/ 1 w 790"/>
                <a:gd name="T37" fmla="*/ 3 h 1063"/>
                <a:gd name="T38" fmla="*/ 1 w 790"/>
                <a:gd name="T39" fmla="*/ 4 h 1063"/>
                <a:gd name="T40" fmla="*/ 1 w 790"/>
                <a:gd name="T41" fmla="*/ 4 h 1063"/>
                <a:gd name="T42" fmla="*/ 2 w 790"/>
                <a:gd name="T43" fmla="*/ 4 h 1063"/>
                <a:gd name="T44" fmla="*/ 2 w 790"/>
                <a:gd name="T45" fmla="*/ 4 h 1063"/>
                <a:gd name="T46" fmla="*/ 2 w 790"/>
                <a:gd name="T47" fmla="*/ 4 h 1063"/>
                <a:gd name="T48" fmla="*/ 2 w 790"/>
                <a:gd name="T49" fmla="*/ 3 h 1063"/>
                <a:gd name="T50" fmla="*/ 3 w 790"/>
                <a:gd name="T51" fmla="*/ 3 h 1063"/>
                <a:gd name="T52" fmla="*/ 3 w 790"/>
                <a:gd name="T53" fmla="*/ 3 h 1063"/>
                <a:gd name="T54" fmla="*/ 3 w 790"/>
                <a:gd name="T55" fmla="*/ 3 h 1063"/>
                <a:gd name="T56" fmla="*/ 3 w 790"/>
                <a:gd name="T57" fmla="*/ 3 h 1063"/>
                <a:gd name="T58" fmla="*/ 3 w 790"/>
                <a:gd name="T59" fmla="*/ 3 h 1063"/>
                <a:gd name="T60" fmla="*/ 3 w 790"/>
                <a:gd name="T61" fmla="*/ 3 h 1063"/>
                <a:gd name="T62" fmla="*/ 3 w 790"/>
                <a:gd name="T63" fmla="*/ 3 h 1063"/>
                <a:gd name="T64" fmla="*/ 3 w 790"/>
                <a:gd name="T65" fmla="*/ 2 h 1063"/>
                <a:gd name="T66" fmla="*/ 3 w 790"/>
                <a:gd name="T67" fmla="*/ 2 h 1063"/>
                <a:gd name="T68" fmla="*/ 3 w 790"/>
                <a:gd name="T69" fmla="*/ 2 h 1063"/>
                <a:gd name="T70" fmla="*/ 3 w 790"/>
                <a:gd name="T71" fmla="*/ 2 h 1063"/>
                <a:gd name="T72" fmla="*/ 3 w 790"/>
                <a:gd name="T73" fmla="*/ 2 h 1063"/>
                <a:gd name="T74" fmla="*/ 3 w 790"/>
                <a:gd name="T75" fmla="*/ 2 h 1063"/>
                <a:gd name="T76" fmla="*/ 3 w 790"/>
                <a:gd name="T77" fmla="*/ 2 h 1063"/>
                <a:gd name="T78" fmla="*/ 3 w 790"/>
                <a:gd name="T79" fmla="*/ 2 h 1063"/>
                <a:gd name="T80" fmla="*/ 3 w 790"/>
                <a:gd name="T81" fmla="*/ 1 h 1063"/>
                <a:gd name="T82" fmla="*/ 3 w 790"/>
                <a:gd name="T83" fmla="*/ 1 h 1063"/>
                <a:gd name="T84" fmla="*/ 3 w 790"/>
                <a:gd name="T85" fmla="*/ 1 h 1063"/>
                <a:gd name="T86" fmla="*/ 3 w 790"/>
                <a:gd name="T87" fmla="*/ 1 h 1063"/>
                <a:gd name="T88" fmla="*/ 3 w 790"/>
                <a:gd name="T89" fmla="*/ 1 h 1063"/>
                <a:gd name="T90" fmla="*/ 3 w 790"/>
                <a:gd name="T91" fmla="*/ 1 h 1063"/>
                <a:gd name="T92" fmla="*/ 3 w 790"/>
                <a:gd name="T93" fmla="*/ 0 h 1063"/>
                <a:gd name="T94" fmla="*/ 3 w 790"/>
                <a:gd name="T95" fmla="*/ 0 h 1063"/>
                <a:gd name="T96" fmla="*/ 3 w 790"/>
                <a:gd name="T97" fmla="*/ 0 h 1063"/>
                <a:gd name="T98" fmla="*/ 2 w 790"/>
                <a:gd name="T99" fmla="*/ 0 h 1063"/>
                <a:gd name="T100" fmla="*/ 2 w 790"/>
                <a:gd name="T101" fmla="*/ 0 h 1063"/>
                <a:gd name="T102" fmla="*/ 2 w 790"/>
                <a:gd name="T103" fmla="*/ 0 h 1063"/>
                <a:gd name="T104" fmla="*/ 2 w 790"/>
                <a:gd name="T105" fmla="*/ 0 h 1063"/>
                <a:gd name="T106" fmla="*/ 2 w 790"/>
                <a:gd name="T107" fmla="*/ 0 h 1063"/>
                <a:gd name="T108" fmla="*/ 2 w 790"/>
                <a:gd name="T109" fmla="*/ 0 h 1063"/>
                <a:gd name="T110" fmla="*/ 1 w 790"/>
                <a:gd name="T111" fmla="*/ 0 h 1063"/>
                <a:gd name="T112" fmla="*/ 1 w 790"/>
                <a:gd name="T113" fmla="*/ 0 h 1063"/>
                <a:gd name="T114" fmla="*/ 1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7" name="Freeform 404">
              <a:extLst>
                <a:ext uri="{FF2B5EF4-FFF2-40B4-BE49-F238E27FC236}">
                  <a16:creationId xmlns:a16="http://schemas.microsoft.com/office/drawing/2014/main" id="{86AB73C2-4C29-437C-A2E3-B46A2CC9F6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54" y="2920"/>
              <a:ext cx="250" cy="352"/>
            </a:xfrm>
            <a:custGeom>
              <a:avLst/>
              <a:gdLst>
                <a:gd name="T0" fmla="*/ 1 w 744"/>
                <a:gd name="T1" fmla="*/ 0 h 1049"/>
                <a:gd name="T2" fmla="*/ 1 w 744"/>
                <a:gd name="T3" fmla="*/ 0 h 1049"/>
                <a:gd name="T4" fmla="*/ 0 w 744"/>
                <a:gd name="T5" fmla="*/ 0 h 1049"/>
                <a:gd name="T6" fmla="*/ 0 w 744"/>
                <a:gd name="T7" fmla="*/ 1 h 1049"/>
                <a:gd name="T8" fmla="*/ 0 w 744"/>
                <a:gd name="T9" fmla="*/ 1 h 1049"/>
                <a:gd name="T10" fmla="*/ 0 w 744"/>
                <a:gd name="T11" fmla="*/ 1 h 1049"/>
                <a:gd name="T12" fmla="*/ 0 w 744"/>
                <a:gd name="T13" fmla="*/ 2 h 1049"/>
                <a:gd name="T14" fmla="*/ 0 w 744"/>
                <a:gd name="T15" fmla="*/ 2 h 1049"/>
                <a:gd name="T16" fmla="*/ 0 w 744"/>
                <a:gd name="T17" fmla="*/ 2 h 1049"/>
                <a:gd name="T18" fmla="*/ 0 w 744"/>
                <a:gd name="T19" fmla="*/ 3 h 1049"/>
                <a:gd name="T20" fmla="*/ 1 w 744"/>
                <a:gd name="T21" fmla="*/ 3 h 1049"/>
                <a:gd name="T22" fmla="*/ 1 w 744"/>
                <a:gd name="T23" fmla="*/ 3 h 1049"/>
                <a:gd name="T24" fmla="*/ 1 w 744"/>
                <a:gd name="T25" fmla="*/ 3 h 1049"/>
                <a:gd name="T26" fmla="*/ 1 w 744"/>
                <a:gd name="T27" fmla="*/ 3 h 1049"/>
                <a:gd name="T28" fmla="*/ 1 w 744"/>
                <a:gd name="T29" fmla="*/ 3 h 1049"/>
                <a:gd name="T30" fmla="*/ 1 w 744"/>
                <a:gd name="T31" fmla="*/ 4 h 1049"/>
                <a:gd name="T32" fmla="*/ 1 w 744"/>
                <a:gd name="T33" fmla="*/ 4 h 1049"/>
                <a:gd name="T34" fmla="*/ 1 w 744"/>
                <a:gd name="T35" fmla="*/ 4 h 1049"/>
                <a:gd name="T36" fmla="*/ 1 w 744"/>
                <a:gd name="T37" fmla="*/ 4 h 1049"/>
                <a:gd name="T38" fmla="*/ 1 w 744"/>
                <a:gd name="T39" fmla="*/ 4 h 1049"/>
                <a:gd name="T40" fmla="*/ 1 w 744"/>
                <a:gd name="T41" fmla="*/ 4 h 1049"/>
                <a:gd name="T42" fmla="*/ 1 w 744"/>
                <a:gd name="T43" fmla="*/ 4 h 1049"/>
                <a:gd name="T44" fmla="*/ 1 w 744"/>
                <a:gd name="T45" fmla="*/ 4 h 1049"/>
                <a:gd name="T46" fmla="*/ 1 w 744"/>
                <a:gd name="T47" fmla="*/ 4 h 1049"/>
                <a:gd name="T48" fmla="*/ 1 w 744"/>
                <a:gd name="T49" fmla="*/ 4 h 1049"/>
                <a:gd name="T50" fmla="*/ 1 w 744"/>
                <a:gd name="T51" fmla="*/ 4 h 1049"/>
                <a:gd name="T52" fmla="*/ 2 w 744"/>
                <a:gd name="T53" fmla="*/ 4 h 1049"/>
                <a:gd name="T54" fmla="*/ 2 w 744"/>
                <a:gd name="T55" fmla="*/ 4 h 1049"/>
                <a:gd name="T56" fmla="*/ 2 w 744"/>
                <a:gd name="T57" fmla="*/ 4 h 1049"/>
                <a:gd name="T58" fmla="*/ 2 w 744"/>
                <a:gd name="T59" fmla="*/ 4 h 1049"/>
                <a:gd name="T60" fmla="*/ 2 w 744"/>
                <a:gd name="T61" fmla="*/ 4 h 1049"/>
                <a:gd name="T62" fmla="*/ 2 w 744"/>
                <a:gd name="T63" fmla="*/ 4 h 1049"/>
                <a:gd name="T64" fmla="*/ 2 w 744"/>
                <a:gd name="T65" fmla="*/ 4 h 1049"/>
                <a:gd name="T66" fmla="*/ 2 w 744"/>
                <a:gd name="T67" fmla="*/ 4 h 1049"/>
                <a:gd name="T68" fmla="*/ 2 w 744"/>
                <a:gd name="T69" fmla="*/ 3 h 1049"/>
                <a:gd name="T70" fmla="*/ 2 w 744"/>
                <a:gd name="T71" fmla="*/ 3 h 1049"/>
                <a:gd name="T72" fmla="*/ 2 w 744"/>
                <a:gd name="T73" fmla="*/ 3 h 1049"/>
                <a:gd name="T74" fmla="*/ 2 w 744"/>
                <a:gd name="T75" fmla="*/ 3 h 1049"/>
                <a:gd name="T76" fmla="*/ 2 w 744"/>
                <a:gd name="T77" fmla="*/ 3 h 1049"/>
                <a:gd name="T78" fmla="*/ 2 w 744"/>
                <a:gd name="T79" fmla="*/ 3 h 1049"/>
                <a:gd name="T80" fmla="*/ 2 w 744"/>
                <a:gd name="T81" fmla="*/ 3 h 1049"/>
                <a:gd name="T82" fmla="*/ 3 w 744"/>
                <a:gd name="T83" fmla="*/ 3 h 1049"/>
                <a:gd name="T84" fmla="*/ 3 w 744"/>
                <a:gd name="T85" fmla="*/ 3 h 1049"/>
                <a:gd name="T86" fmla="*/ 3 w 744"/>
                <a:gd name="T87" fmla="*/ 2 h 1049"/>
                <a:gd name="T88" fmla="*/ 3 w 744"/>
                <a:gd name="T89" fmla="*/ 2 h 1049"/>
                <a:gd name="T90" fmla="*/ 3 w 744"/>
                <a:gd name="T91" fmla="*/ 2 h 1049"/>
                <a:gd name="T92" fmla="*/ 3 w 744"/>
                <a:gd name="T93" fmla="*/ 2 h 1049"/>
                <a:gd name="T94" fmla="*/ 3 w 744"/>
                <a:gd name="T95" fmla="*/ 1 h 1049"/>
                <a:gd name="T96" fmla="*/ 3 w 744"/>
                <a:gd name="T97" fmla="*/ 1 h 1049"/>
                <a:gd name="T98" fmla="*/ 3 w 744"/>
                <a:gd name="T99" fmla="*/ 1 h 1049"/>
                <a:gd name="T100" fmla="*/ 3 w 744"/>
                <a:gd name="T101" fmla="*/ 0 h 1049"/>
                <a:gd name="T102" fmla="*/ 3 w 744"/>
                <a:gd name="T103" fmla="*/ 0 h 1049"/>
                <a:gd name="T104" fmla="*/ 2 w 744"/>
                <a:gd name="T105" fmla="*/ 0 h 1049"/>
                <a:gd name="T106" fmla="*/ 2 w 744"/>
                <a:gd name="T107" fmla="*/ 0 h 1049"/>
                <a:gd name="T108" fmla="*/ 2 w 744"/>
                <a:gd name="T109" fmla="*/ 0 h 1049"/>
                <a:gd name="T110" fmla="*/ 1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8" name="Freeform 405">
              <a:extLst>
                <a:ext uri="{FF2B5EF4-FFF2-40B4-BE49-F238E27FC236}">
                  <a16:creationId xmlns:a16="http://schemas.microsoft.com/office/drawing/2014/main" id="{9A1E9CA2-2CD7-47C2-8E54-F5B2D38522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2" y="2925"/>
              <a:ext cx="233" cy="347"/>
            </a:xfrm>
            <a:custGeom>
              <a:avLst/>
              <a:gdLst>
                <a:gd name="T0" fmla="*/ 1 w 695"/>
                <a:gd name="T1" fmla="*/ 0 h 1033"/>
                <a:gd name="T2" fmla="*/ 1 w 695"/>
                <a:gd name="T3" fmla="*/ 0 h 1033"/>
                <a:gd name="T4" fmla="*/ 0 w 695"/>
                <a:gd name="T5" fmla="*/ 0 h 1033"/>
                <a:gd name="T6" fmla="*/ 0 w 695"/>
                <a:gd name="T7" fmla="*/ 1 h 1033"/>
                <a:gd name="T8" fmla="*/ 0 w 695"/>
                <a:gd name="T9" fmla="*/ 1 h 1033"/>
                <a:gd name="T10" fmla="*/ 0 w 695"/>
                <a:gd name="T11" fmla="*/ 1 h 1033"/>
                <a:gd name="T12" fmla="*/ 0 w 695"/>
                <a:gd name="T13" fmla="*/ 2 h 1033"/>
                <a:gd name="T14" fmla="*/ 0 w 695"/>
                <a:gd name="T15" fmla="*/ 2 h 1033"/>
                <a:gd name="T16" fmla="*/ 0 w 695"/>
                <a:gd name="T17" fmla="*/ 2 h 1033"/>
                <a:gd name="T18" fmla="*/ 0 w 695"/>
                <a:gd name="T19" fmla="*/ 2 h 1033"/>
                <a:gd name="T20" fmla="*/ 1 w 695"/>
                <a:gd name="T21" fmla="*/ 3 h 1033"/>
                <a:gd name="T22" fmla="*/ 1 w 695"/>
                <a:gd name="T23" fmla="*/ 3 h 1033"/>
                <a:gd name="T24" fmla="*/ 1 w 695"/>
                <a:gd name="T25" fmla="*/ 3 h 1033"/>
                <a:gd name="T26" fmla="*/ 1 w 695"/>
                <a:gd name="T27" fmla="*/ 3 h 1033"/>
                <a:gd name="T28" fmla="*/ 1 w 695"/>
                <a:gd name="T29" fmla="*/ 3 h 1033"/>
                <a:gd name="T30" fmla="*/ 1 w 695"/>
                <a:gd name="T31" fmla="*/ 4 h 1033"/>
                <a:gd name="T32" fmla="*/ 1 w 695"/>
                <a:gd name="T33" fmla="*/ 4 h 1033"/>
                <a:gd name="T34" fmla="*/ 1 w 695"/>
                <a:gd name="T35" fmla="*/ 4 h 1033"/>
                <a:gd name="T36" fmla="*/ 1 w 695"/>
                <a:gd name="T37" fmla="*/ 4 h 1033"/>
                <a:gd name="T38" fmla="*/ 1 w 695"/>
                <a:gd name="T39" fmla="*/ 4 h 1033"/>
                <a:gd name="T40" fmla="*/ 1 w 695"/>
                <a:gd name="T41" fmla="*/ 4 h 1033"/>
                <a:gd name="T42" fmla="*/ 1 w 695"/>
                <a:gd name="T43" fmla="*/ 4 h 1033"/>
                <a:gd name="T44" fmla="*/ 1 w 695"/>
                <a:gd name="T45" fmla="*/ 4 h 1033"/>
                <a:gd name="T46" fmla="*/ 1 w 695"/>
                <a:gd name="T47" fmla="*/ 4 h 1033"/>
                <a:gd name="T48" fmla="*/ 1 w 695"/>
                <a:gd name="T49" fmla="*/ 4 h 1033"/>
                <a:gd name="T50" fmla="*/ 1 w 695"/>
                <a:gd name="T51" fmla="*/ 4 h 1033"/>
                <a:gd name="T52" fmla="*/ 1 w 695"/>
                <a:gd name="T53" fmla="*/ 4 h 1033"/>
                <a:gd name="T54" fmla="*/ 2 w 695"/>
                <a:gd name="T55" fmla="*/ 4 h 1033"/>
                <a:gd name="T56" fmla="*/ 2 w 695"/>
                <a:gd name="T57" fmla="*/ 4 h 1033"/>
                <a:gd name="T58" fmla="*/ 2 w 695"/>
                <a:gd name="T59" fmla="*/ 4 h 1033"/>
                <a:gd name="T60" fmla="*/ 2 w 695"/>
                <a:gd name="T61" fmla="*/ 4 h 1033"/>
                <a:gd name="T62" fmla="*/ 2 w 695"/>
                <a:gd name="T63" fmla="*/ 4 h 1033"/>
                <a:gd name="T64" fmla="*/ 2 w 695"/>
                <a:gd name="T65" fmla="*/ 4 h 1033"/>
                <a:gd name="T66" fmla="*/ 2 w 695"/>
                <a:gd name="T67" fmla="*/ 4 h 1033"/>
                <a:gd name="T68" fmla="*/ 2 w 695"/>
                <a:gd name="T69" fmla="*/ 3 h 1033"/>
                <a:gd name="T70" fmla="*/ 2 w 695"/>
                <a:gd name="T71" fmla="*/ 3 h 1033"/>
                <a:gd name="T72" fmla="*/ 2 w 695"/>
                <a:gd name="T73" fmla="*/ 3 h 1033"/>
                <a:gd name="T74" fmla="*/ 2 w 695"/>
                <a:gd name="T75" fmla="*/ 3 h 1033"/>
                <a:gd name="T76" fmla="*/ 2 w 695"/>
                <a:gd name="T77" fmla="*/ 3 h 1033"/>
                <a:gd name="T78" fmla="*/ 2 w 695"/>
                <a:gd name="T79" fmla="*/ 3 h 1033"/>
                <a:gd name="T80" fmla="*/ 2 w 695"/>
                <a:gd name="T81" fmla="*/ 3 h 1033"/>
                <a:gd name="T82" fmla="*/ 3 w 695"/>
                <a:gd name="T83" fmla="*/ 2 h 1033"/>
                <a:gd name="T84" fmla="*/ 3 w 695"/>
                <a:gd name="T85" fmla="*/ 2 h 1033"/>
                <a:gd name="T86" fmla="*/ 3 w 695"/>
                <a:gd name="T87" fmla="*/ 1 h 1033"/>
                <a:gd name="T88" fmla="*/ 3 w 695"/>
                <a:gd name="T89" fmla="*/ 1 h 1033"/>
                <a:gd name="T90" fmla="*/ 3 w 695"/>
                <a:gd name="T91" fmla="*/ 1 h 1033"/>
                <a:gd name="T92" fmla="*/ 3 w 695"/>
                <a:gd name="T93" fmla="*/ 0 h 1033"/>
                <a:gd name="T94" fmla="*/ 2 w 695"/>
                <a:gd name="T95" fmla="*/ 0 h 1033"/>
                <a:gd name="T96" fmla="*/ 2 w 695"/>
                <a:gd name="T97" fmla="*/ 0 h 1033"/>
                <a:gd name="T98" fmla="*/ 2 w 695"/>
                <a:gd name="T99" fmla="*/ 0 h 1033"/>
                <a:gd name="T100" fmla="*/ 2 w 695"/>
                <a:gd name="T101" fmla="*/ 0 h 1033"/>
                <a:gd name="T102" fmla="*/ 1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FFD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9" name="Freeform 406">
              <a:extLst>
                <a:ext uri="{FF2B5EF4-FFF2-40B4-BE49-F238E27FC236}">
                  <a16:creationId xmlns:a16="http://schemas.microsoft.com/office/drawing/2014/main" id="{2FF40343-0B3C-482F-89B3-AEC249DFD66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70" y="2929"/>
              <a:ext cx="217" cy="342"/>
            </a:xfrm>
            <a:custGeom>
              <a:avLst/>
              <a:gdLst>
                <a:gd name="T0" fmla="*/ 1 w 647"/>
                <a:gd name="T1" fmla="*/ 0 h 1019"/>
                <a:gd name="T2" fmla="*/ 1 w 647"/>
                <a:gd name="T3" fmla="*/ 0 h 1019"/>
                <a:gd name="T4" fmla="*/ 0 w 647"/>
                <a:gd name="T5" fmla="*/ 0 h 1019"/>
                <a:gd name="T6" fmla="*/ 0 w 647"/>
                <a:gd name="T7" fmla="*/ 1 h 1019"/>
                <a:gd name="T8" fmla="*/ 0 w 647"/>
                <a:gd name="T9" fmla="*/ 1 h 1019"/>
                <a:gd name="T10" fmla="*/ 0 w 647"/>
                <a:gd name="T11" fmla="*/ 1 h 1019"/>
                <a:gd name="T12" fmla="*/ 0 w 647"/>
                <a:gd name="T13" fmla="*/ 1 h 1019"/>
                <a:gd name="T14" fmla="*/ 0 w 647"/>
                <a:gd name="T15" fmla="*/ 2 h 1019"/>
                <a:gd name="T16" fmla="*/ 0 w 647"/>
                <a:gd name="T17" fmla="*/ 2 h 1019"/>
                <a:gd name="T18" fmla="*/ 0 w 647"/>
                <a:gd name="T19" fmla="*/ 2 h 1019"/>
                <a:gd name="T20" fmla="*/ 0 w 647"/>
                <a:gd name="T21" fmla="*/ 3 h 1019"/>
                <a:gd name="T22" fmla="*/ 1 w 647"/>
                <a:gd name="T23" fmla="*/ 3 h 1019"/>
                <a:gd name="T24" fmla="*/ 1 w 647"/>
                <a:gd name="T25" fmla="*/ 3 h 1019"/>
                <a:gd name="T26" fmla="*/ 1 w 647"/>
                <a:gd name="T27" fmla="*/ 3 h 1019"/>
                <a:gd name="T28" fmla="*/ 1 w 647"/>
                <a:gd name="T29" fmla="*/ 3 h 1019"/>
                <a:gd name="T30" fmla="*/ 1 w 647"/>
                <a:gd name="T31" fmla="*/ 4 h 1019"/>
                <a:gd name="T32" fmla="*/ 1 w 647"/>
                <a:gd name="T33" fmla="*/ 4 h 1019"/>
                <a:gd name="T34" fmla="*/ 1 w 647"/>
                <a:gd name="T35" fmla="*/ 4 h 1019"/>
                <a:gd name="T36" fmla="*/ 1 w 647"/>
                <a:gd name="T37" fmla="*/ 4 h 1019"/>
                <a:gd name="T38" fmla="*/ 1 w 647"/>
                <a:gd name="T39" fmla="*/ 4 h 1019"/>
                <a:gd name="T40" fmla="*/ 1 w 647"/>
                <a:gd name="T41" fmla="*/ 4 h 1019"/>
                <a:gd name="T42" fmla="*/ 1 w 647"/>
                <a:gd name="T43" fmla="*/ 4 h 1019"/>
                <a:gd name="T44" fmla="*/ 1 w 647"/>
                <a:gd name="T45" fmla="*/ 4 h 1019"/>
                <a:gd name="T46" fmla="*/ 1 w 647"/>
                <a:gd name="T47" fmla="*/ 4 h 1019"/>
                <a:gd name="T48" fmla="*/ 2 w 647"/>
                <a:gd name="T49" fmla="*/ 4 h 1019"/>
                <a:gd name="T50" fmla="*/ 2 w 647"/>
                <a:gd name="T51" fmla="*/ 4 h 1019"/>
                <a:gd name="T52" fmla="*/ 2 w 647"/>
                <a:gd name="T53" fmla="*/ 4 h 1019"/>
                <a:gd name="T54" fmla="*/ 2 w 647"/>
                <a:gd name="T55" fmla="*/ 4 h 1019"/>
                <a:gd name="T56" fmla="*/ 2 w 647"/>
                <a:gd name="T57" fmla="*/ 3 h 1019"/>
                <a:gd name="T58" fmla="*/ 2 w 647"/>
                <a:gd name="T59" fmla="*/ 3 h 1019"/>
                <a:gd name="T60" fmla="*/ 2 w 647"/>
                <a:gd name="T61" fmla="*/ 3 h 1019"/>
                <a:gd name="T62" fmla="*/ 2 w 647"/>
                <a:gd name="T63" fmla="*/ 3 h 1019"/>
                <a:gd name="T64" fmla="*/ 2 w 647"/>
                <a:gd name="T65" fmla="*/ 3 h 1019"/>
                <a:gd name="T66" fmla="*/ 2 w 647"/>
                <a:gd name="T67" fmla="*/ 3 h 1019"/>
                <a:gd name="T68" fmla="*/ 2 w 647"/>
                <a:gd name="T69" fmla="*/ 3 h 1019"/>
                <a:gd name="T70" fmla="*/ 2 w 647"/>
                <a:gd name="T71" fmla="*/ 2 h 1019"/>
                <a:gd name="T72" fmla="*/ 3 w 647"/>
                <a:gd name="T73" fmla="*/ 2 h 1019"/>
                <a:gd name="T74" fmla="*/ 3 w 647"/>
                <a:gd name="T75" fmla="*/ 1 h 1019"/>
                <a:gd name="T76" fmla="*/ 3 w 647"/>
                <a:gd name="T77" fmla="*/ 1 h 1019"/>
                <a:gd name="T78" fmla="*/ 3 w 647"/>
                <a:gd name="T79" fmla="*/ 1 h 1019"/>
                <a:gd name="T80" fmla="*/ 2 w 647"/>
                <a:gd name="T81" fmla="*/ 0 h 1019"/>
                <a:gd name="T82" fmla="*/ 2 w 647"/>
                <a:gd name="T83" fmla="*/ 0 h 1019"/>
                <a:gd name="T84" fmla="*/ 2 w 647"/>
                <a:gd name="T85" fmla="*/ 0 h 1019"/>
                <a:gd name="T86" fmla="*/ 2 w 647"/>
                <a:gd name="T87" fmla="*/ 0 h 1019"/>
                <a:gd name="T88" fmla="*/ 1 w 647"/>
                <a:gd name="T89" fmla="*/ 0 h 1019"/>
                <a:gd name="T90" fmla="*/ 1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FFD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0" name="Freeform 407">
              <a:extLst>
                <a:ext uri="{FF2B5EF4-FFF2-40B4-BE49-F238E27FC236}">
                  <a16:creationId xmlns:a16="http://schemas.microsoft.com/office/drawing/2014/main" id="{38D3BBEA-6B1E-4088-BD1C-65AC5DDEA0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77" y="2934"/>
              <a:ext cx="201" cy="337"/>
            </a:xfrm>
            <a:custGeom>
              <a:avLst/>
              <a:gdLst>
                <a:gd name="T0" fmla="*/ 1 w 601"/>
                <a:gd name="T1" fmla="*/ 0 h 1006"/>
                <a:gd name="T2" fmla="*/ 1 w 601"/>
                <a:gd name="T3" fmla="*/ 0 h 1006"/>
                <a:gd name="T4" fmla="*/ 0 w 601"/>
                <a:gd name="T5" fmla="*/ 0 h 1006"/>
                <a:gd name="T6" fmla="*/ 0 w 601"/>
                <a:gd name="T7" fmla="*/ 1 h 1006"/>
                <a:gd name="T8" fmla="*/ 0 w 601"/>
                <a:gd name="T9" fmla="*/ 1 h 1006"/>
                <a:gd name="T10" fmla="*/ 0 w 601"/>
                <a:gd name="T11" fmla="*/ 1 h 1006"/>
                <a:gd name="T12" fmla="*/ 0 w 601"/>
                <a:gd name="T13" fmla="*/ 1 h 1006"/>
                <a:gd name="T14" fmla="*/ 0 w 601"/>
                <a:gd name="T15" fmla="*/ 2 h 1006"/>
                <a:gd name="T16" fmla="*/ 0 w 601"/>
                <a:gd name="T17" fmla="*/ 2 h 1006"/>
                <a:gd name="T18" fmla="*/ 0 w 601"/>
                <a:gd name="T19" fmla="*/ 2 h 1006"/>
                <a:gd name="T20" fmla="*/ 0 w 601"/>
                <a:gd name="T21" fmla="*/ 2 h 1006"/>
                <a:gd name="T22" fmla="*/ 1 w 601"/>
                <a:gd name="T23" fmla="*/ 3 h 1006"/>
                <a:gd name="T24" fmla="*/ 1 w 601"/>
                <a:gd name="T25" fmla="*/ 3 h 1006"/>
                <a:gd name="T26" fmla="*/ 1 w 601"/>
                <a:gd name="T27" fmla="*/ 3 h 1006"/>
                <a:gd name="T28" fmla="*/ 1 w 601"/>
                <a:gd name="T29" fmla="*/ 3 h 1006"/>
                <a:gd name="T30" fmla="*/ 1 w 601"/>
                <a:gd name="T31" fmla="*/ 4 h 1006"/>
                <a:gd name="T32" fmla="*/ 1 w 601"/>
                <a:gd name="T33" fmla="*/ 4 h 1006"/>
                <a:gd name="T34" fmla="*/ 1 w 601"/>
                <a:gd name="T35" fmla="*/ 4 h 1006"/>
                <a:gd name="T36" fmla="*/ 1 w 601"/>
                <a:gd name="T37" fmla="*/ 4 h 1006"/>
                <a:gd name="T38" fmla="*/ 1 w 601"/>
                <a:gd name="T39" fmla="*/ 4 h 1006"/>
                <a:gd name="T40" fmla="*/ 1 w 601"/>
                <a:gd name="T41" fmla="*/ 4 h 1006"/>
                <a:gd name="T42" fmla="*/ 1 w 601"/>
                <a:gd name="T43" fmla="*/ 4 h 1006"/>
                <a:gd name="T44" fmla="*/ 1 w 601"/>
                <a:gd name="T45" fmla="*/ 4 h 1006"/>
                <a:gd name="T46" fmla="*/ 1 w 601"/>
                <a:gd name="T47" fmla="*/ 4 h 1006"/>
                <a:gd name="T48" fmla="*/ 1 w 601"/>
                <a:gd name="T49" fmla="*/ 4 h 1006"/>
                <a:gd name="T50" fmla="*/ 1 w 601"/>
                <a:gd name="T51" fmla="*/ 4 h 1006"/>
                <a:gd name="T52" fmla="*/ 1 w 601"/>
                <a:gd name="T53" fmla="*/ 4 h 1006"/>
                <a:gd name="T54" fmla="*/ 2 w 601"/>
                <a:gd name="T55" fmla="*/ 4 h 1006"/>
                <a:gd name="T56" fmla="*/ 2 w 601"/>
                <a:gd name="T57" fmla="*/ 3 h 1006"/>
                <a:gd name="T58" fmla="*/ 2 w 601"/>
                <a:gd name="T59" fmla="*/ 3 h 1006"/>
                <a:gd name="T60" fmla="*/ 2 w 601"/>
                <a:gd name="T61" fmla="*/ 3 h 1006"/>
                <a:gd name="T62" fmla="*/ 2 w 601"/>
                <a:gd name="T63" fmla="*/ 3 h 1006"/>
                <a:gd name="T64" fmla="*/ 2 w 601"/>
                <a:gd name="T65" fmla="*/ 3 h 1006"/>
                <a:gd name="T66" fmla="*/ 2 w 601"/>
                <a:gd name="T67" fmla="*/ 3 h 1006"/>
                <a:gd name="T68" fmla="*/ 2 w 601"/>
                <a:gd name="T69" fmla="*/ 3 h 1006"/>
                <a:gd name="T70" fmla="*/ 2 w 601"/>
                <a:gd name="T71" fmla="*/ 2 h 1006"/>
                <a:gd name="T72" fmla="*/ 2 w 601"/>
                <a:gd name="T73" fmla="*/ 2 h 1006"/>
                <a:gd name="T74" fmla="*/ 2 w 601"/>
                <a:gd name="T75" fmla="*/ 1 h 1006"/>
                <a:gd name="T76" fmla="*/ 2 w 601"/>
                <a:gd name="T77" fmla="*/ 1 h 1006"/>
                <a:gd name="T78" fmla="*/ 2 w 601"/>
                <a:gd name="T79" fmla="*/ 1 h 1006"/>
                <a:gd name="T80" fmla="*/ 2 w 601"/>
                <a:gd name="T81" fmla="*/ 0 h 1006"/>
                <a:gd name="T82" fmla="*/ 2 w 601"/>
                <a:gd name="T83" fmla="*/ 0 h 1006"/>
                <a:gd name="T84" fmla="*/ 2 w 601"/>
                <a:gd name="T85" fmla="*/ 0 h 1006"/>
                <a:gd name="T86" fmla="*/ 2 w 601"/>
                <a:gd name="T87" fmla="*/ 0 h 1006"/>
                <a:gd name="T88" fmla="*/ 1 w 601"/>
                <a:gd name="T89" fmla="*/ 0 h 1006"/>
                <a:gd name="T90" fmla="*/ 1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1" name="Freeform 408">
              <a:extLst>
                <a:ext uri="{FF2B5EF4-FFF2-40B4-BE49-F238E27FC236}">
                  <a16:creationId xmlns:a16="http://schemas.microsoft.com/office/drawing/2014/main" id="{B1039E2F-F91E-4A8B-BB0E-991D398660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84" y="2938"/>
              <a:ext cx="187" cy="333"/>
            </a:xfrm>
            <a:custGeom>
              <a:avLst/>
              <a:gdLst>
                <a:gd name="T0" fmla="*/ 1 w 556"/>
                <a:gd name="T1" fmla="*/ 0 h 992"/>
                <a:gd name="T2" fmla="*/ 0 w 556"/>
                <a:gd name="T3" fmla="*/ 0 h 992"/>
                <a:gd name="T4" fmla="*/ 0 w 556"/>
                <a:gd name="T5" fmla="*/ 0 h 992"/>
                <a:gd name="T6" fmla="*/ 0 w 556"/>
                <a:gd name="T7" fmla="*/ 1 h 992"/>
                <a:gd name="T8" fmla="*/ 0 w 556"/>
                <a:gd name="T9" fmla="*/ 1 h 992"/>
                <a:gd name="T10" fmla="*/ 0 w 556"/>
                <a:gd name="T11" fmla="*/ 1 h 992"/>
                <a:gd name="T12" fmla="*/ 0 w 556"/>
                <a:gd name="T13" fmla="*/ 1 h 992"/>
                <a:gd name="T14" fmla="*/ 0 w 556"/>
                <a:gd name="T15" fmla="*/ 2 h 992"/>
                <a:gd name="T16" fmla="*/ 0 w 556"/>
                <a:gd name="T17" fmla="*/ 2 h 992"/>
                <a:gd name="T18" fmla="*/ 0 w 556"/>
                <a:gd name="T19" fmla="*/ 2 h 992"/>
                <a:gd name="T20" fmla="*/ 0 w 556"/>
                <a:gd name="T21" fmla="*/ 2 h 992"/>
                <a:gd name="T22" fmla="*/ 0 w 556"/>
                <a:gd name="T23" fmla="*/ 3 h 992"/>
                <a:gd name="T24" fmla="*/ 1 w 556"/>
                <a:gd name="T25" fmla="*/ 3 h 992"/>
                <a:gd name="T26" fmla="*/ 1 w 556"/>
                <a:gd name="T27" fmla="*/ 3 h 992"/>
                <a:gd name="T28" fmla="*/ 1 w 556"/>
                <a:gd name="T29" fmla="*/ 3 h 992"/>
                <a:gd name="T30" fmla="*/ 0 w 556"/>
                <a:gd name="T31" fmla="*/ 4 h 992"/>
                <a:gd name="T32" fmla="*/ 1 w 556"/>
                <a:gd name="T33" fmla="*/ 4 h 992"/>
                <a:gd name="T34" fmla="*/ 1 w 556"/>
                <a:gd name="T35" fmla="*/ 4 h 992"/>
                <a:gd name="T36" fmla="*/ 1 w 556"/>
                <a:gd name="T37" fmla="*/ 4 h 992"/>
                <a:gd name="T38" fmla="*/ 1 w 556"/>
                <a:gd name="T39" fmla="*/ 4 h 992"/>
                <a:gd name="T40" fmla="*/ 1 w 556"/>
                <a:gd name="T41" fmla="*/ 4 h 992"/>
                <a:gd name="T42" fmla="*/ 1 w 556"/>
                <a:gd name="T43" fmla="*/ 4 h 992"/>
                <a:gd name="T44" fmla="*/ 1 w 556"/>
                <a:gd name="T45" fmla="*/ 4 h 992"/>
                <a:gd name="T46" fmla="*/ 1 w 556"/>
                <a:gd name="T47" fmla="*/ 4 h 992"/>
                <a:gd name="T48" fmla="*/ 1 w 556"/>
                <a:gd name="T49" fmla="*/ 4 h 992"/>
                <a:gd name="T50" fmla="*/ 1 w 556"/>
                <a:gd name="T51" fmla="*/ 4 h 992"/>
                <a:gd name="T52" fmla="*/ 1 w 556"/>
                <a:gd name="T53" fmla="*/ 3 h 992"/>
                <a:gd name="T54" fmla="*/ 2 w 556"/>
                <a:gd name="T55" fmla="*/ 3 h 992"/>
                <a:gd name="T56" fmla="*/ 2 w 556"/>
                <a:gd name="T57" fmla="*/ 3 h 992"/>
                <a:gd name="T58" fmla="*/ 2 w 556"/>
                <a:gd name="T59" fmla="*/ 3 h 992"/>
                <a:gd name="T60" fmla="*/ 2 w 556"/>
                <a:gd name="T61" fmla="*/ 3 h 992"/>
                <a:gd name="T62" fmla="*/ 2 w 556"/>
                <a:gd name="T63" fmla="*/ 3 h 992"/>
                <a:gd name="T64" fmla="*/ 2 w 556"/>
                <a:gd name="T65" fmla="*/ 3 h 992"/>
                <a:gd name="T66" fmla="*/ 2 w 556"/>
                <a:gd name="T67" fmla="*/ 2 h 992"/>
                <a:gd name="T68" fmla="*/ 2 w 556"/>
                <a:gd name="T69" fmla="*/ 2 h 992"/>
                <a:gd name="T70" fmla="*/ 2 w 556"/>
                <a:gd name="T71" fmla="*/ 1 h 992"/>
                <a:gd name="T72" fmla="*/ 2 w 556"/>
                <a:gd name="T73" fmla="*/ 1 h 992"/>
                <a:gd name="T74" fmla="*/ 2 w 556"/>
                <a:gd name="T75" fmla="*/ 1 h 992"/>
                <a:gd name="T76" fmla="*/ 2 w 556"/>
                <a:gd name="T77" fmla="*/ 0 h 992"/>
                <a:gd name="T78" fmla="*/ 2 w 556"/>
                <a:gd name="T79" fmla="*/ 0 h 992"/>
                <a:gd name="T80" fmla="*/ 2 w 556"/>
                <a:gd name="T81" fmla="*/ 0 h 992"/>
                <a:gd name="T82" fmla="*/ 2 w 556"/>
                <a:gd name="T83" fmla="*/ 0 h 992"/>
                <a:gd name="T84" fmla="*/ 1 w 556"/>
                <a:gd name="T85" fmla="*/ 0 h 992"/>
                <a:gd name="T86" fmla="*/ 1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FFE0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2" name="Freeform 409">
              <a:extLst>
                <a:ext uri="{FF2B5EF4-FFF2-40B4-BE49-F238E27FC236}">
                  <a16:creationId xmlns:a16="http://schemas.microsoft.com/office/drawing/2014/main" id="{F90BCFD5-1A66-457F-A6D2-43FBE939D61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2" y="2943"/>
              <a:ext cx="172" cy="327"/>
            </a:xfrm>
            <a:custGeom>
              <a:avLst/>
              <a:gdLst>
                <a:gd name="T0" fmla="*/ 1 w 512"/>
                <a:gd name="T1" fmla="*/ 0 h 977"/>
                <a:gd name="T2" fmla="*/ 0 w 512"/>
                <a:gd name="T3" fmla="*/ 0 h 977"/>
                <a:gd name="T4" fmla="*/ 0 w 512"/>
                <a:gd name="T5" fmla="*/ 0 h 977"/>
                <a:gd name="T6" fmla="*/ 0 w 512"/>
                <a:gd name="T7" fmla="*/ 0 h 977"/>
                <a:gd name="T8" fmla="*/ 0 w 512"/>
                <a:gd name="T9" fmla="*/ 1 h 977"/>
                <a:gd name="T10" fmla="*/ 0 w 512"/>
                <a:gd name="T11" fmla="*/ 1 h 977"/>
                <a:gd name="T12" fmla="*/ 0 w 512"/>
                <a:gd name="T13" fmla="*/ 1 h 977"/>
                <a:gd name="T14" fmla="*/ 0 w 512"/>
                <a:gd name="T15" fmla="*/ 1 h 977"/>
                <a:gd name="T16" fmla="*/ 0 w 512"/>
                <a:gd name="T17" fmla="*/ 2 h 977"/>
                <a:gd name="T18" fmla="*/ 0 w 512"/>
                <a:gd name="T19" fmla="*/ 2 h 977"/>
                <a:gd name="T20" fmla="*/ 0 w 512"/>
                <a:gd name="T21" fmla="*/ 3 h 977"/>
                <a:gd name="T22" fmla="*/ 0 w 512"/>
                <a:gd name="T23" fmla="*/ 3 h 977"/>
                <a:gd name="T24" fmla="*/ 0 w 512"/>
                <a:gd name="T25" fmla="*/ 3 h 977"/>
                <a:gd name="T26" fmla="*/ 0 w 512"/>
                <a:gd name="T27" fmla="*/ 4 h 977"/>
                <a:gd name="T28" fmla="*/ 0 w 512"/>
                <a:gd name="T29" fmla="*/ 4 h 977"/>
                <a:gd name="T30" fmla="*/ 1 w 512"/>
                <a:gd name="T31" fmla="*/ 4 h 977"/>
                <a:gd name="T32" fmla="*/ 1 w 512"/>
                <a:gd name="T33" fmla="*/ 4 h 977"/>
                <a:gd name="T34" fmla="*/ 1 w 512"/>
                <a:gd name="T35" fmla="*/ 4 h 977"/>
                <a:gd name="T36" fmla="*/ 1 w 512"/>
                <a:gd name="T37" fmla="*/ 4 h 977"/>
                <a:gd name="T38" fmla="*/ 1 w 512"/>
                <a:gd name="T39" fmla="*/ 4 h 977"/>
                <a:gd name="T40" fmla="*/ 1 w 512"/>
                <a:gd name="T41" fmla="*/ 4 h 977"/>
                <a:gd name="T42" fmla="*/ 1 w 512"/>
                <a:gd name="T43" fmla="*/ 4 h 977"/>
                <a:gd name="T44" fmla="*/ 1 w 512"/>
                <a:gd name="T45" fmla="*/ 4 h 977"/>
                <a:gd name="T46" fmla="*/ 1 w 512"/>
                <a:gd name="T47" fmla="*/ 3 h 977"/>
                <a:gd name="T48" fmla="*/ 1 w 512"/>
                <a:gd name="T49" fmla="*/ 3 h 977"/>
                <a:gd name="T50" fmla="*/ 1 w 512"/>
                <a:gd name="T51" fmla="*/ 3 h 977"/>
                <a:gd name="T52" fmla="*/ 1 w 512"/>
                <a:gd name="T53" fmla="*/ 3 h 977"/>
                <a:gd name="T54" fmla="*/ 1 w 512"/>
                <a:gd name="T55" fmla="*/ 3 h 977"/>
                <a:gd name="T56" fmla="*/ 2 w 512"/>
                <a:gd name="T57" fmla="*/ 3 h 977"/>
                <a:gd name="T58" fmla="*/ 2 w 512"/>
                <a:gd name="T59" fmla="*/ 3 h 977"/>
                <a:gd name="T60" fmla="*/ 2 w 512"/>
                <a:gd name="T61" fmla="*/ 3 h 977"/>
                <a:gd name="T62" fmla="*/ 2 w 512"/>
                <a:gd name="T63" fmla="*/ 2 h 977"/>
                <a:gd name="T64" fmla="*/ 2 w 512"/>
                <a:gd name="T65" fmla="*/ 2 h 977"/>
                <a:gd name="T66" fmla="*/ 2 w 512"/>
                <a:gd name="T67" fmla="*/ 1 h 977"/>
                <a:gd name="T68" fmla="*/ 2 w 512"/>
                <a:gd name="T69" fmla="*/ 1 h 977"/>
                <a:gd name="T70" fmla="*/ 2 w 512"/>
                <a:gd name="T71" fmla="*/ 1 h 977"/>
                <a:gd name="T72" fmla="*/ 2 w 512"/>
                <a:gd name="T73" fmla="*/ 0 h 977"/>
                <a:gd name="T74" fmla="*/ 2 w 512"/>
                <a:gd name="T75" fmla="*/ 0 h 977"/>
                <a:gd name="T76" fmla="*/ 2 w 512"/>
                <a:gd name="T77" fmla="*/ 0 h 977"/>
                <a:gd name="T78" fmla="*/ 1 w 512"/>
                <a:gd name="T79" fmla="*/ 0 h 977"/>
                <a:gd name="T80" fmla="*/ 1 w 512"/>
                <a:gd name="T81" fmla="*/ 0 h 977"/>
                <a:gd name="T82" fmla="*/ 1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FFE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3" name="Freeform 410">
              <a:extLst>
                <a:ext uri="{FF2B5EF4-FFF2-40B4-BE49-F238E27FC236}">
                  <a16:creationId xmlns:a16="http://schemas.microsoft.com/office/drawing/2014/main" id="{73AA29D1-1097-4B8C-B4D2-B74F361BB9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9" y="2947"/>
              <a:ext cx="157" cy="323"/>
            </a:xfrm>
            <a:custGeom>
              <a:avLst/>
              <a:gdLst>
                <a:gd name="T0" fmla="*/ 1 w 469"/>
                <a:gd name="T1" fmla="*/ 0 h 964"/>
                <a:gd name="T2" fmla="*/ 0 w 469"/>
                <a:gd name="T3" fmla="*/ 0 h 964"/>
                <a:gd name="T4" fmla="*/ 0 w 469"/>
                <a:gd name="T5" fmla="*/ 0 h 964"/>
                <a:gd name="T6" fmla="*/ 0 w 469"/>
                <a:gd name="T7" fmla="*/ 0 h 964"/>
                <a:gd name="T8" fmla="*/ 0 w 469"/>
                <a:gd name="T9" fmla="*/ 1 h 964"/>
                <a:gd name="T10" fmla="*/ 0 w 469"/>
                <a:gd name="T11" fmla="*/ 1 h 964"/>
                <a:gd name="T12" fmla="*/ 0 w 469"/>
                <a:gd name="T13" fmla="*/ 1 h 964"/>
                <a:gd name="T14" fmla="*/ 0 w 469"/>
                <a:gd name="T15" fmla="*/ 1 h 964"/>
                <a:gd name="T16" fmla="*/ 0 w 469"/>
                <a:gd name="T17" fmla="*/ 2 h 964"/>
                <a:gd name="T18" fmla="*/ 0 w 469"/>
                <a:gd name="T19" fmla="*/ 2 h 964"/>
                <a:gd name="T20" fmla="*/ 0 w 469"/>
                <a:gd name="T21" fmla="*/ 3 h 964"/>
                <a:gd name="T22" fmla="*/ 0 w 469"/>
                <a:gd name="T23" fmla="*/ 3 h 964"/>
                <a:gd name="T24" fmla="*/ 0 w 469"/>
                <a:gd name="T25" fmla="*/ 3 h 964"/>
                <a:gd name="T26" fmla="*/ 0 w 469"/>
                <a:gd name="T27" fmla="*/ 4 h 964"/>
                <a:gd name="T28" fmla="*/ 0 w 469"/>
                <a:gd name="T29" fmla="*/ 4 h 964"/>
                <a:gd name="T30" fmla="*/ 0 w 469"/>
                <a:gd name="T31" fmla="*/ 4 h 964"/>
                <a:gd name="T32" fmla="*/ 1 w 469"/>
                <a:gd name="T33" fmla="*/ 4 h 964"/>
                <a:gd name="T34" fmla="*/ 1 w 469"/>
                <a:gd name="T35" fmla="*/ 4 h 964"/>
                <a:gd name="T36" fmla="*/ 1 w 469"/>
                <a:gd name="T37" fmla="*/ 4 h 964"/>
                <a:gd name="T38" fmla="*/ 1 w 469"/>
                <a:gd name="T39" fmla="*/ 4 h 964"/>
                <a:gd name="T40" fmla="*/ 1 w 469"/>
                <a:gd name="T41" fmla="*/ 4 h 964"/>
                <a:gd name="T42" fmla="*/ 1 w 469"/>
                <a:gd name="T43" fmla="*/ 4 h 964"/>
                <a:gd name="T44" fmla="*/ 1 w 469"/>
                <a:gd name="T45" fmla="*/ 4 h 964"/>
                <a:gd name="T46" fmla="*/ 1 w 469"/>
                <a:gd name="T47" fmla="*/ 3 h 964"/>
                <a:gd name="T48" fmla="*/ 1 w 469"/>
                <a:gd name="T49" fmla="*/ 3 h 964"/>
                <a:gd name="T50" fmla="*/ 1 w 469"/>
                <a:gd name="T51" fmla="*/ 3 h 964"/>
                <a:gd name="T52" fmla="*/ 1 w 469"/>
                <a:gd name="T53" fmla="*/ 3 h 964"/>
                <a:gd name="T54" fmla="*/ 1 w 469"/>
                <a:gd name="T55" fmla="*/ 3 h 964"/>
                <a:gd name="T56" fmla="*/ 1 w 469"/>
                <a:gd name="T57" fmla="*/ 3 h 964"/>
                <a:gd name="T58" fmla="*/ 1 w 469"/>
                <a:gd name="T59" fmla="*/ 3 h 964"/>
                <a:gd name="T60" fmla="*/ 1 w 469"/>
                <a:gd name="T61" fmla="*/ 2 h 964"/>
                <a:gd name="T62" fmla="*/ 2 w 469"/>
                <a:gd name="T63" fmla="*/ 2 h 964"/>
                <a:gd name="T64" fmla="*/ 2 w 469"/>
                <a:gd name="T65" fmla="*/ 2 h 964"/>
                <a:gd name="T66" fmla="*/ 2 w 469"/>
                <a:gd name="T67" fmla="*/ 1 h 964"/>
                <a:gd name="T68" fmla="*/ 2 w 469"/>
                <a:gd name="T69" fmla="*/ 1 h 964"/>
                <a:gd name="T70" fmla="*/ 2 w 469"/>
                <a:gd name="T71" fmla="*/ 1 h 964"/>
                <a:gd name="T72" fmla="*/ 2 w 469"/>
                <a:gd name="T73" fmla="*/ 0 h 964"/>
                <a:gd name="T74" fmla="*/ 2 w 469"/>
                <a:gd name="T75" fmla="*/ 0 h 964"/>
                <a:gd name="T76" fmla="*/ 2 w 469"/>
                <a:gd name="T77" fmla="*/ 0 h 964"/>
                <a:gd name="T78" fmla="*/ 1 w 469"/>
                <a:gd name="T79" fmla="*/ 0 h 964"/>
                <a:gd name="T80" fmla="*/ 1 w 469"/>
                <a:gd name="T81" fmla="*/ 0 h 964"/>
                <a:gd name="T82" fmla="*/ 1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E8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4" name="Freeform 411">
              <a:extLst>
                <a:ext uri="{FF2B5EF4-FFF2-40B4-BE49-F238E27FC236}">
                  <a16:creationId xmlns:a16="http://schemas.microsoft.com/office/drawing/2014/main" id="{FFB71395-2859-43F1-B714-BB8214A61D7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07" y="2951"/>
              <a:ext cx="143" cy="318"/>
            </a:xfrm>
            <a:custGeom>
              <a:avLst/>
              <a:gdLst>
                <a:gd name="T0" fmla="*/ 1 w 429"/>
                <a:gd name="T1" fmla="*/ 0 h 951"/>
                <a:gd name="T2" fmla="*/ 0 w 429"/>
                <a:gd name="T3" fmla="*/ 0 h 951"/>
                <a:gd name="T4" fmla="*/ 0 w 429"/>
                <a:gd name="T5" fmla="*/ 0 h 951"/>
                <a:gd name="T6" fmla="*/ 0 w 429"/>
                <a:gd name="T7" fmla="*/ 0 h 951"/>
                <a:gd name="T8" fmla="*/ 0 w 429"/>
                <a:gd name="T9" fmla="*/ 1 h 951"/>
                <a:gd name="T10" fmla="*/ 0 w 429"/>
                <a:gd name="T11" fmla="*/ 1 h 951"/>
                <a:gd name="T12" fmla="*/ 0 w 429"/>
                <a:gd name="T13" fmla="*/ 1 h 951"/>
                <a:gd name="T14" fmla="*/ 0 w 429"/>
                <a:gd name="T15" fmla="*/ 1 h 951"/>
                <a:gd name="T16" fmla="*/ 0 w 429"/>
                <a:gd name="T17" fmla="*/ 2 h 951"/>
                <a:gd name="T18" fmla="*/ 0 w 429"/>
                <a:gd name="T19" fmla="*/ 2 h 951"/>
                <a:gd name="T20" fmla="*/ 0 w 429"/>
                <a:gd name="T21" fmla="*/ 3 h 951"/>
                <a:gd name="T22" fmla="*/ 0 w 429"/>
                <a:gd name="T23" fmla="*/ 3 h 951"/>
                <a:gd name="T24" fmla="*/ 0 w 429"/>
                <a:gd name="T25" fmla="*/ 3 h 951"/>
                <a:gd name="T26" fmla="*/ 0 w 429"/>
                <a:gd name="T27" fmla="*/ 3 h 951"/>
                <a:gd name="T28" fmla="*/ 0 w 429"/>
                <a:gd name="T29" fmla="*/ 4 h 951"/>
                <a:gd name="T30" fmla="*/ 0 w 429"/>
                <a:gd name="T31" fmla="*/ 4 h 951"/>
                <a:gd name="T32" fmla="*/ 0 w 429"/>
                <a:gd name="T33" fmla="*/ 4 h 951"/>
                <a:gd name="T34" fmla="*/ 1 w 429"/>
                <a:gd name="T35" fmla="*/ 4 h 951"/>
                <a:gd name="T36" fmla="*/ 1 w 429"/>
                <a:gd name="T37" fmla="*/ 4 h 951"/>
                <a:gd name="T38" fmla="*/ 1 w 429"/>
                <a:gd name="T39" fmla="*/ 4 h 951"/>
                <a:gd name="T40" fmla="*/ 1 w 429"/>
                <a:gd name="T41" fmla="*/ 4 h 951"/>
                <a:gd name="T42" fmla="*/ 1 w 429"/>
                <a:gd name="T43" fmla="*/ 4 h 951"/>
                <a:gd name="T44" fmla="*/ 1 w 429"/>
                <a:gd name="T45" fmla="*/ 4 h 951"/>
                <a:gd name="T46" fmla="*/ 1 w 429"/>
                <a:gd name="T47" fmla="*/ 3 h 951"/>
                <a:gd name="T48" fmla="*/ 1 w 429"/>
                <a:gd name="T49" fmla="*/ 3 h 951"/>
                <a:gd name="T50" fmla="*/ 1 w 429"/>
                <a:gd name="T51" fmla="*/ 3 h 951"/>
                <a:gd name="T52" fmla="*/ 1 w 429"/>
                <a:gd name="T53" fmla="*/ 3 h 951"/>
                <a:gd name="T54" fmla="*/ 1 w 429"/>
                <a:gd name="T55" fmla="*/ 3 h 951"/>
                <a:gd name="T56" fmla="*/ 1 w 429"/>
                <a:gd name="T57" fmla="*/ 2 h 951"/>
                <a:gd name="T58" fmla="*/ 1 w 429"/>
                <a:gd name="T59" fmla="*/ 2 h 951"/>
                <a:gd name="T60" fmla="*/ 2 w 429"/>
                <a:gd name="T61" fmla="*/ 2 h 951"/>
                <a:gd name="T62" fmla="*/ 2 w 429"/>
                <a:gd name="T63" fmla="*/ 1 h 951"/>
                <a:gd name="T64" fmla="*/ 2 w 429"/>
                <a:gd name="T65" fmla="*/ 1 h 951"/>
                <a:gd name="T66" fmla="*/ 2 w 429"/>
                <a:gd name="T67" fmla="*/ 1 h 951"/>
                <a:gd name="T68" fmla="*/ 2 w 429"/>
                <a:gd name="T69" fmla="*/ 0 h 951"/>
                <a:gd name="T70" fmla="*/ 2 w 429"/>
                <a:gd name="T71" fmla="*/ 0 h 951"/>
                <a:gd name="T72" fmla="*/ 1 w 429"/>
                <a:gd name="T73" fmla="*/ 0 h 951"/>
                <a:gd name="T74" fmla="*/ 1 w 429"/>
                <a:gd name="T75" fmla="*/ 0 h 951"/>
                <a:gd name="T76" fmla="*/ 1 w 429"/>
                <a:gd name="T77" fmla="*/ 0 h 951"/>
                <a:gd name="T78" fmla="*/ 1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E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5" name="Freeform 412">
              <a:extLst>
                <a:ext uri="{FF2B5EF4-FFF2-40B4-BE49-F238E27FC236}">
                  <a16:creationId xmlns:a16="http://schemas.microsoft.com/office/drawing/2014/main" id="{B2903878-2C40-4EAD-B4E0-C99278DD2E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14" y="2955"/>
              <a:ext cx="131" cy="314"/>
            </a:xfrm>
            <a:custGeom>
              <a:avLst/>
              <a:gdLst>
                <a:gd name="T0" fmla="*/ 1 w 389"/>
                <a:gd name="T1" fmla="*/ 0 h 936"/>
                <a:gd name="T2" fmla="*/ 0 w 389"/>
                <a:gd name="T3" fmla="*/ 0 h 936"/>
                <a:gd name="T4" fmla="*/ 0 w 389"/>
                <a:gd name="T5" fmla="*/ 0 h 936"/>
                <a:gd name="T6" fmla="*/ 0 w 389"/>
                <a:gd name="T7" fmla="*/ 0 h 936"/>
                <a:gd name="T8" fmla="*/ 0 w 389"/>
                <a:gd name="T9" fmla="*/ 1 h 936"/>
                <a:gd name="T10" fmla="*/ 0 w 389"/>
                <a:gd name="T11" fmla="*/ 1 h 936"/>
                <a:gd name="T12" fmla="*/ 0 w 389"/>
                <a:gd name="T13" fmla="*/ 1 h 936"/>
                <a:gd name="T14" fmla="*/ 0 w 389"/>
                <a:gd name="T15" fmla="*/ 1 h 936"/>
                <a:gd name="T16" fmla="*/ 0 w 389"/>
                <a:gd name="T17" fmla="*/ 2 h 936"/>
                <a:gd name="T18" fmla="*/ 0 w 389"/>
                <a:gd name="T19" fmla="*/ 2 h 936"/>
                <a:gd name="T20" fmla="*/ 0 w 389"/>
                <a:gd name="T21" fmla="*/ 3 h 936"/>
                <a:gd name="T22" fmla="*/ 0 w 389"/>
                <a:gd name="T23" fmla="*/ 3 h 936"/>
                <a:gd name="T24" fmla="*/ 0 w 389"/>
                <a:gd name="T25" fmla="*/ 3 h 936"/>
                <a:gd name="T26" fmla="*/ 0 w 389"/>
                <a:gd name="T27" fmla="*/ 3 h 936"/>
                <a:gd name="T28" fmla="*/ 0 w 389"/>
                <a:gd name="T29" fmla="*/ 4 h 936"/>
                <a:gd name="T30" fmla="*/ 0 w 389"/>
                <a:gd name="T31" fmla="*/ 4 h 936"/>
                <a:gd name="T32" fmla="*/ 0 w 389"/>
                <a:gd name="T33" fmla="*/ 4 h 936"/>
                <a:gd name="T34" fmla="*/ 0 w 389"/>
                <a:gd name="T35" fmla="*/ 4 h 936"/>
                <a:gd name="T36" fmla="*/ 1 w 389"/>
                <a:gd name="T37" fmla="*/ 4 h 936"/>
                <a:gd name="T38" fmla="*/ 1 w 389"/>
                <a:gd name="T39" fmla="*/ 4 h 936"/>
                <a:gd name="T40" fmla="*/ 1 w 389"/>
                <a:gd name="T41" fmla="*/ 4 h 936"/>
                <a:gd name="T42" fmla="*/ 1 w 389"/>
                <a:gd name="T43" fmla="*/ 4 h 936"/>
                <a:gd name="T44" fmla="*/ 1 w 389"/>
                <a:gd name="T45" fmla="*/ 4 h 936"/>
                <a:gd name="T46" fmla="*/ 1 w 389"/>
                <a:gd name="T47" fmla="*/ 3 h 936"/>
                <a:gd name="T48" fmla="*/ 1 w 389"/>
                <a:gd name="T49" fmla="*/ 3 h 936"/>
                <a:gd name="T50" fmla="*/ 1 w 389"/>
                <a:gd name="T51" fmla="*/ 3 h 936"/>
                <a:gd name="T52" fmla="*/ 1 w 389"/>
                <a:gd name="T53" fmla="*/ 3 h 936"/>
                <a:gd name="T54" fmla="*/ 1 w 389"/>
                <a:gd name="T55" fmla="*/ 3 h 936"/>
                <a:gd name="T56" fmla="*/ 1 w 389"/>
                <a:gd name="T57" fmla="*/ 2 h 936"/>
                <a:gd name="T58" fmla="*/ 1 w 389"/>
                <a:gd name="T59" fmla="*/ 2 h 936"/>
                <a:gd name="T60" fmla="*/ 1 w 389"/>
                <a:gd name="T61" fmla="*/ 2 h 936"/>
                <a:gd name="T62" fmla="*/ 1 w 389"/>
                <a:gd name="T63" fmla="*/ 1 h 936"/>
                <a:gd name="T64" fmla="*/ 2 w 389"/>
                <a:gd name="T65" fmla="*/ 1 h 936"/>
                <a:gd name="T66" fmla="*/ 2 w 389"/>
                <a:gd name="T67" fmla="*/ 1 h 936"/>
                <a:gd name="T68" fmla="*/ 2 w 389"/>
                <a:gd name="T69" fmla="*/ 0 h 936"/>
                <a:gd name="T70" fmla="*/ 2 w 389"/>
                <a:gd name="T71" fmla="*/ 0 h 936"/>
                <a:gd name="T72" fmla="*/ 1 w 389"/>
                <a:gd name="T73" fmla="*/ 0 h 936"/>
                <a:gd name="T74" fmla="*/ 1 w 389"/>
                <a:gd name="T75" fmla="*/ 0 h 936"/>
                <a:gd name="T76" fmla="*/ 1 w 389"/>
                <a:gd name="T77" fmla="*/ 0 h 936"/>
                <a:gd name="T78" fmla="*/ 1 w 389"/>
                <a:gd name="T79" fmla="*/ 0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F2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6" name="Freeform 413">
              <a:extLst>
                <a:ext uri="{FF2B5EF4-FFF2-40B4-BE49-F238E27FC236}">
                  <a16:creationId xmlns:a16="http://schemas.microsoft.com/office/drawing/2014/main" id="{B55491DF-8F30-47A0-B5E7-61D5CEEA5D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1" y="2959"/>
              <a:ext cx="118" cy="310"/>
            </a:xfrm>
            <a:custGeom>
              <a:avLst/>
              <a:gdLst>
                <a:gd name="T0" fmla="*/ 1 w 352"/>
                <a:gd name="T1" fmla="*/ 0 h 923"/>
                <a:gd name="T2" fmla="*/ 0 w 352"/>
                <a:gd name="T3" fmla="*/ 0 h 923"/>
                <a:gd name="T4" fmla="*/ 0 w 352"/>
                <a:gd name="T5" fmla="*/ 0 h 923"/>
                <a:gd name="T6" fmla="*/ 0 w 352"/>
                <a:gd name="T7" fmla="*/ 0 h 923"/>
                <a:gd name="T8" fmla="*/ 0 w 352"/>
                <a:gd name="T9" fmla="*/ 1 h 923"/>
                <a:gd name="T10" fmla="*/ 0 w 352"/>
                <a:gd name="T11" fmla="*/ 1 h 923"/>
                <a:gd name="T12" fmla="*/ 0 w 352"/>
                <a:gd name="T13" fmla="*/ 1 h 923"/>
                <a:gd name="T14" fmla="*/ 0 w 352"/>
                <a:gd name="T15" fmla="*/ 1 h 923"/>
                <a:gd name="T16" fmla="*/ 0 w 352"/>
                <a:gd name="T17" fmla="*/ 1 h 923"/>
                <a:gd name="T18" fmla="*/ 0 w 352"/>
                <a:gd name="T19" fmla="*/ 2 h 923"/>
                <a:gd name="T20" fmla="*/ 0 w 352"/>
                <a:gd name="T21" fmla="*/ 3 h 923"/>
                <a:gd name="T22" fmla="*/ 0 w 352"/>
                <a:gd name="T23" fmla="*/ 3 h 923"/>
                <a:gd name="T24" fmla="*/ 0 w 352"/>
                <a:gd name="T25" fmla="*/ 3 h 923"/>
                <a:gd name="T26" fmla="*/ 0 w 352"/>
                <a:gd name="T27" fmla="*/ 3 h 923"/>
                <a:gd name="T28" fmla="*/ 0 w 352"/>
                <a:gd name="T29" fmla="*/ 4 h 923"/>
                <a:gd name="T30" fmla="*/ 0 w 352"/>
                <a:gd name="T31" fmla="*/ 4 h 923"/>
                <a:gd name="T32" fmla="*/ 0 w 352"/>
                <a:gd name="T33" fmla="*/ 4 h 923"/>
                <a:gd name="T34" fmla="*/ 0 w 352"/>
                <a:gd name="T35" fmla="*/ 4 h 923"/>
                <a:gd name="T36" fmla="*/ 0 w 352"/>
                <a:gd name="T37" fmla="*/ 4 h 923"/>
                <a:gd name="T38" fmla="*/ 1 w 352"/>
                <a:gd name="T39" fmla="*/ 4 h 923"/>
                <a:gd name="T40" fmla="*/ 1 w 352"/>
                <a:gd name="T41" fmla="*/ 4 h 923"/>
                <a:gd name="T42" fmla="*/ 1 w 352"/>
                <a:gd name="T43" fmla="*/ 4 h 923"/>
                <a:gd name="T44" fmla="*/ 1 w 352"/>
                <a:gd name="T45" fmla="*/ 4 h 923"/>
                <a:gd name="T46" fmla="*/ 1 w 352"/>
                <a:gd name="T47" fmla="*/ 3 h 923"/>
                <a:gd name="T48" fmla="*/ 1 w 352"/>
                <a:gd name="T49" fmla="*/ 3 h 923"/>
                <a:gd name="T50" fmla="*/ 1 w 352"/>
                <a:gd name="T51" fmla="*/ 3 h 923"/>
                <a:gd name="T52" fmla="*/ 1 w 352"/>
                <a:gd name="T53" fmla="*/ 3 h 923"/>
                <a:gd name="T54" fmla="*/ 1 w 352"/>
                <a:gd name="T55" fmla="*/ 3 h 923"/>
                <a:gd name="T56" fmla="*/ 1 w 352"/>
                <a:gd name="T57" fmla="*/ 2 h 923"/>
                <a:gd name="T58" fmla="*/ 1 w 352"/>
                <a:gd name="T59" fmla="*/ 2 h 923"/>
                <a:gd name="T60" fmla="*/ 1 w 352"/>
                <a:gd name="T61" fmla="*/ 2 h 923"/>
                <a:gd name="T62" fmla="*/ 1 w 352"/>
                <a:gd name="T63" fmla="*/ 1 h 923"/>
                <a:gd name="T64" fmla="*/ 1 w 352"/>
                <a:gd name="T65" fmla="*/ 1 h 923"/>
                <a:gd name="T66" fmla="*/ 1 w 352"/>
                <a:gd name="T67" fmla="*/ 1 h 923"/>
                <a:gd name="T68" fmla="*/ 1 w 352"/>
                <a:gd name="T69" fmla="*/ 0 h 923"/>
                <a:gd name="T70" fmla="*/ 1 w 352"/>
                <a:gd name="T71" fmla="*/ 0 h 923"/>
                <a:gd name="T72" fmla="*/ 1 w 352"/>
                <a:gd name="T73" fmla="*/ 0 h 923"/>
                <a:gd name="T74" fmla="*/ 1 w 352"/>
                <a:gd name="T75" fmla="*/ 0 h 923"/>
                <a:gd name="T76" fmla="*/ 1 w 352"/>
                <a:gd name="T77" fmla="*/ 0 h 923"/>
                <a:gd name="T78" fmla="*/ 1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7" name="Freeform 414">
              <a:extLst>
                <a:ext uri="{FF2B5EF4-FFF2-40B4-BE49-F238E27FC236}">
                  <a16:creationId xmlns:a16="http://schemas.microsoft.com/office/drawing/2014/main" id="{54EDC163-4080-4C1E-BBD4-47886F64DD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8" y="2963"/>
              <a:ext cx="107" cy="306"/>
            </a:xfrm>
            <a:custGeom>
              <a:avLst/>
              <a:gdLst>
                <a:gd name="T0" fmla="*/ 1 w 319"/>
                <a:gd name="T1" fmla="*/ 0 h 910"/>
                <a:gd name="T2" fmla="*/ 0 w 319"/>
                <a:gd name="T3" fmla="*/ 0 h 910"/>
                <a:gd name="T4" fmla="*/ 0 w 319"/>
                <a:gd name="T5" fmla="*/ 0 h 910"/>
                <a:gd name="T6" fmla="*/ 0 w 319"/>
                <a:gd name="T7" fmla="*/ 0 h 910"/>
                <a:gd name="T8" fmla="*/ 0 w 319"/>
                <a:gd name="T9" fmla="*/ 0 h 910"/>
                <a:gd name="T10" fmla="*/ 0 w 319"/>
                <a:gd name="T11" fmla="*/ 1 h 910"/>
                <a:gd name="T12" fmla="*/ 0 w 319"/>
                <a:gd name="T13" fmla="*/ 1 h 910"/>
                <a:gd name="T14" fmla="*/ 0 w 319"/>
                <a:gd name="T15" fmla="*/ 1 h 910"/>
                <a:gd name="T16" fmla="*/ 0 w 319"/>
                <a:gd name="T17" fmla="*/ 1 h 910"/>
                <a:gd name="T18" fmla="*/ 0 w 319"/>
                <a:gd name="T19" fmla="*/ 2 h 910"/>
                <a:gd name="T20" fmla="*/ 0 w 319"/>
                <a:gd name="T21" fmla="*/ 3 h 910"/>
                <a:gd name="T22" fmla="*/ 0 w 319"/>
                <a:gd name="T23" fmla="*/ 3 h 910"/>
                <a:gd name="T24" fmla="*/ 0 w 319"/>
                <a:gd name="T25" fmla="*/ 3 h 910"/>
                <a:gd name="T26" fmla="*/ 0 w 319"/>
                <a:gd name="T27" fmla="*/ 3 h 910"/>
                <a:gd name="T28" fmla="*/ 0 w 319"/>
                <a:gd name="T29" fmla="*/ 4 h 910"/>
                <a:gd name="T30" fmla="*/ 0 w 319"/>
                <a:gd name="T31" fmla="*/ 4 h 910"/>
                <a:gd name="T32" fmla="*/ 0 w 319"/>
                <a:gd name="T33" fmla="*/ 4 h 910"/>
                <a:gd name="T34" fmla="*/ 0 w 319"/>
                <a:gd name="T35" fmla="*/ 4 h 910"/>
                <a:gd name="T36" fmla="*/ 0 w 319"/>
                <a:gd name="T37" fmla="*/ 4 h 910"/>
                <a:gd name="T38" fmla="*/ 0 w 319"/>
                <a:gd name="T39" fmla="*/ 4 h 910"/>
                <a:gd name="T40" fmla="*/ 0 w 319"/>
                <a:gd name="T41" fmla="*/ 4 h 910"/>
                <a:gd name="T42" fmla="*/ 1 w 319"/>
                <a:gd name="T43" fmla="*/ 4 h 910"/>
                <a:gd name="T44" fmla="*/ 1 w 319"/>
                <a:gd name="T45" fmla="*/ 4 h 910"/>
                <a:gd name="T46" fmla="*/ 1 w 319"/>
                <a:gd name="T47" fmla="*/ 3 h 910"/>
                <a:gd name="T48" fmla="*/ 1 w 319"/>
                <a:gd name="T49" fmla="*/ 3 h 910"/>
                <a:gd name="T50" fmla="*/ 1 w 319"/>
                <a:gd name="T51" fmla="*/ 3 h 910"/>
                <a:gd name="T52" fmla="*/ 1 w 319"/>
                <a:gd name="T53" fmla="*/ 3 h 910"/>
                <a:gd name="T54" fmla="*/ 1 w 319"/>
                <a:gd name="T55" fmla="*/ 3 h 910"/>
                <a:gd name="T56" fmla="*/ 1 w 319"/>
                <a:gd name="T57" fmla="*/ 2 h 910"/>
                <a:gd name="T58" fmla="*/ 1 w 319"/>
                <a:gd name="T59" fmla="*/ 2 h 910"/>
                <a:gd name="T60" fmla="*/ 1 w 319"/>
                <a:gd name="T61" fmla="*/ 2 h 910"/>
                <a:gd name="T62" fmla="*/ 1 w 319"/>
                <a:gd name="T63" fmla="*/ 1 h 910"/>
                <a:gd name="T64" fmla="*/ 1 w 319"/>
                <a:gd name="T65" fmla="*/ 1 h 910"/>
                <a:gd name="T66" fmla="*/ 1 w 319"/>
                <a:gd name="T67" fmla="*/ 1 h 910"/>
                <a:gd name="T68" fmla="*/ 1 w 319"/>
                <a:gd name="T69" fmla="*/ 0 h 910"/>
                <a:gd name="T70" fmla="*/ 1 w 319"/>
                <a:gd name="T71" fmla="*/ 0 h 910"/>
                <a:gd name="T72" fmla="*/ 1 w 319"/>
                <a:gd name="T73" fmla="*/ 0 h 910"/>
                <a:gd name="T74" fmla="*/ 1 w 319"/>
                <a:gd name="T75" fmla="*/ 0 h 910"/>
                <a:gd name="T76" fmla="*/ 1 w 319"/>
                <a:gd name="T77" fmla="*/ 0 h 910"/>
                <a:gd name="T78" fmla="*/ 1 w 319"/>
                <a:gd name="T79" fmla="*/ 0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8" name="Freeform 415">
              <a:extLst>
                <a:ext uri="{FF2B5EF4-FFF2-40B4-BE49-F238E27FC236}">
                  <a16:creationId xmlns:a16="http://schemas.microsoft.com/office/drawing/2014/main" id="{A0A59A3F-ACCE-404E-BD60-4A8B197A09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35" y="2967"/>
              <a:ext cx="96" cy="301"/>
            </a:xfrm>
            <a:custGeom>
              <a:avLst/>
              <a:gdLst>
                <a:gd name="T0" fmla="*/ 1 w 286"/>
                <a:gd name="T1" fmla="*/ 0 h 896"/>
                <a:gd name="T2" fmla="*/ 1 w 286"/>
                <a:gd name="T3" fmla="*/ 0 h 896"/>
                <a:gd name="T4" fmla="*/ 0 w 286"/>
                <a:gd name="T5" fmla="*/ 0 h 896"/>
                <a:gd name="T6" fmla="*/ 0 w 286"/>
                <a:gd name="T7" fmla="*/ 0 h 896"/>
                <a:gd name="T8" fmla="*/ 0 w 286"/>
                <a:gd name="T9" fmla="*/ 0 h 896"/>
                <a:gd name="T10" fmla="*/ 0 w 286"/>
                <a:gd name="T11" fmla="*/ 0 h 896"/>
                <a:gd name="T12" fmla="*/ 0 w 286"/>
                <a:gd name="T13" fmla="*/ 0 h 896"/>
                <a:gd name="T14" fmla="*/ 0 w 286"/>
                <a:gd name="T15" fmla="*/ 0 h 896"/>
                <a:gd name="T16" fmla="*/ 0 w 286"/>
                <a:gd name="T17" fmla="*/ 0 h 896"/>
                <a:gd name="T18" fmla="*/ 0 w 286"/>
                <a:gd name="T19" fmla="*/ 0 h 896"/>
                <a:gd name="T20" fmla="*/ 0 w 286"/>
                <a:gd name="T21" fmla="*/ 1 h 896"/>
                <a:gd name="T22" fmla="*/ 0 w 286"/>
                <a:gd name="T23" fmla="*/ 1 h 896"/>
                <a:gd name="T24" fmla="*/ 0 w 286"/>
                <a:gd name="T25" fmla="*/ 1 h 896"/>
                <a:gd name="T26" fmla="*/ 0 w 286"/>
                <a:gd name="T27" fmla="*/ 1 h 896"/>
                <a:gd name="T28" fmla="*/ 0 w 286"/>
                <a:gd name="T29" fmla="*/ 1 h 896"/>
                <a:gd name="T30" fmla="*/ 0 w 286"/>
                <a:gd name="T31" fmla="*/ 1 h 896"/>
                <a:gd name="T32" fmla="*/ 0 w 286"/>
                <a:gd name="T33" fmla="*/ 1 h 896"/>
                <a:gd name="T34" fmla="*/ 0 w 286"/>
                <a:gd name="T35" fmla="*/ 3 h 896"/>
                <a:gd name="T36" fmla="*/ 0 w 286"/>
                <a:gd name="T37" fmla="*/ 3 h 896"/>
                <a:gd name="T38" fmla="*/ 0 w 286"/>
                <a:gd name="T39" fmla="*/ 4 h 896"/>
                <a:gd name="T40" fmla="*/ 0 w 286"/>
                <a:gd name="T41" fmla="*/ 4 h 896"/>
                <a:gd name="T42" fmla="*/ 0 w 286"/>
                <a:gd name="T43" fmla="*/ 4 h 896"/>
                <a:gd name="T44" fmla="*/ 0 w 286"/>
                <a:gd name="T45" fmla="*/ 4 h 896"/>
                <a:gd name="T46" fmla="*/ 1 w 286"/>
                <a:gd name="T47" fmla="*/ 3 h 896"/>
                <a:gd name="T48" fmla="*/ 1 w 286"/>
                <a:gd name="T49" fmla="*/ 3 h 896"/>
                <a:gd name="T50" fmla="*/ 1 w 286"/>
                <a:gd name="T51" fmla="*/ 2 h 896"/>
                <a:gd name="T52" fmla="*/ 1 w 286"/>
                <a:gd name="T53" fmla="*/ 2 h 896"/>
                <a:gd name="T54" fmla="*/ 1 w 286"/>
                <a:gd name="T55" fmla="*/ 2 h 896"/>
                <a:gd name="T56" fmla="*/ 1 w 286"/>
                <a:gd name="T57" fmla="*/ 2 h 896"/>
                <a:gd name="T58" fmla="*/ 1 w 286"/>
                <a:gd name="T59" fmla="*/ 2 h 896"/>
                <a:gd name="T60" fmla="*/ 1 w 286"/>
                <a:gd name="T61" fmla="*/ 2 h 896"/>
                <a:gd name="T62" fmla="*/ 1 w 286"/>
                <a:gd name="T63" fmla="*/ 1 h 896"/>
                <a:gd name="T64" fmla="*/ 1 w 286"/>
                <a:gd name="T65" fmla="*/ 1 h 896"/>
                <a:gd name="T66" fmla="*/ 1 w 286"/>
                <a:gd name="T67" fmla="*/ 1 h 896"/>
                <a:gd name="T68" fmla="*/ 1 w 286"/>
                <a:gd name="T69" fmla="*/ 1 h 896"/>
                <a:gd name="T70" fmla="*/ 1 w 286"/>
                <a:gd name="T71" fmla="*/ 1 h 896"/>
                <a:gd name="T72" fmla="*/ 1 w 286"/>
                <a:gd name="T73" fmla="*/ 0 h 896"/>
                <a:gd name="T74" fmla="*/ 1 w 286"/>
                <a:gd name="T75" fmla="*/ 0 h 896"/>
                <a:gd name="T76" fmla="*/ 1 w 286"/>
                <a:gd name="T77" fmla="*/ 0 h 896"/>
                <a:gd name="T78" fmla="*/ 1 w 286"/>
                <a:gd name="T79" fmla="*/ 0 h 896"/>
                <a:gd name="T80" fmla="*/ 1 w 286"/>
                <a:gd name="T81" fmla="*/ 0 h 896"/>
                <a:gd name="T82" fmla="*/ 1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9" name="Freeform 416">
              <a:extLst>
                <a:ext uri="{FF2B5EF4-FFF2-40B4-BE49-F238E27FC236}">
                  <a16:creationId xmlns:a16="http://schemas.microsoft.com/office/drawing/2014/main" id="{BDCB30B4-3A69-4574-9F2E-7B704628BD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38" y="2910"/>
              <a:ext cx="116" cy="161"/>
            </a:xfrm>
            <a:custGeom>
              <a:avLst/>
              <a:gdLst>
                <a:gd name="T0" fmla="*/ 1 w 346"/>
                <a:gd name="T1" fmla="*/ 0 h 480"/>
                <a:gd name="T2" fmla="*/ 1 w 346"/>
                <a:gd name="T3" fmla="*/ 0 h 480"/>
                <a:gd name="T4" fmla="*/ 1 w 346"/>
                <a:gd name="T5" fmla="*/ 0 h 480"/>
                <a:gd name="T6" fmla="*/ 1 w 346"/>
                <a:gd name="T7" fmla="*/ 0 h 480"/>
                <a:gd name="T8" fmla="*/ 1 w 346"/>
                <a:gd name="T9" fmla="*/ 0 h 480"/>
                <a:gd name="T10" fmla="*/ 0 w 346"/>
                <a:gd name="T11" fmla="*/ 0 h 480"/>
                <a:gd name="T12" fmla="*/ 0 w 346"/>
                <a:gd name="T13" fmla="*/ 0 h 480"/>
                <a:gd name="T14" fmla="*/ 0 w 346"/>
                <a:gd name="T15" fmla="*/ 1 h 480"/>
                <a:gd name="T16" fmla="*/ 0 w 346"/>
                <a:gd name="T17" fmla="*/ 1 h 480"/>
                <a:gd name="T18" fmla="*/ 0 w 346"/>
                <a:gd name="T19" fmla="*/ 1 h 480"/>
                <a:gd name="T20" fmla="*/ 0 w 346"/>
                <a:gd name="T21" fmla="*/ 1 h 480"/>
                <a:gd name="T22" fmla="*/ 0 w 346"/>
                <a:gd name="T23" fmla="*/ 1 h 480"/>
                <a:gd name="T24" fmla="*/ 0 w 346"/>
                <a:gd name="T25" fmla="*/ 1 h 480"/>
                <a:gd name="T26" fmla="*/ 0 w 346"/>
                <a:gd name="T27" fmla="*/ 1 h 480"/>
                <a:gd name="T28" fmla="*/ 0 w 346"/>
                <a:gd name="T29" fmla="*/ 2 h 480"/>
                <a:gd name="T30" fmla="*/ 0 w 346"/>
                <a:gd name="T31" fmla="*/ 2 h 480"/>
                <a:gd name="T32" fmla="*/ 0 w 346"/>
                <a:gd name="T33" fmla="*/ 2 h 480"/>
                <a:gd name="T34" fmla="*/ 0 w 346"/>
                <a:gd name="T35" fmla="*/ 2 h 480"/>
                <a:gd name="T36" fmla="*/ 0 w 346"/>
                <a:gd name="T37" fmla="*/ 2 h 480"/>
                <a:gd name="T38" fmla="*/ 0 w 346"/>
                <a:gd name="T39" fmla="*/ 2 h 480"/>
                <a:gd name="T40" fmla="*/ 0 w 346"/>
                <a:gd name="T41" fmla="*/ 1 h 480"/>
                <a:gd name="T42" fmla="*/ 0 w 346"/>
                <a:gd name="T43" fmla="*/ 1 h 480"/>
                <a:gd name="T44" fmla="*/ 0 w 346"/>
                <a:gd name="T45" fmla="*/ 1 h 480"/>
                <a:gd name="T46" fmla="*/ 0 w 346"/>
                <a:gd name="T47" fmla="*/ 1 h 480"/>
                <a:gd name="T48" fmla="*/ 1 w 346"/>
                <a:gd name="T49" fmla="*/ 1 h 480"/>
                <a:gd name="T50" fmla="*/ 1 w 346"/>
                <a:gd name="T51" fmla="*/ 1 h 480"/>
                <a:gd name="T52" fmla="*/ 1 w 346"/>
                <a:gd name="T53" fmla="*/ 1 h 480"/>
                <a:gd name="T54" fmla="*/ 1 w 346"/>
                <a:gd name="T55" fmla="*/ 0 h 480"/>
                <a:gd name="T56" fmla="*/ 1 w 346"/>
                <a:gd name="T57" fmla="*/ 0 h 480"/>
                <a:gd name="T58" fmla="*/ 1 w 346"/>
                <a:gd name="T59" fmla="*/ 0 h 480"/>
                <a:gd name="T60" fmla="*/ 1 w 346"/>
                <a:gd name="T61" fmla="*/ 0 h 480"/>
                <a:gd name="T62" fmla="*/ 1 w 346"/>
                <a:gd name="T63" fmla="*/ 0 h 480"/>
                <a:gd name="T64" fmla="*/ 1 w 346"/>
                <a:gd name="T65" fmla="*/ 0 h 480"/>
                <a:gd name="T66" fmla="*/ 1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0" name="Freeform 417">
              <a:extLst>
                <a:ext uri="{FF2B5EF4-FFF2-40B4-BE49-F238E27FC236}">
                  <a16:creationId xmlns:a16="http://schemas.microsoft.com/office/drawing/2014/main" id="{494B6318-0015-4753-800C-EF461E0DC4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39" y="2911"/>
              <a:ext cx="114" cy="158"/>
            </a:xfrm>
            <a:custGeom>
              <a:avLst/>
              <a:gdLst>
                <a:gd name="T0" fmla="*/ 1 w 337"/>
                <a:gd name="T1" fmla="*/ 0 h 469"/>
                <a:gd name="T2" fmla="*/ 1 w 337"/>
                <a:gd name="T3" fmla="*/ 0 h 469"/>
                <a:gd name="T4" fmla="*/ 1 w 337"/>
                <a:gd name="T5" fmla="*/ 0 h 469"/>
                <a:gd name="T6" fmla="*/ 1 w 337"/>
                <a:gd name="T7" fmla="*/ 0 h 469"/>
                <a:gd name="T8" fmla="*/ 1 w 337"/>
                <a:gd name="T9" fmla="*/ 0 h 469"/>
                <a:gd name="T10" fmla="*/ 0 w 337"/>
                <a:gd name="T11" fmla="*/ 0 h 469"/>
                <a:gd name="T12" fmla="*/ 0 w 337"/>
                <a:gd name="T13" fmla="*/ 0 h 469"/>
                <a:gd name="T14" fmla="*/ 0 w 337"/>
                <a:gd name="T15" fmla="*/ 1 h 469"/>
                <a:gd name="T16" fmla="*/ 0 w 337"/>
                <a:gd name="T17" fmla="*/ 1 h 469"/>
                <a:gd name="T18" fmla="*/ 0 w 337"/>
                <a:gd name="T19" fmla="*/ 1 h 469"/>
                <a:gd name="T20" fmla="*/ 0 w 337"/>
                <a:gd name="T21" fmla="*/ 1 h 469"/>
                <a:gd name="T22" fmla="*/ 0 w 337"/>
                <a:gd name="T23" fmla="*/ 1 h 469"/>
                <a:gd name="T24" fmla="*/ 0 w 337"/>
                <a:gd name="T25" fmla="*/ 1 h 469"/>
                <a:gd name="T26" fmla="*/ 0 w 337"/>
                <a:gd name="T27" fmla="*/ 1 h 469"/>
                <a:gd name="T28" fmla="*/ 0 w 337"/>
                <a:gd name="T29" fmla="*/ 2 h 469"/>
                <a:gd name="T30" fmla="*/ 0 w 337"/>
                <a:gd name="T31" fmla="*/ 2 h 469"/>
                <a:gd name="T32" fmla="*/ 0 w 337"/>
                <a:gd name="T33" fmla="*/ 2 h 469"/>
                <a:gd name="T34" fmla="*/ 0 w 337"/>
                <a:gd name="T35" fmla="*/ 2 h 469"/>
                <a:gd name="T36" fmla="*/ 0 w 337"/>
                <a:gd name="T37" fmla="*/ 2 h 469"/>
                <a:gd name="T38" fmla="*/ 0 w 337"/>
                <a:gd name="T39" fmla="*/ 2 h 469"/>
                <a:gd name="T40" fmla="*/ 0 w 337"/>
                <a:gd name="T41" fmla="*/ 1 h 469"/>
                <a:gd name="T42" fmla="*/ 0 w 337"/>
                <a:gd name="T43" fmla="*/ 1 h 469"/>
                <a:gd name="T44" fmla="*/ 0 w 337"/>
                <a:gd name="T45" fmla="*/ 1 h 469"/>
                <a:gd name="T46" fmla="*/ 0 w 337"/>
                <a:gd name="T47" fmla="*/ 1 h 469"/>
                <a:gd name="T48" fmla="*/ 1 w 337"/>
                <a:gd name="T49" fmla="*/ 1 h 469"/>
                <a:gd name="T50" fmla="*/ 1 w 337"/>
                <a:gd name="T51" fmla="*/ 1 h 469"/>
                <a:gd name="T52" fmla="*/ 1 w 337"/>
                <a:gd name="T53" fmla="*/ 1 h 469"/>
                <a:gd name="T54" fmla="*/ 1 w 337"/>
                <a:gd name="T55" fmla="*/ 0 h 469"/>
                <a:gd name="T56" fmla="*/ 1 w 337"/>
                <a:gd name="T57" fmla="*/ 0 h 469"/>
                <a:gd name="T58" fmla="*/ 1 w 337"/>
                <a:gd name="T59" fmla="*/ 0 h 469"/>
                <a:gd name="T60" fmla="*/ 1 w 337"/>
                <a:gd name="T61" fmla="*/ 0 h 469"/>
                <a:gd name="T62" fmla="*/ 1 w 337"/>
                <a:gd name="T63" fmla="*/ 0 h 469"/>
                <a:gd name="T64" fmla="*/ 1 w 337"/>
                <a:gd name="T65" fmla="*/ 0 h 469"/>
                <a:gd name="T66" fmla="*/ 1 w 337"/>
                <a:gd name="T67" fmla="*/ 0 h 469"/>
                <a:gd name="T68" fmla="*/ 1 w 337"/>
                <a:gd name="T69" fmla="*/ 0 h 469"/>
                <a:gd name="T70" fmla="*/ 1 w 337"/>
                <a:gd name="T71" fmla="*/ 0 h 469"/>
                <a:gd name="T72" fmla="*/ 1 w 337"/>
                <a:gd name="T73" fmla="*/ 0 h 469"/>
                <a:gd name="T74" fmla="*/ 1 w 337"/>
                <a:gd name="T75" fmla="*/ 0 h 469"/>
                <a:gd name="T76" fmla="*/ 1 w 337"/>
                <a:gd name="T77" fmla="*/ 0 h 469"/>
                <a:gd name="T78" fmla="*/ 1 w 337"/>
                <a:gd name="T79" fmla="*/ 0 h 469"/>
                <a:gd name="T80" fmla="*/ 1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C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1" name="Freeform 418">
              <a:extLst>
                <a:ext uri="{FF2B5EF4-FFF2-40B4-BE49-F238E27FC236}">
                  <a16:creationId xmlns:a16="http://schemas.microsoft.com/office/drawing/2014/main" id="{BAED33C2-BFCA-4541-904B-1FF60FBE5A8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0" y="2912"/>
              <a:ext cx="111" cy="154"/>
            </a:xfrm>
            <a:custGeom>
              <a:avLst/>
              <a:gdLst>
                <a:gd name="T0" fmla="*/ 1 w 332"/>
                <a:gd name="T1" fmla="*/ 0 h 458"/>
                <a:gd name="T2" fmla="*/ 1 w 332"/>
                <a:gd name="T3" fmla="*/ 0 h 458"/>
                <a:gd name="T4" fmla="*/ 1 w 332"/>
                <a:gd name="T5" fmla="*/ 0 h 458"/>
                <a:gd name="T6" fmla="*/ 1 w 332"/>
                <a:gd name="T7" fmla="*/ 0 h 458"/>
                <a:gd name="T8" fmla="*/ 1 w 332"/>
                <a:gd name="T9" fmla="*/ 0 h 458"/>
                <a:gd name="T10" fmla="*/ 0 w 332"/>
                <a:gd name="T11" fmla="*/ 0 h 458"/>
                <a:gd name="T12" fmla="*/ 0 w 332"/>
                <a:gd name="T13" fmla="*/ 0 h 458"/>
                <a:gd name="T14" fmla="*/ 0 w 332"/>
                <a:gd name="T15" fmla="*/ 1 h 458"/>
                <a:gd name="T16" fmla="*/ 0 w 332"/>
                <a:gd name="T17" fmla="*/ 1 h 458"/>
                <a:gd name="T18" fmla="*/ 0 w 332"/>
                <a:gd name="T19" fmla="*/ 1 h 458"/>
                <a:gd name="T20" fmla="*/ 0 w 332"/>
                <a:gd name="T21" fmla="*/ 1 h 458"/>
                <a:gd name="T22" fmla="*/ 0 w 332"/>
                <a:gd name="T23" fmla="*/ 1 h 458"/>
                <a:gd name="T24" fmla="*/ 0 w 332"/>
                <a:gd name="T25" fmla="*/ 1 h 458"/>
                <a:gd name="T26" fmla="*/ 0 w 332"/>
                <a:gd name="T27" fmla="*/ 1 h 458"/>
                <a:gd name="T28" fmla="*/ 0 w 332"/>
                <a:gd name="T29" fmla="*/ 2 h 458"/>
                <a:gd name="T30" fmla="*/ 0 w 332"/>
                <a:gd name="T31" fmla="*/ 2 h 458"/>
                <a:gd name="T32" fmla="*/ 0 w 332"/>
                <a:gd name="T33" fmla="*/ 2 h 458"/>
                <a:gd name="T34" fmla="*/ 0 w 332"/>
                <a:gd name="T35" fmla="*/ 2 h 458"/>
                <a:gd name="T36" fmla="*/ 0 w 332"/>
                <a:gd name="T37" fmla="*/ 2 h 458"/>
                <a:gd name="T38" fmla="*/ 0 w 332"/>
                <a:gd name="T39" fmla="*/ 1 h 458"/>
                <a:gd name="T40" fmla="*/ 0 w 332"/>
                <a:gd name="T41" fmla="*/ 1 h 458"/>
                <a:gd name="T42" fmla="*/ 0 w 332"/>
                <a:gd name="T43" fmla="*/ 1 h 458"/>
                <a:gd name="T44" fmla="*/ 0 w 332"/>
                <a:gd name="T45" fmla="*/ 1 h 458"/>
                <a:gd name="T46" fmla="*/ 0 w 332"/>
                <a:gd name="T47" fmla="*/ 1 h 458"/>
                <a:gd name="T48" fmla="*/ 0 w 332"/>
                <a:gd name="T49" fmla="*/ 1 h 458"/>
                <a:gd name="T50" fmla="*/ 1 w 332"/>
                <a:gd name="T51" fmla="*/ 1 h 458"/>
                <a:gd name="T52" fmla="*/ 1 w 332"/>
                <a:gd name="T53" fmla="*/ 1 h 458"/>
                <a:gd name="T54" fmla="*/ 1 w 332"/>
                <a:gd name="T55" fmla="*/ 0 h 458"/>
                <a:gd name="T56" fmla="*/ 1 w 332"/>
                <a:gd name="T57" fmla="*/ 0 h 458"/>
                <a:gd name="T58" fmla="*/ 1 w 332"/>
                <a:gd name="T59" fmla="*/ 0 h 458"/>
                <a:gd name="T60" fmla="*/ 1 w 332"/>
                <a:gd name="T61" fmla="*/ 0 h 458"/>
                <a:gd name="T62" fmla="*/ 1 w 332"/>
                <a:gd name="T63" fmla="*/ 0 h 458"/>
                <a:gd name="T64" fmla="*/ 1 w 332"/>
                <a:gd name="T65" fmla="*/ 0 h 458"/>
                <a:gd name="T66" fmla="*/ 1 w 332"/>
                <a:gd name="T67" fmla="*/ 0 h 458"/>
                <a:gd name="T68" fmla="*/ 1 w 332"/>
                <a:gd name="T69" fmla="*/ 0 h 458"/>
                <a:gd name="T70" fmla="*/ 1 w 332"/>
                <a:gd name="T71" fmla="*/ 0 h 458"/>
                <a:gd name="T72" fmla="*/ 1 w 332"/>
                <a:gd name="T73" fmla="*/ 0 h 458"/>
                <a:gd name="T74" fmla="*/ 1 w 332"/>
                <a:gd name="T75" fmla="*/ 0 h 458"/>
                <a:gd name="T76" fmla="*/ 1 w 332"/>
                <a:gd name="T77" fmla="*/ 0 h 458"/>
                <a:gd name="T78" fmla="*/ 1 w 332"/>
                <a:gd name="T79" fmla="*/ 0 h 458"/>
                <a:gd name="T80" fmla="*/ 1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D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2" name="Freeform 419">
              <a:extLst>
                <a:ext uri="{FF2B5EF4-FFF2-40B4-BE49-F238E27FC236}">
                  <a16:creationId xmlns:a16="http://schemas.microsoft.com/office/drawing/2014/main" id="{1C9305B1-F80B-4F53-944C-1CAE78BBEF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1" y="2913"/>
              <a:ext cx="108" cy="151"/>
            </a:xfrm>
            <a:custGeom>
              <a:avLst/>
              <a:gdLst>
                <a:gd name="T0" fmla="*/ 1 w 324"/>
                <a:gd name="T1" fmla="*/ 0 h 451"/>
                <a:gd name="T2" fmla="*/ 1 w 324"/>
                <a:gd name="T3" fmla="*/ 0 h 451"/>
                <a:gd name="T4" fmla="*/ 1 w 324"/>
                <a:gd name="T5" fmla="*/ 0 h 451"/>
                <a:gd name="T6" fmla="*/ 1 w 324"/>
                <a:gd name="T7" fmla="*/ 0 h 451"/>
                <a:gd name="T8" fmla="*/ 1 w 324"/>
                <a:gd name="T9" fmla="*/ 0 h 451"/>
                <a:gd name="T10" fmla="*/ 0 w 324"/>
                <a:gd name="T11" fmla="*/ 0 h 451"/>
                <a:gd name="T12" fmla="*/ 0 w 324"/>
                <a:gd name="T13" fmla="*/ 0 h 451"/>
                <a:gd name="T14" fmla="*/ 0 w 324"/>
                <a:gd name="T15" fmla="*/ 1 h 451"/>
                <a:gd name="T16" fmla="*/ 0 w 324"/>
                <a:gd name="T17" fmla="*/ 1 h 451"/>
                <a:gd name="T18" fmla="*/ 0 w 324"/>
                <a:gd name="T19" fmla="*/ 1 h 451"/>
                <a:gd name="T20" fmla="*/ 0 w 324"/>
                <a:gd name="T21" fmla="*/ 1 h 451"/>
                <a:gd name="T22" fmla="*/ 0 w 324"/>
                <a:gd name="T23" fmla="*/ 1 h 451"/>
                <a:gd name="T24" fmla="*/ 0 w 324"/>
                <a:gd name="T25" fmla="*/ 1 h 451"/>
                <a:gd name="T26" fmla="*/ 0 w 324"/>
                <a:gd name="T27" fmla="*/ 1 h 451"/>
                <a:gd name="T28" fmla="*/ 0 w 324"/>
                <a:gd name="T29" fmla="*/ 2 h 451"/>
                <a:gd name="T30" fmla="*/ 0 w 324"/>
                <a:gd name="T31" fmla="*/ 2 h 451"/>
                <a:gd name="T32" fmla="*/ 0 w 324"/>
                <a:gd name="T33" fmla="*/ 2 h 451"/>
                <a:gd name="T34" fmla="*/ 0 w 324"/>
                <a:gd name="T35" fmla="*/ 2 h 451"/>
                <a:gd name="T36" fmla="*/ 0 w 324"/>
                <a:gd name="T37" fmla="*/ 2 h 451"/>
                <a:gd name="T38" fmla="*/ 0 w 324"/>
                <a:gd name="T39" fmla="*/ 1 h 451"/>
                <a:gd name="T40" fmla="*/ 0 w 324"/>
                <a:gd name="T41" fmla="*/ 1 h 451"/>
                <a:gd name="T42" fmla="*/ 0 w 324"/>
                <a:gd name="T43" fmla="*/ 1 h 451"/>
                <a:gd name="T44" fmla="*/ 0 w 324"/>
                <a:gd name="T45" fmla="*/ 1 h 451"/>
                <a:gd name="T46" fmla="*/ 0 w 324"/>
                <a:gd name="T47" fmla="*/ 1 h 451"/>
                <a:gd name="T48" fmla="*/ 0 w 324"/>
                <a:gd name="T49" fmla="*/ 1 h 451"/>
                <a:gd name="T50" fmla="*/ 1 w 324"/>
                <a:gd name="T51" fmla="*/ 1 h 451"/>
                <a:gd name="T52" fmla="*/ 1 w 324"/>
                <a:gd name="T53" fmla="*/ 1 h 451"/>
                <a:gd name="T54" fmla="*/ 1 w 324"/>
                <a:gd name="T55" fmla="*/ 0 h 451"/>
                <a:gd name="T56" fmla="*/ 1 w 324"/>
                <a:gd name="T57" fmla="*/ 0 h 451"/>
                <a:gd name="T58" fmla="*/ 1 w 324"/>
                <a:gd name="T59" fmla="*/ 0 h 451"/>
                <a:gd name="T60" fmla="*/ 1 w 324"/>
                <a:gd name="T61" fmla="*/ 0 h 451"/>
                <a:gd name="T62" fmla="*/ 1 w 324"/>
                <a:gd name="T63" fmla="*/ 0 h 451"/>
                <a:gd name="T64" fmla="*/ 1 w 324"/>
                <a:gd name="T65" fmla="*/ 0 h 451"/>
                <a:gd name="T66" fmla="*/ 1 w 324"/>
                <a:gd name="T67" fmla="*/ 0 h 451"/>
                <a:gd name="T68" fmla="*/ 1 w 324"/>
                <a:gd name="T69" fmla="*/ 0 h 451"/>
                <a:gd name="T70" fmla="*/ 1 w 324"/>
                <a:gd name="T71" fmla="*/ 0 h 451"/>
                <a:gd name="T72" fmla="*/ 1 w 324"/>
                <a:gd name="T73" fmla="*/ 0 h 451"/>
                <a:gd name="T74" fmla="*/ 1 w 324"/>
                <a:gd name="T75" fmla="*/ 0 h 451"/>
                <a:gd name="T76" fmla="*/ 1 w 324"/>
                <a:gd name="T77" fmla="*/ 0 h 451"/>
                <a:gd name="T78" fmla="*/ 1 w 324"/>
                <a:gd name="T79" fmla="*/ 0 h 451"/>
                <a:gd name="T80" fmla="*/ 1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FD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3" name="Freeform 420">
              <a:extLst>
                <a:ext uri="{FF2B5EF4-FFF2-40B4-BE49-F238E27FC236}">
                  <a16:creationId xmlns:a16="http://schemas.microsoft.com/office/drawing/2014/main" id="{D0A46D8C-EB65-419A-AB38-9DB92B9517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2" y="2914"/>
              <a:ext cx="106" cy="148"/>
            </a:xfrm>
            <a:custGeom>
              <a:avLst/>
              <a:gdLst>
                <a:gd name="T0" fmla="*/ 1 w 316"/>
                <a:gd name="T1" fmla="*/ 0 h 440"/>
                <a:gd name="T2" fmla="*/ 1 w 316"/>
                <a:gd name="T3" fmla="*/ 0 h 440"/>
                <a:gd name="T4" fmla="*/ 1 w 316"/>
                <a:gd name="T5" fmla="*/ 0 h 440"/>
                <a:gd name="T6" fmla="*/ 1 w 316"/>
                <a:gd name="T7" fmla="*/ 0 h 440"/>
                <a:gd name="T8" fmla="*/ 1 w 316"/>
                <a:gd name="T9" fmla="*/ 0 h 440"/>
                <a:gd name="T10" fmla="*/ 0 w 316"/>
                <a:gd name="T11" fmla="*/ 0 h 440"/>
                <a:gd name="T12" fmla="*/ 0 w 316"/>
                <a:gd name="T13" fmla="*/ 0 h 440"/>
                <a:gd name="T14" fmla="*/ 0 w 316"/>
                <a:gd name="T15" fmla="*/ 1 h 440"/>
                <a:gd name="T16" fmla="*/ 0 w 316"/>
                <a:gd name="T17" fmla="*/ 1 h 440"/>
                <a:gd name="T18" fmla="*/ 0 w 316"/>
                <a:gd name="T19" fmla="*/ 1 h 440"/>
                <a:gd name="T20" fmla="*/ 0 w 316"/>
                <a:gd name="T21" fmla="*/ 1 h 440"/>
                <a:gd name="T22" fmla="*/ 0 w 316"/>
                <a:gd name="T23" fmla="*/ 1 h 440"/>
                <a:gd name="T24" fmla="*/ 0 w 316"/>
                <a:gd name="T25" fmla="*/ 1 h 440"/>
                <a:gd name="T26" fmla="*/ 0 w 316"/>
                <a:gd name="T27" fmla="*/ 1 h 440"/>
                <a:gd name="T28" fmla="*/ 0 w 316"/>
                <a:gd name="T29" fmla="*/ 2 h 440"/>
                <a:gd name="T30" fmla="*/ 0 w 316"/>
                <a:gd name="T31" fmla="*/ 2 h 440"/>
                <a:gd name="T32" fmla="*/ 0 w 316"/>
                <a:gd name="T33" fmla="*/ 2 h 440"/>
                <a:gd name="T34" fmla="*/ 0 w 316"/>
                <a:gd name="T35" fmla="*/ 2 h 440"/>
                <a:gd name="T36" fmla="*/ 0 w 316"/>
                <a:gd name="T37" fmla="*/ 2 h 440"/>
                <a:gd name="T38" fmla="*/ 0 w 316"/>
                <a:gd name="T39" fmla="*/ 1 h 440"/>
                <a:gd name="T40" fmla="*/ 0 w 316"/>
                <a:gd name="T41" fmla="*/ 1 h 440"/>
                <a:gd name="T42" fmla="*/ 0 w 316"/>
                <a:gd name="T43" fmla="*/ 1 h 440"/>
                <a:gd name="T44" fmla="*/ 0 w 316"/>
                <a:gd name="T45" fmla="*/ 1 h 440"/>
                <a:gd name="T46" fmla="*/ 0 w 316"/>
                <a:gd name="T47" fmla="*/ 1 h 440"/>
                <a:gd name="T48" fmla="*/ 0 w 316"/>
                <a:gd name="T49" fmla="*/ 1 h 440"/>
                <a:gd name="T50" fmla="*/ 1 w 316"/>
                <a:gd name="T51" fmla="*/ 1 h 440"/>
                <a:gd name="T52" fmla="*/ 1 w 316"/>
                <a:gd name="T53" fmla="*/ 1 h 440"/>
                <a:gd name="T54" fmla="*/ 1 w 316"/>
                <a:gd name="T55" fmla="*/ 0 h 440"/>
                <a:gd name="T56" fmla="*/ 1 w 316"/>
                <a:gd name="T57" fmla="*/ 0 h 440"/>
                <a:gd name="T58" fmla="*/ 1 w 316"/>
                <a:gd name="T59" fmla="*/ 0 h 440"/>
                <a:gd name="T60" fmla="*/ 1 w 316"/>
                <a:gd name="T61" fmla="*/ 0 h 440"/>
                <a:gd name="T62" fmla="*/ 1 w 316"/>
                <a:gd name="T63" fmla="*/ 0 h 440"/>
                <a:gd name="T64" fmla="*/ 1 w 316"/>
                <a:gd name="T65" fmla="*/ 0 h 440"/>
                <a:gd name="T66" fmla="*/ 1 w 316"/>
                <a:gd name="T67" fmla="*/ 0 h 440"/>
                <a:gd name="T68" fmla="*/ 1 w 316"/>
                <a:gd name="T69" fmla="*/ 0 h 440"/>
                <a:gd name="T70" fmla="*/ 1 w 316"/>
                <a:gd name="T71" fmla="*/ 0 h 440"/>
                <a:gd name="T72" fmla="*/ 1 w 316"/>
                <a:gd name="T73" fmla="*/ 0 h 440"/>
                <a:gd name="T74" fmla="*/ 1 w 316"/>
                <a:gd name="T75" fmla="*/ 0 h 440"/>
                <a:gd name="T76" fmla="*/ 1 w 316"/>
                <a:gd name="T77" fmla="*/ 0 h 440"/>
                <a:gd name="T78" fmla="*/ 1 w 316"/>
                <a:gd name="T79" fmla="*/ 0 h 440"/>
                <a:gd name="T80" fmla="*/ 1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D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4" name="Freeform 421">
              <a:extLst>
                <a:ext uri="{FF2B5EF4-FFF2-40B4-BE49-F238E27FC236}">
                  <a16:creationId xmlns:a16="http://schemas.microsoft.com/office/drawing/2014/main" id="{A1CF4362-494F-42F7-A497-47941B4CA58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3" y="2915"/>
              <a:ext cx="104" cy="144"/>
            </a:xfrm>
            <a:custGeom>
              <a:avLst/>
              <a:gdLst>
                <a:gd name="T0" fmla="*/ 1 w 310"/>
                <a:gd name="T1" fmla="*/ 0 h 431"/>
                <a:gd name="T2" fmla="*/ 1 w 310"/>
                <a:gd name="T3" fmla="*/ 0 h 431"/>
                <a:gd name="T4" fmla="*/ 1 w 310"/>
                <a:gd name="T5" fmla="*/ 0 h 431"/>
                <a:gd name="T6" fmla="*/ 1 w 310"/>
                <a:gd name="T7" fmla="*/ 0 h 431"/>
                <a:gd name="T8" fmla="*/ 1 w 310"/>
                <a:gd name="T9" fmla="*/ 0 h 431"/>
                <a:gd name="T10" fmla="*/ 0 w 310"/>
                <a:gd name="T11" fmla="*/ 0 h 431"/>
                <a:gd name="T12" fmla="*/ 0 w 310"/>
                <a:gd name="T13" fmla="*/ 0 h 431"/>
                <a:gd name="T14" fmla="*/ 0 w 310"/>
                <a:gd name="T15" fmla="*/ 1 h 431"/>
                <a:gd name="T16" fmla="*/ 0 w 310"/>
                <a:gd name="T17" fmla="*/ 1 h 431"/>
                <a:gd name="T18" fmla="*/ 0 w 310"/>
                <a:gd name="T19" fmla="*/ 1 h 431"/>
                <a:gd name="T20" fmla="*/ 0 w 310"/>
                <a:gd name="T21" fmla="*/ 1 h 431"/>
                <a:gd name="T22" fmla="*/ 0 w 310"/>
                <a:gd name="T23" fmla="*/ 1 h 431"/>
                <a:gd name="T24" fmla="*/ 0 w 310"/>
                <a:gd name="T25" fmla="*/ 1 h 431"/>
                <a:gd name="T26" fmla="*/ 0 w 310"/>
                <a:gd name="T27" fmla="*/ 1 h 431"/>
                <a:gd name="T28" fmla="*/ 0 w 310"/>
                <a:gd name="T29" fmla="*/ 1 h 431"/>
                <a:gd name="T30" fmla="*/ 0 w 310"/>
                <a:gd name="T31" fmla="*/ 2 h 431"/>
                <a:gd name="T32" fmla="*/ 0 w 310"/>
                <a:gd name="T33" fmla="*/ 2 h 431"/>
                <a:gd name="T34" fmla="*/ 0 w 310"/>
                <a:gd name="T35" fmla="*/ 2 h 431"/>
                <a:gd name="T36" fmla="*/ 0 w 310"/>
                <a:gd name="T37" fmla="*/ 1 h 431"/>
                <a:gd name="T38" fmla="*/ 0 w 310"/>
                <a:gd name="T39" fmla="*/ 1 h 431"/>
                <a:gd name="T40" fmla="*/ 0 w 310"/>
                <a:gd name="T41" fmla="*/ 1 h 431"/>
                <a:gd name="T42" fmla="*/ 0 w 310"/>
                <a:gd name="T43" fmla="*/ 1 h 431"/>
                <a:gd name="T44" fmla="*/ 0 w 310"/>
                <a:gd name="T45" fmla="*/ 1 h 431"/>
                <a:gd name="T46" fmla="*/ 0 w 310"/>
                <a:gd name="T47" fmla="*/ 1 h 431"/>
                <a:gd name="T48" fmla="*/ 0 w 310"/>
                <a:gd name="T49" fmla="*/ 1 h 431"/>
                <a:gd name="T50" fmla="*/ 1 w 310"/>
                <a:gd name="T51" fmla="*/ 1 h 431"/>
                <a:gd name="T52" fmla="*/ 1 w 310"/>
                <a:gd name="T53" fmla="*/ 0 h 431"/>
                <a:gd name="T54" fmla="*/ 1 w 310"/>
                <a:gd name="T55" fmla="*/ 0 h 431"/>
                <a:gd name="T56" fmla="*/ 1 w 310"/>
                <a:gd name="T57" fmla="*/ 0 h 431"/>
                <a:gd name="T58" fmla="*/ 1 w 310"/>
                <a:gd name="T59" fmla="*/ 0 h 431"/>
                <a:gd name="T60" fmla="*/ 1 w 310"/>
                <a:gd name="T61" fmla="*/ 0 h 431"/>
                <a:gd name="T62" fmla="*/ 1 w 310"/>
                <a:gd name="T63" fmla="*/ 0 h 431"/>
                <a:gd name="T64" fmla="*/ 1 w 310"/>
                <a:gd name="T65" fmla="*/ 0 h 431"/>
                <a:gd name="T66" fmla="*/ 1 w 310"/>
                <a:gd name="T67" fmla="*/ 0 h 431"/>
                <a:gd name="T68" fmla="*/ 1 w 310"/>
                <a:gd name="T69" fmla="*/ 0 h 431"/>
                <a:gd name="T70" fmla="*/ 1 w 310"/>
                <a:gd name="T71" fmla="*/ 0 h 431"/>
                <a:gd name="T72" fmla="*/ 1 w 310"/>
                <a:gd name="T73" fmla="*/ 0 h 431"/>
                <a:gd name="T74" fmla="*/ 1 w 310"/>
                <a:gd name="T75" fmla="*/ 0 h 431"/>
                <a:gd name="T76" fmla="*/ 1 w 310"/>
                <a:gd name="T77" fmla="*/ 0 h 431"/>
                <a:gd name="T78" fmla="*/ 1 w 310"/>
                <a:gd name="T79" fmla="*/ 0 h 431"/>
                <a:gd name="T80" fmla="*/ 1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D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5" name="Freeform 422">
              <a:extLst>
                <a:ext uri="{FF2B5EF4-FFF2-40B4-BE49-F238E27FC236}">
                  <a16:creationId xmlns:a16="http://schemas.microsoft.com/office/drawing/2014/main" id="{67FB6DB2-D076-4916-BF3D-9471E05B13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4" y="2916"/>
              <a:ext cx="101" cy="141"/>
            </a:xfrm>
            <a:custGeom>
              <a:avLst/>
              <a:gdLst>
                <a:gd name="T0" fmla="*/ 1 w 302"/>
                <a:gd name="T1" fmla="*/ 0 h 423"/>
                <a:gd name="T2" fmla="*/ 1 w 302"/>
                <a:gd name="T3" fmla="*/ 0 h 423"/>
                <a:gd name="T4" fmla="*/ 1 w 302"/>
                <a:gd name="T5" fmla="*/ 0 h 423"/>
                <a:gd name="T6" fmla="*/ 1 w 302"/>
                <a:gd name="T7" fmla="*/ 0 h 423"/>
                <a:gd name="T8" fmla="*/ 1 w 302"/>
                <a:gd name="T9" fmla="*/ 0 h 423"/>
                <a:gd name="T10" fmla="*/ 0 w 302"/>
                <a:gd name="T11" fmla="*/ 0 h 423"/>
                <a:gd name="T12" fmla="*/ 0 w 302"/>
                <a:gd name="T13" fmla="*/ 0 h 423"/>
                <a:gd name="T14" fmla="*/ 0 w 302"/>
                <a:gd name="T15" fmla="*/ 1 h 423"/>
                <a:gd name="T16" fmla="*/ 0 w 302"/>
                <a:gd name="T17" fmla="*/ 1 h 423"/>
                <a:gd name="T18" fmla="*/ 0 w 302"/>
                <a:gd name="T19" fmla="*/ 1 h 423"/>
                <a:gd name="T20" fmla="*/ 0 w 302"/>
                <a:gd name="T21" fmla="*/ 1 h 423"/>
                <a:gd name="T22" fmla="*/ 0 w 302"/>
                <a:gd name="T23" fmla="*/ 1 h 423"/>
                <a:gd name="T24" fmla="*/ 0 w 302"/>
                <a:gd name="T25" fmla="*/ 1 h 423"/>
                <a:gd name="T26" fmla="*/ 0 w 302"/>
                <a:gd name="T27" fmla="*/ 1 h 423"/>
                <a:gd name="T28" fmla="*/ 0 w 302"/>
                <a:gd name="T29" fmla="*/ 1 h 423"/>
                <a:gd name="T30" fmla="*/ 0 w 302"/>
                <a:gd name="T31" fmla="*/ 2 h 423"/>
                <a:gd name="T32" fmla="*/ 0 w 302"/>
                <a:gd name="T33" fmla="*/ 2 h 423"/>
                <a:gd name="T34" fmla="*/ 0 w 302"/>
                <a:gd name="T35" fmla="*/ 2 h 423"/>
                <a:gd name="T36" fmla="*/ 0 w 302"/>
                <a:gd name="T37" fmla="*/ 1 h 423"/>
                <a:gd name="T38" fmla="*/ 0 w 302"/>
                <a:gd name="T39" fmla="*/ 1 h 423"/>
                <a:gd name="T40" fmla="*/ 0 w 302"/>
                <a:gd name="T41" fmla="*/ 1 h 423"/>
                <a:gd name="T42" fmla="*/ 0 w 302"/>
                <a:gd name="T43" fmla="*/ 1 h 423"/>
                <a:gd name="T44" fmla="*/ 0 w 302"/>
                <a:gd name="T45" fmla="*/ 1 h 423"/>
                <a:gd name="T46" fmla="*/ 0 w 302"/>
                <a:gd name="T47" fmla="*/ 1 h 423"/>
                <a:gd name="T48" fmla="*/ 0 w 302"/>
                <a:gd name="T49" fmla="*/ 1 h 423"/>
                <a:gd name="T50" fmla="*/ 0 w 302"/>
                <a:gd name="T51" fmla="*/ 1 h 423"/>
                <a:gd name="T52" fmla="*/ 1 w 302"/>
                <a:gd name="T53" fmla="*/ 0 h 423"/>
                <a:gd name="T54" fmla="*/ 1 w 302"/>
                <a:gd name="T55" fmla="*/ 0 h 423"/>
                <a:gd name="T56" fmla="*/ 1 w 302"/>
                <a:gd name="T57" fmla="*/ 0 h 423"/>
                <a:gd name="T58" fmla="*/ 1 w 302"/>
                <a:gd name="T59" fmla="*/ 0 h 423"/>
                <a:gd name="T60" fmla="*/ 1 w 302"/>
                <a:gd name="T61" fmla="*/ 0 h 423"/>
                <a:gd name="T62" fmla="*/ 1 w 302"/>
                <a:gd name="T63" fmla="*/ 0 h 423"/>
                <a:gd name="T64" fmla="*/ 1 w 302"/>
                <a:gd name="T65" fmla="*/ 0 h 423"/>
                <a:gd name="T66" fmla="*/ 1 w 302"/>
                <a:gd name="T67" fmla="*/ 0 h 423"/>
                <a:gd name="T68" fmla="*/ 1 w 302"/>
                <a:gd name="T69" fmla="*/ 0 h 423"/>
                <a:gd name="T70" fmla="*/ 1 w 302"/>
                <a:gd name="T71" fmla="*/ 0 h 423"/>
                <a:gd name="T72" fmla="*/ 1 w 302"/>
                <a:gd name="T73" fmla="*/ 0 h 423"/>
                <a:gd name="T74" fmla="*/ 1 w 302"/>
                <a:gd name="T75" fmla="*/ 0 h 423"/>
                <a:gd name="T76" fmla="*/ 1 w 302"/>
                <a:gd name="T77" fmla="*/ 0 h 423"/>
                <a:gd name="T78" fmla="*/ 1 w 302"/>
                <a:gd name="T79" fmla="*/ 0 h 423"/>
                <a:gd name="T80" fmla="*/ 1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rgbClr val="FFE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6" name="Freeform 423">
              <a:extLst>
                <a:ext uri="{FF2B5EF4-FFF2-40B4-BE49-F238E27FC236}">
                  <a16:creationId xmlns:a16="http://schemas.microsoft.com/office/drawing/2014/main" id="{9E40E990-DEBC-4B61-B04D-23C6C8996A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5" y="2916"/>
              <a:ext cx="98" cy="139"/>
            </a:xfrm>
            <a:custGeom>
              <a:avLst/>
              <a:gdLst>
                <a:gd name="T0" fmla="*/ 1 w 295"/>
                <a:gd name="T1" fmla="*/ 0 h 414"/>
                <a:gd name="T2" fmla="*/ 1 w 295"/>
                <a:gd name="T3" fmla="*/ 0 h 414"/>
                <a:gd name="T4" fmla="*/ 1 w 295"/>
                <a:gd name="T5" fmla="*/ 0 h 414"/>
                <a:gd name="T6" fmla="*/ 1 w 295"/>
                <a:gd name="T7" fmla="*/ 0 h 414"/>
                <a:gd name="T8" fmla="*/ 1 w 295"/>
                <a:gd name="T9" fmla="*/ 0 h 414"/>
                <a:gd name="T10" fmla="*/ 0 w 295"/>
                <a:gd name="T11" fmla="*/ 0 h 414"/>
                <a:gd name="T12" fmla="*/ 0 w 295"/>
                <a:gd name="T13" fmla="*/ 0 h 414"/>
                <a:gd name="T14" fmla="*/ 0 w 295"/>
                <a:gd name="T15" fmla="*/ 1 h 414"/>
                <a:gd name="T16" fmla="*/ 0 w 295"/>
                <a:gd name="T17" fmla="*/ 1 h 414"/>
                <a:gd name="T18" fmla="*/ 0 w 295"/>
                <a:gd name="T19" fmla="*/ 1 h 414"/>
                <a:gd name="T20" fmla="*/ 0 w 295"/>
                <a:gd name="T21" fmla="*/ 1 h 414"/>
                <a:gd name="T22" fmla="*/ 0 w 295"/>
                <a:gd name="T23" fmla="*/ 1 h 414"/>
                <a:gd name="T24" fmla="*/ 0 w 295"/>
                <a:gd name="T25" fmla="*/ 1 h 414"/>
                <a:gd name="T26" fmla="*/ 0 w 295"/>
                <a:gd name="T27" fmla="*/ 1 h 414"/>
                <a:gd name="T28" fmla="*/ 0 w 295"/>
                <a:gd name="T29" fmla="*/ 1 h 414"/>
                <a:gd name="T30" fmla="*/ 0 w 295"/>
                <a:gd name="T31" fmla="*/ 2 h 414"/>
                <a:gd name="T32" fmla="*/ 0 w 295"/>
                <a:gd name="T33" fmla="*/ 2 h 414"/>
                <a:gd name="T34" fmla="*/ 0 w 295"/>
                <a:gd name="T35" fmla="*/ 2 h 414"/>
                <a:gd name="T36" fmla="*/ 0 w 295"/>
                <a:gd name="T37" fmla="*/ 1 h 414"/>
                <a:gd name="T38" fmla="*/ 0 w 295"/>
                <a:gd name="T39" fmla="*/ 1 h 414"/>
                <a:gd name="T40" fmla="*/ 0 w 295"/>
                <a:gd name="T41" fmla="*/ 1 h 414"/>
                <a:gd name="T42" fmla="*/ 0 w 295"/>
                <a:gd name="T43" fmla="*/ 1 h 414"/>
                <a:gd name="T44" fmla="*/ 0 w 295"/>
                <a:gd name="T45" fmla="*/ 1 h 414"/>
                <a:gd name="T46" fmla="*/ 0 w 295"/>
                <a:gd name="T47" fmla="*/ 1 h 414"/>
                <a:gd name="T48" fmla="*/ 0 w 295"/>
                <a:gd name="T49" fmla="*/ 1 h 414"/>
                <a:gd name="T50" fmla="*/ 0 w 295"/>
                <a:gd name="T51" fmla="*/ 1 h 414"/>
                <a:gd name="T52" fmla="*/ 1 w 295"/>
                <a:gd name="T53" fmla="*/ 0 h 414"/>
                <a:gd name="T54" fmla="*/ 1 w 295"/>
                <a:gd name="T55" fmla="*/ 0 h 414"/>
                <a:gd name="T56" fmla="*/ 1 w 295"/>
                <a:gd name="T57" fmla="*/ 0 h 414"/>
                <a:gd name="T58" fmla="*/ 1 w 295"/>
                <a:gd name="T59" fmla="*/ 0 h 414"/>
                <a:gd name="T60" fmla="*/ 1 w 295"/>
                <a:gd name="T61" fmla="*/ 0 h 414"/>
                <a:gd name="T62" fmla="*/ 1 w 295"/>
                <a:gd name="T63" fmla="*/ 0 h 414"/>
                <a:gd name="T64" fmla="*/ 1 w 295"/>
                <a:gd name="T65" fmla="*/ 0 h 414"/>
                <a:gd name="T66" fmla="*/ 1 w 295"/>
                <a:gd name="T67" fmla="*/ 0 h 414"/>
                <a:gd name="T68" fmla="*/ 1 w 295"/>
                <a:gd name="T69" fmla="*/ 0 h 414"/>
                <a:gd name="T70" fmla="*/ 1 w 295"/>
                <a:gd name="T71" fmla="*/ 0 h 414"/>
                <a:gd name="T72" fmla="*/ 1 w 295"/>
                <a:gd name="T73" fmla="*/ 0 h 414"/>
                <a:gd name="T74" fmla="*/ 1 w 295"/>
                <a:gd name="T75" fmla="*/ 0 h 414"/>
                <a:gd name="T76" fmla="*/ 1 w 295"/>
                <a:gd name="T77" fmla="*/ 0 h 414"/>
                <a:gd name="T78" fmla="*/ 1 w 295"/>
                <a:gd name="T79" fmla="*/ 0 h 414"/>
                <a:gd name="T80" fmla="*/ 1 w 295"/>
                <a:gd name="T81" fmla="*/ 0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rgbClr val="FFE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7" name="Freeform 424">
              <a:extLst>
                <a:ext uri="{FF2B5EF4-FFF2-40B4-BE49-F238E27FC236}">
                  <a16:creationId xmlns:a16="http://schemas.microsoft.com/office/drawing/2014/main" id="{BC51BFB2-0AC2-4475-A1DA-D08705AF8C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5" y="2916"/>
              <a:ext cx="97" cy="137"/>
            </a:xfrm>
            <a:custGeom>
              <a:avLst/>
              <a:gdLst>
                <a:gd name="T0" fmla="*/ 1 w 288"/>
                <a:gd name="T1" fmla="*/ 0 h 405"/>
                <a:gd name="T2" fmla="*/ 1 w 288"/>
                <a:gd name="T3" fmla="*/ 0 h 405"/>
                <a:gd name="T4" fmla="*/ 1 w 288"/>
                <a:gd name="T5" fmla="*/ 0 h 405"/>
                <a:gd name="T6" fmla="*/ 1 w 288"/>
                <a:gd name="T7" fmla="*/ 0 h 405"/>
                <a:gd name="T8" fmla="*/ 1 w 288"/>
                <a:gd name="T9" fmla="*/ 0 h 405"/>
                <a:gd name="T10" fmla="*/ 0 w 288"/>
                <a:gd name="T11" fmla="*/ 0 h 405"/>
                <a:gd name="T12" fmla="*/ 0 w 288"/>
                <a:gd name="T13" fmla="*/ 0 h 405"/>
                <a:gd name="T14" fmla="*/ 0 w 288"/>
                <a:gd name="T15" fmla="*/ 1 h 405"/>
                <a:gd name="T16" fmla="*/ 0 w 288"/>
                <a:gd name="T17" fmla="*/ 1 h 405"/>
                <a:gd name="T18" fmla="*/ 0 w 288"/>
                <a:gd name="T19" fmla="*/ 1 h 405"/>
                <a:gd name="T20" fmla="*/ 0 w 288"/>
                <a:gd name="T21" fmla="*/ 1 h 405"/>
                <a:gd name="T22" fmla="*/ 0 w 288"/>
                <a:gd name="T23" fmla="*/ 1 h 405"/>
                <a:gd name="T24" fmla="*/ 0 w 288"/>
                <a:gd name="T25" fmla="*/ 1 h 405"/>
                <a:gd name="T26" fmla="*/ 0 w 288"/>
                <a:gd name="T27" fmla="*/ 1 h 405"/>
                <a:gd name="T28" fmla="*/ 0 w 288"/>
                <a:gd name="T29" fmla="*/ 1 h 405"/>
                <a:gd name="T30" fmla="*/ 0 w 288"/>
                <a:gd name="T31" fmla="*/ 2 h 405"/>
                <a:gd name="T32" fmla="*/ 0 w 288"/>
                <a:gd name="T33" fmla="*/ 2 h 405"/>
                <a:gd name="T34" fmla="*/ 0 w 288"/>
                <a:gd name="T35" fmla="*/ 2 h 405"/>
                <a:gd name="T36" fmla="*/ 0 w 288"/>
                <a:gd name="T37" fmla="*/ 1 h 405"/>
                <a:gd name="T38" fmla="*/ 0 w 288"/>
                <a:gd name="T39" fmla="*/ 1 h 405"/>
                <a:gd name="T40" fmla="*/ 0 w 288"/>
                <a:gd name="T41" fmla="*/ 1 h 405"/>
                <a:gd name="T42" fmla="*/ 0 w 288"/>
                <a:gd name="T43" fmla="*/ 1 h 405"/>
                <a:gd name="T44" fmla="*/ 0 w 288"/>
                <a:gd name="T45" fmla="*/ 1 h 405"/>
                <a:gd name="T46" fmla="*/ 0 w 288"/>
                <a:gd name="T47" fmla="*/ 1 h 405"/>
                <a:gd name="T48" fmla="*/ 0 w 288"/>
                <a:gd name="T49" fmla="*/ 1 h 405"/>
                <a:gd name="T50" fmla="*/ 0 w 288"/>
                <a:gd name="T51" fmla="*/ 1 h 405"/>
                <a:gd name="T52" fmla="*/ 1 w 288"/>
                <a:gd name="T53" fmla="*/ 0 h 405"/>
                <a:gd name="T54" fmla="*/ 1 w 288"/>
                <a:gd name="T55" fmla="*/ 0 h 405"/>
                <a:gd name="T56" fmla="*/ 1 w 288"/>
                <a:gd name="T57" fmla="*/ 0 h 405"/>
                <a:gd name="T58" fmla="*/ 1 w 288"/>
                <a:gd name="T59" fmla="*/ 0 h 405"/>
                <a:gd name="T60" fmla="*/ 1 w 288"/>
                <a:gd name="T61" fmla="*/ 0 h 405"/>
                <a:gd name="T62" fmla="*/ 1 w 288"/>
                <a:gd name="T63" fmla="*/ 0 h 405"/>
                <a:gd name="T64" fmla="*/ 1 w 288"/>
                <a:gd name="T65" fmla="*/ 0 h 405"/>
                <a:gd name="T66" fmla="*/ 1 w 288"/>
                <a:gd name="T67" fmla="*/ 0 h 405"/>
                <a:gd name="T68" fmla="*/ 1 w 288"/>
                <a:gd name="T69" fmla="*/ 0 h 405"/>
                <a:gd name="T70" fmla="*/ 1 w 288"/>
                <a:gd name="T71" fmla="*/ 0 h 405"/>
                <a:gd name="T72" fmla="*/ 1 w 288"/>
                <a:gd name="T73" fmla="*/ 0 h 405"/>
                <a:gd name="T74" fmla="*/ 1 w 288"/>
                <a:gd name="T75" fmla="*/ 0 h 405"/>
                <a:gd name="T76" fmla="*/ 1 w 288"/>
                <a:gd name="T77" fmla="*/ 0 h 405"/>
                <a:gd name="T78" fmla="*/ 1 w 288"/>
                <a:gd name="T79" fmla="*/ 0 h 405"/>
                <a:gd name="T80" fmla="*/ 1 w 288"/>
                <a:gd name="T81" fmla="*/ 0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rgbClr val="FFE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8" name="Freeform 425">
              <a:extLst>
                <a:ext uri="{FF2B5EF4-FFF2-40B4-BE49-F238E27FC236}">
                  <a16:creationId xmlns:a16="http://schemas.microsoft.com/office/drawing/2014/main" id="{7FAA6D5A-50CD-487D-A5DF-D04FACD11B2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7" y="2917"/>
              <a:ext cx="94" cy="134"/>
            </a:xfrm>
            <a:custGeom>
              <a:avLst/>
              <a:gdLst>
                <a:gd name="T0" fmla="*/ 1 w 280"/>
                <a:gd name="T1" fmla="*/ 0 h 397"/>
                <a:gd name="T2" fmla="*/ 1 w 280"/>
                <a:gd name="T3" fmla="*/ 0 h 397"/>
                <a:gd name="T4" fmla="*/ 1 w 280"/>
                <a:gd name="T5" fmla="*/ 0 h 397"/>
                <a:gd name="T6" fmla="*/ 1 w 280"/>
                <a:gd name="T7" fmla="*/ 0 h 397"/>
                <a:gd name="T8" fmla="*/ 1 w 280"/>
                <a:gd name="T9" fmla="*/ 0 h 397"/>
                <a:gd name="T10" fmla="*/ 0 w 280"/>
                <a:gd name="T11" fmla="*/ 0 h 397"/>
                <a:gd name="T12" fmla="*/ 0 w 280"/>
                <a:gd name="T13" fmla="*/ 0 h 397"/>
                <a:gd name="T14" fmla="*/ 0 w 280"/>
                <a:gd name="T15" fmla="*/ 1 h 397"/>
                <a:gd name="T16" fmla="*/ 0 w 280"/>
                <a:gd name="T17" fmla="*/ 1 h 397"/>
                <a:gd name="T18" fmla="*/ 0 w 280"/>
                <a:gd name="T19" fmla="*/ 1 h 397"/>
                <a:gd name="T20" fmla="*/ 0 w 280"/>
                <a:gd name="T21" fmla="*/ 1 h 397"/>
                <a:gd name="T22" fmla="*/ 0 w 280"/>
                <a:gd name="T23" fmla="*/ 1 h 397"/>
                <a:gd name="T24" fmla="*/ 0 w 280"/>
                <a:gd name="T25" fmla="*/ 1 h 397"/>
                <a:gd name="T26" fmla="*/ 0 w 280"/>
                <a:gd name="T27" fmla="*/ 1 h 397"/>
                <a:gd name="T28" fmla="*/ 0 w 280"/>
                <a:gd name="T29" fmla="*/ 1 h 397"/>
                <a:gd name="T30" fmla="*/ 0 w 280"/>
                <a:gd name="T31" fmla="*/ 2 h 397"/>
                <a:gd name="T32" fmla="*/ 0 w 280"/>
                <a:gd name="T33" fmla="*/ 2 h 397"/>
                <a:gd name="T34" fmla="*/ 0 w 280"/>
                <a:gd name="T35" fmla="*/ 2 h 397"/>
                <a:gd name="T36" fmla="*/ 0 w 280"/>
                <a:gd name="T37" fmla="*/ 1 h 397"/>
                <a:gd name="T38" fmla="*/ 0 w 280"/>
                <a:gd name="T39" fmla="*/ 1 h 397"/>
                <a:gd name="T40" fmla="*/ 0 w 280"/>
                <a:gd name="T41" fmla="*/ 1 h 397"/>
                <a:gd name="T42" fmla="*/ 0 w 280"/>
                <a:gd name="T43" fmla="*/ 1 h 397"/>
                <a:gd name="T44" fmla="*/ 0 w 280"/>
                <a:gd name="T45" fmla="*/ 1 h 397"/>
                <a:gd name="T46" fmla="*/ 0 w 280"/>
                <a:gd name="T47" fmla="*/ 1 h 397"/>
                <a:gd name="T48" fmla="*/ 0 w 280"/>
                <a:gd name="T49" fmla="*/ 1 h 397"/>
                <a:gd name="T50" fmla="*/ 0 w 280"/>
                <a:gd name="T51" fmla="*/ 1 h 397"/>
                <a:gd name="T52" fmla="*/ 0 w 280"/>
                <a:gd name="T53" fmla="*/ 0 h 397"/>
                <a:gd name="T54" fmla="*/ 1 w 280"/>
                <a:gd name="T55" fmla="*/ 0 h 397"/>
                <a:gd name="T56" fmla="*/ 1 w 280"/>
                <a:gd name="T57" fmla="*/ 0 h 397"/>
                <a:gd name="T58" fmla="*/ 1 w 280"/>
                <a:gd name="T59" fmla="*/ 0 h 397"/>
                <a:gd name="T60" fmla="*/ 1 w 280"/>
                <a:gd name="T61" fmla="*/ 0 h 397"/>
                <a:gd name="T62" fmla="*/ 1 w 280"/>
                <a:gd name="T63" fmla="*/ 0 h 397"/>
                <a:gd name="T64" fmla="*/ 1 w 280"/>
                <a:gd name="T65" fmla="*/ 0 h 397"/>
                <a:gd name="T66" fmla="*/ 1 w 280"/>
                <a:gd name="T67" fmla="*/ 0 h 397"/>
                <a:gd name="T68" fmla="*/ 1 w 280"/>
                <a:gd name="T69" fmla="*/ 0 h 397"/>
                <a:gd name="T70" fmla="*/ 1 w 280"/>
                <a:gd name="T71" fmla="*/ 0 h 397"/>
                <a:gd name="T72" fmla="*/ 1 w 280"/>
                <a:gd name="T73" fmla="*/ 0 h 397"/>
                <a:gd name="T74" fmla="*/ 1 w 280"/>
                <a:gd name="T75" fmla="*/ 0 h 397"/>
                <a:gd name="T76" fmla="*/ 1 w 280"/>
                <a:gd name="T77" fmla="*/ 0 h 397"/>
                <a:gd name="T78" fmla="*/ 1 w 280"/>
                <a:gd name="T79" fmla="*/ 0 h 397"/>
                <a:gd name="T80" fmla="*/ 1 w 280"/>
                <a:gd name="T81" fmla="*/ 0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rgbClr val="FFF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9" name="Freeform 426">
              <a:extLst>
                <a:ext uri="{FF2B5EF4-FFF2-40B4-BE49-F238E27FC236}">
                  <a16:creationId xmlns:a16="http://schemas.microsoft.com/office/drawing/2014/main" id="{614651B6-A8EF-475E-B364-A78C05CC48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7" y="2917"/>
              <a:ext cx="92" cy="131"/>
            </a:xfrm>
            <a:custGeom>
              <a:avLst/>
              <a:gdLst>
                <a:gd name="T0" fmla="*/ 1 w 273"/>
                <a:gd name="T1" fmla="*/ 0 h 389"/>
                <a:gd name="T2" fmla="*/ 1 w 273"/>
                <a:gd name="T3" fmla="*/ 0 h 389"/>
                <a:gd name="T4" fmla="*/ 1 w 273"/>
                <a:gd name="T5" fmla="*/ 0 h 389"/>
                <a:gd name="T6" fmla="*/ 1 w 273"/>
                <a:gd name="T7" fmla="*/ 0 h 389"/>
                <a:gd name="T8" fmla="*/ 0 w 273"/>
                <a:gd name="T9" fmla="*/ 0 h 389"/>
                <a:gd name="T10" fmla="*/ 0 w 273"/>
                <a:gd name="T11" fmla="*/ 0 h 389"/>
                <a:gd name="T12" fmla="*/ 0 w 273"/>
                <a:gd name="T13" fmla="*/ 0 h 389"/>
                <a:gd name="T14" fmla="*/ 0 w 273"/>
                <a:gd name="T15" fmla="*/ 1 h 389"/>
                <a:gd name="T16" fmla="*/ 0 w 273"/>
                <a:gd name="T17" fmla="*/ 1 h 389"/>
                <a:gd name="T18" fmla="*/ 0 w 273"/>
                <a:gd name="T19" fmla="*/ 1 h 389"/>
                <a:gd name="T20" fmla="*/ 0 w 273"/>
                <a:gd name="T21" fmla="*/ 1 h 389"/>
                <a:gd name="T22" fmla="*/ 0 w 273"/>
                <a:gd name="T23" fmla="*/ 1 h 389"/>
                <a:gd name="T24" fmla="*/ 0 w 273"/>
                <a:gd name="T25" fmla="*/ 1 h 389"/>
                <a:gd name="T26" fmla="*/ 0 w 273"/>
                <a:gd name="T27" fmla="*/ 1 h 389"/>
                <a:gd name="T28" fmla="*/ 0 w 273"/>
                <a:gd name="T29" fmla="*/ 1 h 389"/>
                <a:gd name="T30" fmla="*/ 0 w 273"/>
                <a:gd name="T31" fmla="*/ 1 h 389"/>
                <a:gd name="T32" fmla="*/ 0 w 273"/>
                <a:gd name="T33" fmla="*/ 2 h 389"/>
                <a:gd name="T34" fmla="*/ 0 w 273"/>
                <a:gd name="T35" fmla="*/ 1 h 389"/>
                <a:gd name="T36" fmla="*/ 0 w 273"/>
                <a:gd name="T37" fmla="*/ 1 h 389"/>
                <a:gd name="T38" fmla="*/ 0 w 273"/>
                <a:gd name="T39" fmla="*/ 1 h 389"/>
                <a:gd name="T40" fmla="*/ 0 w 273"/>
                <a:gd name="T41" fmla="*/ 1 h 389"/>
                <a:gd name="T42" fmla="*/ 0 w 273"/>
                <a:gd name="T43" fmla="*/ 1 h 389"/>
                <a:gd name="T44" fmla="*/ 0 w 273"/>
                <a:gd name="T45" fmla="*/ 1 h 389"/>
                <a:gd name="T46" fmla="*/ 0 w 273"/>
                <a:gd name="T47" fmla="*/ 1 h 389"/>
                <a:gd name="T48" fmla="*/ 0 w 273"/>
                <a:gd name="T49" fmla="*/ 1 h 389"/>
                <a:gd name="T50" fmla="*/ 0 w 273"/>
                <a:gd name="T51" fmla="*/ 0 h 389"/>
                <a:gd name="T52" fmla="*/ 0 w 273"/>
                <a:gd name="T53" fmla="*/ 0 h 389"/>
                <a:gd name="T54" fmla="*/ 1 w 273"/>
                <a:gd name="T55" fmla="*/ 0 h 389"/>
                <a:gd name="T56" fmla="*/ 1 w 273"/>
                <a:gd name="T57" fmla="*/ 0 h 389"/>
                <a:gd name="T58" fmla="*/ 1 w 273"/>
                <a:gd name="T59" fmla="*/ 0 h 389"/>
                <a:gd name="T60" fmla="*/ 1 w 273"/>
                <a:gd name="T61" fmla="*/ 0 h 389"/>
                <a:gd name="T62" fmla="*/ 1 w 273"/>
                <a:gd name="T63" fmla="*/ 0 h 389"/>
                <a:gd name="T64" fmla="*/ 1 w 273"/>
                <a:gd name="T65" fmla="*/ 0 h 389"/>
                <a:gd name="T66" fmla="*/ 1 w 273"/>
                <a:gd name="T67" fmla="*/ 0 h 389"/>
                <a:gd name="T68" fmla="*/ 1 w 273"/>
                <a:gd name="T69" fmla="*/ 0 h 389"/>
                <a:gd name="T70" fmla="*/ 1 w 273"/>
                <a:gd name="T71" fmla="*/ 0 h 389"/>
                <a:gd name="T72" fmla="*/ 1 w 273"/>
                <a:gd name="T73" fmla="*/ 0 h 389"/>
                <a:gd name="T74" fmla="*/ 1 w 273"/>
                <a:gd name="T75" fmla="*/ 0 h 389"/>
                <a:gd name="T76" fmla="*/ 1 w 273"/>
                <a:gd name="T77" fmla="*/ 0 h 389"/>
                <a:gd name="T78" fmla="*/ 1 w 273"/>
                <a:gd name="T79" fmla="*/ 0 h 389"/>
                <a:gd name="T80" fmla="*/ 1 w 273"/>
                <a:gd name="T81" fmla="*/ 0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rgbClr val="FFF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0" name="Freeform 427">
              <a:extLst>
                <a:ext uri="{FF2B5EF4-FFF2-40B4-BE49-F238E27FC236}">
                  <a16:creationId xmlns:a16="http://schemas.microsoft.com/office/drawing/2014/main" id="{BA10CD13-C4FC-4C76-BCA1-E3C239FB76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8" y="2918"/>
              <a:ext cx="90" cy="128"/>
            </a:xfrm>
            <a:custGeom>
              <a:avLst/>
              <a:gdLst>
                <a:gd name="T0" fmla="*/ 1 w 267"/>
                <a:gd name="T1" fmla="*/ 0 h 380"/>
                <a:gd name="T2" fmla="*/ 1 w 267"/>
                <a:gd name="T3" fmla="*/ 0 h 380"/>
                <a:gd name="T4" fmla="*/ 1 w 267"/>
                <a:gd name="T5" fmla="*/ 0 h 380"/>
                <a:gd name="T6" fmla="*/ 1 w 267"/>
                <a:gd name="T7" fmla="*/ 0 h 380"/>
                <a:gd name="T8" fmla="*/ 0 w 267"/>
                <a:gd name="T9" fmla="*/ 0 h 380"/>
                <a:gd name="T10" fmla="*/ 0 w 267"/>
                <a:gd name="T11" fmla="*/ 0 h 380"/>
                <a:gd name="T12" fmla="*/ 0 w 267"/>
                <a:gd name="T13" fmla="*/ 0 h 380"/>
                <a:gd name="T14" fmla="*/ 0 w 267"/>
                <a:gd name="T15" fmla="*/ 1 h 380"/>
                <a:gd name="T16" fmla="*/ 0 w 267"/>
                <a:gd name="T17" fmla="*/ 1 h 380"/>
                <a:gd name="T18" fmla="*/ 0 w 267"/>
                <a:gd name="T19" fmla="*/ 1 h 380"/>
                <a:gd name="T20" fmla="*/ 0 w 267"/>
                <a:gd name="T21" fmla="*/ 1 h 380"/>
                <a:gd name="T22" fmla="*/ 0 w 267"/>
                <a:gd name="T23" fmla="*/ 1 h 380"/>
                <a:gd name="T24" fmla="*/ 0 w 267"/>
                <a:gd name="T25" fmla="*/ 1 h 380"/>
                <a:gd name="T26" fmla="*/ 0 w 267"/>
                <a:gd name="T27" fmla="*/ 1 h 380"/>
                <a:gd name="T28" fmla="*/ 0 w 267"/>
                <a:gd name="T29" fmla="*/ 1 h 380"/>
                <a:gd name="T30" fmla="*/ 0 w 267"/>
                <a:gd name="T31" fmla="*/ 1 h 380"/>
                <a:gd name="T32" fmla="*/ 0 w 267"/>
                <a:gd name="T33" fmla="*/ 2 h 380"/>
                <a:gd name="T34" fmla="*/ 0 w 267"/>
                <a:gd name="T35" fmla="*/ 1 h 380"/>
                <a:gd name="T36" fmla="*/ 0 w 267"/>
                <a:gd name="T37" fmla="*/ 1 h 380"/>
                <a:gd name="T38" fmla="*/ 0 w 267"/>
                <a:gd name="T39" fmla="*/ 1 h 380"/>
                <a:gd name="T40" fmla="*/ 0 w 267"/>
                <a:gd name="T41" fmla="*/ 1 h 380"/>
                <a:gd name="T42" fmla="*/ 0 w 267"/>
                <a:gd name="T43" fmla="*/ 1 h 380"/>
                <a:gd name="T44" fmla="*/ 0 w 267"/>
                <a:gd name="T45" fmla="*/ 1 h 380"/>
                <a:gd name="T46" fmla="*/ 0 w 267"/>
                <a:gd name="T47" fmla="*/ 1 h 380"/>
                <a:gd name="T48" fmla="*/ 0 w 267"/>
                <a:gd name="T49" fmla="*/ 1 h 380"/>
                <a:gd name="T50" fmla="*/ 0 w 267"/>
                <a:gd name="T51" fmla="*/ 0 h 380"/>
                <a:gd name="T52" fmla="*/ 0 w 267"/>
                <a:gd name="T53" fmla="*/ 0 h 380"/>
                <a:gd name="T54" fmla="*/ 1 w 267"/>
                <a:gd name="T55" fmla="*/ 0 h 380"/>
                <a:gd name="T56" fmla="*/ 1 w 267"/>
                <a:gd name="T57" fmla="*/ 0 h 380"/>
                <a:gd name="T58" fmla="*/ 1 w 267"/>
                <a:gd name="T59" fmla="*/ 0 h 380"/>
                <a:gd name="T60" fmla="*/ 1 w 267"/>
                <a:gd name="T61" fmla="*/ 0 h 380"/>
                <a:gd name="T62" fmla="*/ 1 w 267"/>
                <a:gd name="T63" fmla="*/ 0 h 380"/>
                <a:gd name="T64" fmla="*/ 1 w 267"/>
                <a:gd name="T65" fmla="*/ 0 h 380"/>
                <a:gd name="T66" fmla="*/ 1 w 267"/>
                <a:gd name="T67" fmla="*/ 0 h 380"/>
                <a:gd name="T68" fmla="*/ 1 w 267"/>
                <a:gd name="T69" fmla="*/ 0 h 380"/>
                <a:gd name="T70" fmla="*/ 1 w 267"/>
                <a:gd name="T71" fmla="*/ 0 h 380"/>
                <a:gd name="T72" fmla="*/ 1 w 267"/>
                <a:gd name="T73" fmla="*/ 0 h 380"/>
                <a:gd name="T74" fmla="*/ 1 w 267"/>
                <a:gd name="T75" fmla="*/ 0 h 380"/>
                <a:gd name="T76" fmla="*/ 1 w 267"/>
                <a:gd name="T77" fmla="*/ 0 h 380"/>
                <a:gd name="T78" fmla="*/ 1 w 267"/>
                <a:gd name="T79" fmla="*/ 0 h 380"/>
                <a:gd name="T80" fmla="*/ 1 w 267"/>
                <a:gd name="T81" fmla="*/ 0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rgbClr val="FFF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1" name="Freeform 428">
              <a:extLst>
                <a:ext uri="{FF2B5EF4-FFF2-40B4-BE49-F238E27FC236}">
                  <a16:creationId xmlns:a16="http://schemas.microsoft.com/office/drawing/2014/main" id="{C8A29355-1BDE-4F26-97D5-74224F15B4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9" y="2918"/>
              <a:ext cx="87" cy="125"/>
            </a:xfrm>
            <a:custGeom>
              <a:avLst/>
              <a:gdLst>
                <a:gd name="T0" fmla="*/ 1 w 261"/>
                <a:gd name="T1" fmla="*/ 0 h 373"/>
                <a:gd name="T2" fmla="*/ 1 w 261"/>
                <a:gd name="T3" fmla="*/ 0 h 373"/>
                <a:gd name="T4" fmla="*/ 1 w 261"/>
                <a:gd name="T5" fmla="*/ 0 h 373"/>
                <a:gd name="T6" fmla="*/ 1 w 261"/>
                <a:gd name="T7" fmla="*/ 0 h 373"/>
                <a:gd name="T8" fmla="*/ 0 w 261"/>
                <a:gd name="T9" fmla="*/ 0 h 373"/>
                <a:gd name="T10" fmla="*/ 0 w 261"/>
                <a:gd name="T11" fmla="*/ 0 h 373"/>
                <a:gd name="T12" fmla="*/ 0 w 261"/>
                <a:gd name="T13" fmla="*/ 0 h 373"/>
                <a:gd name="T14" fmla="*/ 0 w 261"/>
                <a:gd name="T15" fmla="*/ 1 h 373"/>
                <a:gd name="T16" fmla="*/ 0 w 261"/>
                <a:gd name="T17" fmla="*/ 1 h 373"/>
                <a:gd name="T18" fmla="*/ 0 w 261"/>
                <a:gd name="T19" fmla="*/ 1 h 373"/>
                <a:gd name="T20" fmla="*/ 0 w 261"/>
                <a:gd name="T21" fmla="*/ 1 h 373"/>
                <a:gd name="T22" fmla="*/ 0 w 261"/>
                <a:gd name="T23" fmla="*/ 1 h 373"/>
                <a:gd name="T24" fmla="*/ 0 w 261"/>
                <a:gd name="T25" fmla="*/ 1 h 373"/>
                <a:gd name="T26" fmla="*/ 0 w 261"/>
                <a:gd name="T27" fmla="*/ 1 h 373"/>
                <a:gd name="T28" fmla="*/ 0 w 261"/>
                <a:gd name="T29" fmla="*/ 1 h 373"/>
                <a:gd name="T30" fmla="*/ 0 w 261"/>
                <a:gd name="T31" fmla="*/ 1 h 373"/>
                <a:gd name="T32" fmla="*/ 0 w 261"/>
                <a:gd name="T33" fmla="*/ 2 h 373"/>
                <a:gd name="T34" fmla="*/ 0 w 261"/>
                <a:gd name="T35" fmla="*/ 1 h 373"/>
                <a:gd name="T36" fmla="*/ 0 w 261"/>
                <a:gd name="T37" fmla="*/ 1 h 373"/>
                <a:gd name="T38" fmla="*/ 0 w 261"/>
                <a:gd name="T39" fmla="*/ 1 h 373"/>
                <a:gd name="T40" fmla="*/ 0 w 261"/>
                <a:gd name="T41" fmla="*/ 1 h 373"/>
                <a:gd name="T42" fmla="*/ 0 w 261"/>
                <a:gd name="T43" fmla="*/ 1 h 373"/>
                <a:gd name="T44" fmla="*/ 0 w 261"/>
                <a:gd name="T45" fmla="*/ 1 h 373"/>
                <a:gd name="T46" fmla="*/ 0 w 261"/>
                <a:gd name="T47" fmla="*/ 1 h 373"/>
                <a:gd name="T48" fmla="*/ 0 w 261"/>
                <a:gd name="T49" fmla="*/ 1 h 373"/>
                <a:gd name="T50" fmla="*/ 0 w 261"/>
                <a:gd name="T51" fmla="*/ 0 h 373"/>
                <a:gd name="T52" fmla="*/ 0 w 261"/>
                <a:gd name="T53" fmla="*/ 0 h 373"/>
                <a:gd name="T54" fmla="*/ 1 w 261"/>
                <a:gd name="T55" fmla="*/ 0 h 373"/>
                <a:gd name="T56" fmla="*/ 1 w 261"/>
                <a:gd name="T57" fmla="*/ 0 h 373"/>
                <a:gd name="T58" fmla="*/ 1 w 261"/>
                <a:gd name="T59" fmla="*/ 0 h 373"/>
                <a:gd name="T60" fmla="*/ 1 w 261"/>
                <a:gd name="T61" fmla="*/ 0 h 373"/>
                <a:gd name="T62" fmla="*/ 1 w 261"/>
                <a:gd name="T63" fmla="*/ 0 h 373"/>
                <a:gd name="T64" fmla="*/ 1 w 261"/>
                <a:gd name="T65" fmla="*/ 0 h 373"/>
                <a:gd name="T66" fmla="*/ 1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2" name="Freeform 429">
              <a:extLst>
                <a:ext uri="{FF2B5EF4-FFF2-40B4-BE49-F238E27FC236}">
                  <a16:creationId xmlns:a16="http://schemas.microsoft.com/office/drawing/2014/main" id="{85032027-7ADE-495C-8BCB-5B5D0F15C79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50" y="3020"/>
              <a:ext cx="65" cy="138"/>
            </a:xfrm>
            <a:custGeom>
              <a:avLst/>
              <a:gdLst>
                <a:gd name="T0" fmla="*/ 1 w 194"/>
                <a:gd name="T1" fmla="*/ 0 h 413"/>
                <a:gd name="T2" fmla="*/ 1 w 194"/>
                <a:gd name="T3" fmla="*/ 0 h 413"/>
                <a:gd name="T4" fmla="*/ 1 w 194"/>
                <a:gd name="T5" fmla="*/ 0 h 413"/>
                <a:gd name="T6" fmla="*/ 1 w 194"/>
                <a:gd name="T7" fmla="*/ 1 h 413"/>
                <a:gd name="T8" fmla="*/ 1 w 194"/>
                <a:gd name="T9" fmla="*/ 1 h 413"/>
                <a:gd name="T10" fmla="*/ 1 w 194"/>
                <a:gd name="T11" fmla="*/ 1 h 413"/>
                <a:gd name="T12" fmla="*/ 1 w 194"/>
                <a:gd name="T13" fmla="*/ 1 h 413"/>
                <a:gd name="T14" fmla="*/ 1 w 194"/>
                <a:gd name="T15" fmla="*/ 1 h 413"/>
                <a:gd name="T16" fmla="*/ 1 w 194"/>
                <a:gd name="T17" fmla="*/ 1 h 413"/>
                <a:gd name="T18" fmla="*/ 1 w 194"/>
                <a:gd name="T19" fmla="*/ 1 h 413"/>
                <a:gd name="T20" fmla="*/ 1 w 194"/>
                <a:gd name="T21" fmla="*/ 1 h 413"/>
                <a:gd name="T22" fmla="*/ 1 w 194"/>
                <a:gd name="T23" fmla="*/ 1 h 413"/>
                <a:gd name="T24" fmla="*/ 0 w 194"/>
                <a:gd name="T25" fmla="*/ 1 h 413"/>
                <a:gd name="T26" fmla="*/ 0 w 194"/>
                <a:gd name="T27" fmla="*/ 1 h 413"/>
                <a:gd name="T28" fmla="*/ 0 w 194"/>
                <a:gd name="T29" fmla="*/ 2 h 413"/>
                <a:gd name="T30" fmla="*/ 0 w 194"/>
                <a:gd name="T31" fmla="*/ 2 h 413"/>
                <a:gd name="T32" fmla="*/ 0 w 194"/>
                <a:gd name="T33" fmla="*/ 2 h 413"/>
                <a:gd name="T34" fmla="*/ 0 w 194"/>
                <a:gd name="T35" fmla="*/ 2 h 413"/>
                <a:gd name="T36" fmla="*/ 0 w 194"/>
                <a:gd name="T37" fmla="*/ 1 h 413"/>
                <a:gd name="T38" fmla="*/ 0 w 194"/>
                <a:gd name="T39" fmla="*/ 1 h 413"/>
                <a:gd name="T40" fmla="*/ 0 w 194"/>
                <a:gd name="T41" fmla="*/ 1 h 413"/>
                <a:gd name="T42" fmla="*/ 1 w 194"/>
                <a:gd name="T43" fmla="*/ 1 h 413"/>
                <a:gd name="T44" fmla="*/ 1 w 194"/>
                <a:gd name="T45" fmla="*/ 0 h 413"/>
                <a:gd name="T46" fmla="*/ 1 w 194"/>
                <a:gd name="T47" fmla="*/ 0 h 413"/>
                <a:gd name="T48" fmla="*/ 1 w 194"/>
                <a:gd name="T49" fmla="*/ 0 h 413"/>
                <a:gd name="T50" fmla="*/ 1 w 194"/>
                <a:gd name="T51" fmla="*/ 0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3" name="Freeform 430">
              <a:extLst>
                <a:ext uri="{FF2B5EF4-FFF2-40B4-BE49-F238E27FC236}">
                  <a16:creationId xmlns:a16="http://schemas.microsoft.com/office/drawing/2014/main" id="{7C3CE45D-57AC-4410-B5E2-C4C5240E1F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52" y="3022"/>
              <a:ext cx="63" cy="134"/>
            </a:xfrm>
            <a:custGeom>
              <a:avLst/>
              <a:gdLst>
                <a:gd name="T0" fmla="*/ 1 w 187"/>
                <a:gd name="T1" fmla="*/ 0 h 398"/>
                <a:gd name="T2" fmla="*/ 1 w 187"/>
                <a:gd name="T3" fmla="*/ 0 h 398"/>
                <a:gd name="T4" fmla="*/ 1 w 187"/>
                <a:gd name="T5" fmla="*/ 0 h 398"/>
                <a:gd name="T6" fmla="*/ 1 w 187"/>
                <a:gd name="T7" fmla="*/ 1 h 398"/>
                <a:gd name="T8" fmla="*/ 1 w 187"/>
                <a:gd name="T9" fmla="*/ 1 h 398"/>
                <a:gd name="T10" fmla="*/ 1 w 187"/>
                <a:gd name="T11" fmla="*/ 1 h 398"/>
                <a:gd name="T12" fmla="*/ 1 w 187"/>
                <a:gd name="T13" fmla="*/ 1 h 398"/>
                <a:gd name="T14" fmla="*/ 1 w 187"/>
                <a:gd name="T15" fmla="*/ 1 h 398"/>
                <a:gd name="T16" fmla="*/ 1 w 187"/>
                <a:gd name="T17" fmla="*/ 1 h 398"/>
                <a:gd name="T18" fmla="*/ 1 w 187"/>
                <a:gd name="T19" fmla="*/ 1 h 398"/>
                <a:gd name="T20" fmla="*/ 1 w 187"/>
                <a:gd name="T21" fmla="*/ 1 h 398"/>
                <a:gd name="T22" fmla="*/ 1 w 187"/>
                <a:gd name="T23" fmla="*/ 1 h 398"/>
                <a:gd name="T24" fmla="*/ 0 w 187"/>
                <a:gd name="T25" fmla="*/ 1 h 398"/>
                <a:gd name="T26" fmla="*/ 0 w 187"/>
                <a:gd name="T27" fmla="*/ 1 h 398"/>
                <a:gd name="T28" fmla="*/ 0 w 187"/>
                <a:gd name="T29" fmla="*/ 1 h 398"/>
                <a:gd name="T30" fmla="*/ 0 w 187"/>
                <a:gd name="T31" fmla="*/ 2 h 398"/>
                <a:gd name="T32" fmla="*/ 0 w 187"/>
                <a:gd name="T33" fmla="*/ 2 h 398"/>
                <a:gd name="T34" fmla="*/ 0 w 187"/>
                <a:gd name="T35" fmla="*/ 1 h 398"/>
                <a:gd name="T36" fmla="*/ 0 w 187"/>
                <a:gd name="T37" fmla="*/ 1 h 398"/>
                <a:gd name="T38" fmla="*/ 0 w 187"/>
                <a:gd name="T39" fmla="*/ 1 h 398"/>
                <a:gd name="T40" fmla="*/ 0 w 187"/>
                <a:gd name="T41" fmla="*/ 1 h 398"/>
                <a:gd name="T42" fmla="*/ 0 w 187"/>
                <a:gd name="T43" fmla="*/ 1 h 398"/>
                <a:gd name="T44" fmla="*/ 1 w 187"/>
                <a:gd name="T45" fmla="*/ 0 h 398"/>
                <a:gd name="T46" fmla="*/ 1 w 187"/>
                <a:gd name="T47" fmla="*/ 0 h 398"/>
                <a:gd name="T48" fmla="*/ 1 w 187"/>
                <a:gd name="T49" fmla="*/ 0 h 398"/>
                <a:gd name="T50" fmla="*/ 1 w 187"/>
                <a:gd name="T51" fmla="*/ 0 h 398"/>
                <a:gd name="T52" fmla="*/ 1 w 187"/>
                <a:gd name="T53" fmla="*/ 0 h 398"/>
                <a:gd name="T54" fmla="*/ 1 w 187"/>
                <a:gd name="T55" fmla="*/ 0 h 398"/>
                <a:gd name="T56" fmla="*/ 1 w 187"/>
                <a:gd name="T57" fmla="*/ 0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rgbClr val="FFC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4" name="Freeform 431">
              <a:extLst>
                <a:ext uri="{FF2B5EF4-FFF2-40B4-BE49-F238E27FC236}">
                  <a16:creationId xmlns:a16="http://schemas.microsoft.com/office/drawing/2014/main" id="{16231711-53D3-4E74-B9DA-CF967B8727E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54" y="3025"/>
              <a:ext cx="59" cy="128"/>
            </a:xfrm>
            <a:custGeom>
              <a:avLst/>
              <a:gdLst>
                <a:gd name="T0" fmla="*/ 1 w 176"/>
                <a:gd name="T1" fmla="*/ 0 h 383"/>
                <a:gd name="T2" fmla="*/ 1 w 176"/>
                <a:gd name="T3" fmla="*/ 0 h 383"/>
                <a:gd name="T4" fmla="*/ 1 w 176"/>
                <a:gd name="T5" fmla="*/ 1 h 383"/>
                <a:gd name="T6" fmla="*/ 1 w 176"/>
                <a:gd name="T7" fmla="*/ 1 h 383"/>
                <a:gd name="T8" fmla="*/ 1 w 176"/>
                <a:gd name="T9" fmla="*/ 1 h 383"/>
                <a:gd name="T10" fmla="*/ 1 w 176"/>
                <a:gd name="T11" fmla="*/ 1 h 383"/>
                <a:gd name="T12" fmla="*/ 0 w 176"/>
                <a:gd name="T13" fmla="*/ 1 h 383"/>
                <a:gd name="T14" fmla="*/ 0 w 176"/>
                <a:gd name="T15" fmla="*/ 1 h 383"/>
                <a:gd name="T16" fmla="*/ 0 w 176"/>
                <a:gd name="T17" fmla="*/ 2 h 383"/>
                <a:gd name="T18" fmla="*/ 0 w 176"/>
                <a:gd name="T19" fmla="*/ 1 h 383"/>
                <a:gd name="T20" fmla="*/ 0 w 176"/>
                <a:gd name="T21" fmla="*/ 1 h 383"/>
                <a:gd name="T22" fmla="*/ 0 w 176"/>
                <a:gd name="T23" fmla="*/ 1 h 383"/>
                <a:gd name="T24" fmla="*/ 0 w 176"/>
                <a:gd name="T25" fmla="*/ 1 h 383"/>
                <a:gd name="T26" fmla="*/ 0 w 176"/>
                <a:gd name="T27" fmla="*/ 1 h 383"/>
                <a:gd name="T28" fmla="*/ 1 w 176"/>
                <a:gd name="T29" fmla="*/ 0 h 383"/>
                <a:gd name="T30" fmla="*/ 1 w 176"/>
                <a:gd name="T31" fmla="*/ 0 h 383"/>
                <a:gd name="T32" fmla="*/ 1 w 176"/>
                <a:gd name="T33" fmla="*/ 0 h 383"/>
                <a:gd name="T34" fmla="*/ 1 w 176"/>
                <a:gd name="T35" fmla="*/ 0 h 383"/>
                <a:gd name="T36" fmla="*/ 1 w 176"/>
                <a:gd name="T37" fmla="*/ 0 h 383"/>
                <a:gd name="T38" fmla="*/ 1 w 176"/>
                <a:gd name="T39" fmla="*/ 0 h 383"/>
                <a:gd name="T40" fmla="*/ 1 w 176"/>
                <a:gd name="T41" fmla="*/ 0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rgbClr val="FFD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5" name="Freeform 432">
              <a:extLst>
                <a:ext uri="{FF2B5EF4-FFF2-40B4-BE49-F238E27FC236}">
                  <a16:creationId xmlns:a16="http://schemas.microsoft.com/office/drawing/2014/main" id="{632024E4-D887-41E8-B5EE-9FE1D18C76B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56" y="3029"/>
              <a:ext cx="57" cy="122"/>
            </a:xfrm>
            <a:custGeom>
              <a:avLst/>
              <a:gdLst>
                <a:gd name="T0" fmla="*/ 1 w 169"/>
                <a:gd name="T1" fmla="*/ 0 h 365"/>
                <a:gd name="T2" fmla="*/ 1 w 169"/>
                <a:gd name="T3" fmla="*/ 0 h 365"/>
                <a:gd name="T4" fmla="*/ 1 w 169"/>
                <a:gd name="T5" fmla="*/ 1 h 365"/>
                <a:gd name="T6" fmla="*/ 1 w 169"/>
                <a:gd name="T7" fmla="*/ 1 h 365"/>
                <a:gd name="T8" fmla="*/ 1 w 169"/>
                <a:gd name="T9" fmla="*/ 1 h 365"/>
                <a:gd name="T10" fmla="*/ 1 w 169"/>
                <a:gd name="T11" fmla="*/ 1 h 365"/>
                <a:gd name="T12" fmla="*/ 0 w 169"/>
                <a:gd name="T13" fmla="*/ 1 h 365"/>
                <a:gd name="T14" fmla="*/ 0 w 169"/>
                <a:gd name="T15" fmla="*/ 1 h 365"/>
                <a:gd name="T16" fmla="*/ 0 w 169"/>
                <a:gd name="T17" fmla="*/ 2 h 365"/>
                <a:gd name="T18" fmla="*/ 0 w 169"/>
                <a:gd name="T19" fmla="*/ 1 h 365"/>
                <a:gd name="T20" fmla="*/ 0 w 169"/>
                <a:gd name="T21" fmla="*/ 1 h 365"/>
                <a:gd name="T22" fmla="*/ 0 w 169"/>
                <a:gd name="T23" fmla="*/ 1 h 365"/>
                <a:gd name="T24" fmla="*/ 0 w 169"/>
                <a:gd name="T25" fmla="*/ 1 h 365"/>
                <a:gd name="T26" fmla="*/ 0 w 169"/>
                <a:gd name="T27" fmla="*/ 1 h 365"/>
                <a:gd name="T28" fmla="*/ 1 w 169"/>
                <a:gd name="T29" fmla="*/ 0 h 365"/>
                <a:gd name="T30" fmla="*/ 1 w 169"/>
                <a:gd name="T31" fmla="*/ 0 h 365"/>
                <a:gd name="T32" fmla="*/ 1 w 169"/>
                <a:gd name="T33" fmla="*/ 0 h 365"/>
                <a:gd name="T34" fmla="*/ 1 w 169"/>
                <a:gd name="T35" fmla="*/ 0 h 365"/>
                <a:gd name="T36" fmla="*/ 1 w 169"/>
                <a:gd name="T37" fmla="*/ 0 h 365"/>
                <a:gd name="T38" fmla="*/ 1 w 169"/>
                <a:gd name="T39" fmla="*/ 0 h 365"/>
                <a:gd name="T40" fmla="*/ 1 w 169"/>
                <a:gd name="T41" fmla="*/ 0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rgbClr val="FFD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6" name="Freeform 433">
              <a:extLst>
                <a:ext uri="{FF2B5EF4-FFF2-40B4-BE49-F238E27FC236}">
                  <a16:creationId xmlns:a16="http://schemas.microsoft.com/office/drawing/2014/main" id="{FFF1B743-8206-4A3B-83D1-4ADBCBEEB0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58" y="3031"/>
              <a:ext cx="55" cy="118"/>
            </a:xfrm>
            <a:custGeom>
              <a:avLst/>
              <a:gdLst>
                <a:gd name="T0" fmla="*/ 1 w 162"/>
                <a:gd name="T1" fmla="*/ 0 h 351"/>
                <a:gd name="T2" fmla="*/ 1 w 162"/>
                <a:gd name="T3" fmla="*/ 0 h 351"/>
                <a:gd name="T4" fmla="*/ 1 w 162"/>
                <a:gd name="T5" fmla="*/ 1 h 351"/>
                <a:gd name="T6" fmla="*/ 1 w 162"/>
                <a:gd name="T7" fmla="*/ 1 h 351"/>
                <a:gd name="T8" fmla="*/ 1 w 162"/>
                <a:gd name="T9" fmla="*/ 1 h 351"/>
                <a:gd name="T10" fmla="*/ 0 w 162"/>
                <a:gd name="T11" fmla="*/ 1 h 351"/>
                <a:gd name="T12" fmla="*/ 0 w 162"/>
                <a:gd name="T13" fmla="*/ 1 h 351"/>
                <a:gd name="T14" fmla="*/ 0 w 162"/>
                <a:gd name="T15" fmla="*/ 1 h 351"/>
                <a:gd name="T16" fmla="*/ 0 w 162"/>
                <a:gd name="T17" fmla="*/ 1 h 351"/>
                <a:gd name="T18" fmla="*/ 0 w 162"/>
                <a:gd name="T19" fmla="*/ 1 h 351"/>
                <a:gd name="T20" fmla="*/ 0 w 162"/>
                <a:gd name="T21" fmla="*/ 1 h 351"/>
                <a:gd name="T22" fmla="*/ 0 w 162"/>
                <a:gd name="T23" fmla="*/ 1 h 351"/>
                <a:gd name="T24" fmla="*/ 0 w 162"/>
                <a:gd name="T25" fmla="*/ 1 h 351"/>
                <a:gd name="T26" fmla="*/ 0 w 162"/>
                <a:gd name="T27" fmla="*/ 1 h 351"/>
                <a:gd name="T28" fmla="*/ 1 w 162"/>
                <a:gd name="T29" fmla="*/ 0 h 351"/>
                <a:gd name="T30" fmla="*/ 1 w 162"/>
                <a:gd name="T31" fmla="*/ 0 h 351"/>
                <a:gd name="T32" fmla="*/ 1 w 162"/>
                <a:gd name="T33" fmla="*/ 0 h 351"/>
                <a:gd name="T34" fmla="*/ 1 w 162"/>
                <a:gd name="T35" fmla="*/ 0 h 351"/>
                <a:gd name="T36" fmla="*/ 1 w 162"/>
                <a:gd name="T37" fmla="*/ 0 h 351"/>
                <a:gd name="T38" fmla="*/ 1 w 162"/>
                <a:gd name="T39" fmla="*/ 0 h 351"/>
                <a:gd name="T40" fmla="*/ 1 w 162"/>
                <a:gd name="T41" fmla="*/ 0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rgbClr val="FFD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7" name="Freeform 434">
              <a:extLst>
                <a:ext uri="{FF2B5EF4-FFF2-40B4-BE49-F238E27FC236}">
                  <a16:creationId xmlns:a16="http://schemas.microsoft.com/office/drawing/2014/main" id="{17CB444C-B1B5-469C-AFC6-A827F432B04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60" y="3034"/>
              <a:ext cx="52" cy="113"/>
            </a:xfrm>
            <a:custGeom>
              <a:avLst/>
              <a:gdLst>
                <a:gd name="T0" fmla="*/ 1 w 156"/>
                <a:gd name="T1" fmla="*/ 0 h 336"/>
                <a:gd name="T2" fmla="*/ 1 w 156"/>
                <a:gd name="T3" fmla="*/ 0 h 336"/>
                <a:gd name="T4" fmla="*/ 1 w 156"/>
                <a:gd name="T5" fmla="*/ 0 h 336"/>
                <a:gd name="T6" fmla="*/ 1 w 156"/>
                <a:gd name="T7" fmla="*/ 1 h 336"/>
                <a:gd name="T8" fmla="*/ 1 w 156"/>
                <a:gd name="T9" fmla="*/ 1 h 336"/>
                <a:gd name="T10" fmla="*/ 0 w 156"/>
                <a:gd name="T11" fmla="*/ 1 h 336"/>
                <a:gd name="T12" fmla="*/ 0 w 156"/>
                <a:gd name="T13" fmla="*/ 1 h 336"/>
                <a:gd name="T14" fmla="*/ 0 w 156"/>
                <a:gd name="T15" fmla="*/ 1 h 336"/>
                <a:gd name="T16" fmla="*/ 0 w 156"/>
                <a:gd name="T17" fmla="*/ 1 h 336"/>
                <a:gd name="T18" fmla="*/ 0 w 156"/>
                <a:gd name="T19" fmla="*/ 1 h 336"/>
                <a:gd name="T20" fmla="*/ 0 w 156"/>
                <a:gd name="T21" fmla="*/ 1 h 336"/>
                <a:gd name="T22" fmla="*/ 0 w 156"/>
                <a:gd name="T23" fmla="*/ 1 h 336"/>
                <a:gd name="T24" fmla="*/ 0 w 156"/>
                <a:gd name="T25" fmla="*/ 1 h 336"/>
                <a:gd name="T26" fmla="*/ 0 w 156"/>
                <a:gd name="T27" fmla="*/ 1 h 336"/>
                <a:gd name="T28" fmla="*/ 0 w 156"/>
                <a:gd name="T29" fmla="*/ 0 h 336"/>
                <a:gd name="T30" fmla="*/ 1 w 156"/>
                <a:gd name="T31" fmla="*/ 0 h 336"/>
                <a:gd name="T32" fmla="*/ 1 w 156"/>
                <a:gd name="T33" fmla="*/ 0 h 336"/>
                <a:gd name="T34" fmla="*/ 1 w 156"/>
                <a:gd name="T35" fmla="*/ 0 h 336"/>
                <a:gd name="T36" fmla="*/ 1 w 156"/>
                <a:gd name="T37" fmla="*/ 0 h 336"/>
                <a:gd name="T38" fmla="*/ 1 w 156"/>
                <a:gd name="T39" fmla="*/ 0 h 336"/>
                <a:gd name="T40" fmla="*/ 1 w 156"/>
                <a:gd name="T41" fmla="*/ 0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rgbClr val="FFD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8" name="Freeform 435">
              <a:extLst>
                <a:ext uri="{FF2B5EF4-FFF2-40B4-BE49-F238E27FC236}">
                  <a16:creationId xmlns:a16="http://schemas.microsoft.com/office/drawing/2014/main" id="{F13C274F-130C-4777-A659-FDA19CDE5F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62" y="3037"/>
              <a:ext cx="50" cy="108"/>
            </a:xfrm>
            <a:custGeom>
              <a:avLst/>
              <a:gdLst>
                <a:gd name="T0" fmla="*/ 1 w 149"/>
                <a:gd name="T1" fmla="*/ 0 h 321"/>
                <a:gd name="T2" fmla="*/ 1 w 149"/>
                <a:gd name="T3" fmla="*/ 0 h 321"/>
                <a:gd name="T4" fmla="*/ 1 w 149"/>
                <a:gd name="T5" fmla="*/ 0 h 321"/>
                <a:gd name="T6" fmla="*/ 1 w 149"/>
                <a:gd name="T7" fmla="*/ 1 h 321"/>
                <a:gd name="T8" fmla="*/ 1 w 149"/>
                <a:gd name="T9" fmla="*/ 1 h 321"/>
                <a:gd name="T10" fmla="*/ 0 w 149"/>
                <a:gd name="T11" fmla="*/ 1 h 321"/>
                <a:gd name="T12" fmla="*/ 0 w 149"/>
                <a:gd name="T13" fmla="*/ 1 h 321"/>
                <a:gd name="T14" fmla="*/ 0 w 149"/>
                <a:gd name="T15" fmla="*/ 1 h 321"/>
                <a:gd name="T16" fmla="*/ 0 w 149"/>
                <a:gd name="T17" fmla="*/ 1 h 321"/>
                <a:gd name="T18" fmla="*/ 0 w 149"/>
                <a:gd name="T19" fmla="*/ 1 h 321"/>
                <a:gd name="T20" fmla="*/ 0 w 149"/>
                <a:gd name="T21" fmla="*/ 1 h 321"/>
                <a:gd name="T22" fmla="*/ 0 w 149"/>
                <a:gd name="T23" fmla="*/ 1 h 321"/>
                <a:gd name="T24" fmla="*/ 0 w 149"/>
                <a:gd name="T25" fmla="*/ 1 h 321"/>
                <a:gd name="T26" fmla="*/ 0 w 149"/>
                <a:gd name="T27" fmla="*/ 1 h 321"/>
                <a:gd name="T28" fmla="*/ 0 w 149"/>
                <a:gd name="T29" fmla="*/ 0 h 321"/>
                <a:gd name="T30" fmla="*/ 1 w 149"/>
                <a:gd name="T31" fmla="*/ 0 h 321"/>
                <a:gd name="T32" fmla="*/ 1 w 149"/>
                <a:gd name="T33" fmla="*/ 0 h 321"/>
                <a:gd name="T34" fmla="*/ 1 w 149"/>
                <a:gd name="T35" fmla="*/ 0 h 321"/>
                <a:gd name="T36" fmla="*/ 1 w 149"/>
                <a:gd name="T37" fmla="*/ 0 h 321"/>
                <a:gd name="T38" fmla="*/ 1 w 149"/>
                <a:gd name="T39" fmla="*/ 0 h 321"/>
                <a:gd name="T40" fmla="*/ 1 w 149"/>
                <a:gd name="T41" fmla="*/ 0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rgbClr val="FFE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9" name="Freeform 436">
              <a:extLst>
                <a:ext uri="{FF2B5EF4-FFF2-40B4-BE49-F238E27FC236}">
                  <a16:creationId xmlns:a16="http://schemas.microsoft.com/office/drawing/2014/main" id="{0A3B5341-A834-44F7-A3B8-D6F76A9EF5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64" y="3040"/>
              <a:ext cx="47" cy="103"/>
            </a:xfrm>
            <a:custGeom>
              <a:avLst/>
              <a:gdLst>
                <a:gd name="T0" fmla="*/ 1 w 140"/>
                <a:gd name="T1" fmla="*/ 0 h 305"/>
                <a:gd name="T2" fmla="*/ 1 w 140"/>
                <a:gd name="T3" fmla="*/ 0 h 305"/>
                <a:gd name="T4" fmla="*/ 1 w 140"/>
                <a:gd name="T5" fmla="*/ 0 h 305"/>
                <a:gd name="T6" fmla="*/ 1 w 140"/>
                <a:gd name="T7" fmla="*/ 1 h 305"/>
                <a:gd name="T8" fmla="*/ 0 w 140"/>
                <a:gd name="T9" fmla="*/ 1 h 305"/>
                <a:gd name="T10" fmla="*/ 0 w 140"/>
                <a:gd name="T11" fmla="*/ 1 h 305"/>
                <a:gd name="T12" fmla="*/ 0 w 140"/>
                <a:gd name="T13" fmla="*/ 1 h 305"/>
                <a:gd name="T14" fmla="*/ 0 w 140"/>
                <a:gd name="T15" fmla="*/ 1 h 305"/>
                <a:gd name="T16" fmla="*/ 0 w 140"/>
                <a:gd name="T17" fmla="*/ 1 h 305"/>
                <a:gd name="T18" fmla="*/ 0 w 140"/>
                <a:gd name="T19" fmla="*/ 1 h 305"/>
                <a:gd name="T20" fmla="*/ 0 w 140"/>
                <a:gd name="T21" fmla="*/ 1 h 305"/>
                <a:gd name="T22" fmla="*/ 0 w 140"/>
                <a:gd name="T23" fmla="*/ 1 h 305"/>
                <a:gd name="T24" fmla="*/ 0 w 140"/>
                <a:gd name="T25" fmla="*/ 1 h 305"/>
                <a:gd name="T26" fmla="*/ 0 w 140"/>
                <a:gd name="T27" fmla="*/ 1 h 305"/>
                <a:gd name="T28" fmla="*/ 0 w 140"/>
                <a:gd name="T29" fmla="*/ 0 h 305"/>
                <a:gd name="T30" fmla="*/ 0 w 140"/>
                <a:gd name="T31" fmla="*/ 0 h 305"/>
                <a:gd name="T32" fmla="*/ 1 w 140"/>
                <a:gd name="T33" fmla="*/ 0 h 305"/>
                <a:gd name="T34" fmla="*/ 1 w 140"/>
                <a:gd name="T35" fmla="*/ 0 h 305"/>
                <a:gd name="T36" fmla="*/ 1 w 140"/>
                <a:gd name="T37" fmla="*/ 0 h 305"/>
                <a:gd name="T38" fmla="*/ 1 w 140"/>
                <a:gd name="T39" fmla="*/ 0 h 305"/>
                <a:gd name="T40" fmla="*/ 1 w 140"/>
                <a:gd name="T41" fmla="*/ 0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rgbClr val="FFE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0" name="Freeform 437">
              <a:extLst>
                <a:ext uri="{FF2B5EF4-FFF2-40B4-BE49-F238E27FC236}">
                  <a16:creationId xmlns:a16="http://schemas.microsoft.com/office/drawing/2014/main" id="{CFD2BBF8-5A61-4527-974E-109E0ABC480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66" y="3043"/>
              <a:ext cx="45" cy="97"/>
            </a:xfrm>
            <a:custGeom>
              <a:avLst/>
              <a:gdLst>
                <a:gd name="T0" fmla="*/ 1 w 133"/>
                <a:gd name="T1" fmla="*/ 0 h 291"/>
                <a:gd name="T2" fmla="*/ 1 w 133"/>
                <a:gd name="T3" fmla="*/ 0 h 291"/>
                <a:gd name="T4" fmla="*/ 1 w 133"/>
                <a:gd name="T5" fmla="*/ 0 h 291"/>
                <a:gd name="T6" fmla="*/ 1 w 133"/>
                <a:gd name="T7" fmla="*/ 1 h 291"/>
                <a:gd name="T8" fmla="*/ 0 w 133"/>
                <a:gd name="T9" fmla="*/ 1 h 291"/>
                <a:gd name="T10" fmla="*/ 0 w 133"/>
                <a:gd name="T11" fmla="*/ 1 h 291"/>
                <a:gd name="T12" fmla="*/ 0 w 133"/>
                <a:gd name="T13" fmla="*/ 1 h 291"/>
                <a:gd name="T14" fmla="*/ 0 w 133"/>
                <a:gd name="T15" fmla="*/ 1 h 291"/>
                <a:gd name="T16" fmla="*/ 0 w 133"/>
                <a:gd name="T17" fmla="*/ 1 h 291"/>
                <a:gd name="T18" fmla="*/ 0 w 133"/>
                <a:gd name="T19" fmla="*/ 1 h 291"/>
                <a:gd name="T20" fmla="*/ 0 w 133"/>
                <a:gd name="T21" fmla="*/ 1 h 291"/>
                <a:gd name="T22" fmla="*/ 0 w 133"/>
                <a:gd name="T23" fmla="*/ 1 h 291"/>
                <a:gd name="T24" fmla="*/ 0 w 133"/>
                <a:gd name="T25" fmla="*/ 1 h 291"/>
                <a:gd name="T26" fmla="*/ 0 w 133"/>
                <a:gd name="T27" fmla="*/ 0 h 291"/>
                <a:gd name="T28" fmla="*/ 0 w 133"/>
                <a:gd name="T29" fmla="*/ 0 h 291"/>
                <a:gd name="T30" fmla="*/ 0 w 133"/>
                <a:gd name="T31" fmla="*/ 0 h 291"/>
                <a:gd name="T32" fmla="*/ 1 w 133"/>
                <a:gd name="T33" fmla="*/ 0 h 291"/>
                <a:gd name="T34" fmla="*/ 1 w 133"/>
                <a:gd name="T35" fmla="*/ 0 h 291"/>
                <a:gd name="T36" fmla="*/ 1 w 133"/>
                <a:gd name="T37" fmla="*/ 0 h 291"/>
                <a:gd name="T38" fmla="*/ 1 w 133"/>
                <a:gd name="T39" fmla="*/ 0 h 291"/>
                <a:gd name="T40" fmla="*/ 1 w 133"/>
                <a:gd name="T41" fmla="*/ 0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rgbClr val="FFE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1" name="Freeform 438">
              <a:extLst>
                <a:ext uri="{FF2B5EF4-FFF2-40B4-BE49-F238E27FC236}">
                  <a16:creationId xmlns:a16="http://schemas.microsoft.com/office/drawing/2014/main" id="{E0E1D5A3-3D08-4EFC-AA18-6BB5CF6B2C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68" y="3046"/>
              <a:ext cx="43" cy="92"/>
            </a:xfrm>
            <a:custGeom>
              <a:avLst/>
              <a:gdLst>
                <a:gd name="T0" fmla="*/ 1 w 127"/>
                <a:gd name="T1" fmla="*/ 0 h 276"/>
                <a:gd name="T2" fmla="*/ 1 w 127"/>
                <a:gd name="T3" fmla="*/ 0 h 276"/>
                <a:gd name="T4" fmla="*/ 1 w 127"/>
                <a:gd name="T5" fmla="*/ 0 h 276"/>
                <a:gd name="T6" fmla="*/ 0 w 127"/>
                <a:gd name="T7" fmla="*/ 1 h 276"/>
                <a:gd name="T8" fmla="*/ 0 w 127"/>
                <a:gd name="T9" fmla="*/ 1 h 276"/>
                <a:gd name="T10" fmla="*/ 0 w 127"/>
                <a:gd name="T11" fmla="*/ 1 h 276"/>
                <a:gd name="T12" fmla="*/ 0 w 127"/>
                <a:gd name="T13" fmla="*/ 1 h 276"/>
                <a:gd name="T14" fmla="*/ 0 w 127"/>
                <a:gd name="T15" fmla="*/ 1 h 276"/>
                <a:gd name="T16" fmla="*/ 0 w 127"/>
                <a:gd name="T17" fmla="*/ 1 h 276"/>
                <a:gd name="T18" fmla="*/ 0 w 127"/>
                <a:gd name="T19" fmla="*/ 1 h 276"/>
                <a:gd name="T20" fmla="*/ 0 w 127"/>
                <a:gd name="T21" fmla="*/ 1 h 276"/>
                <a:gd name="T22" fmla="*/ 0 w 127"/>
                <a:gd name="T23" fmla="*/ 1 h 276"/>
                <a:gd name="T24" fmla="*/ 0 w 127"/>
                <a:gd name="T25" fmla="*/ 1 h 276"/>
                <a:gd name="T26" fmla="*/ 0 w 127"/>
                <a:gd name="T27" fmla="*/ 0 h 276"/>
                <a:gd name="T28" fmla="*/ 0 w 127"/>
                <a:gd name="T29" fmla="*/ 0 h 276"/>
                <a:gd name="T30" fmla="*/ 0 w 127"/>
                <a:gd name="T31" fmla="*/ 0 h 276"/>
                <a:gd name="T32" fmla="*/ 0 w 127"/>
                <a:gd name="T33" fmla="*/ 0 h 276"/>
                <a:gd name="T34" fmla="*/ 1 w 127"/>
                <a:gd name="T35" fmla="*/ 0 h 276"/>
                <a:gd name="T36" fmla="*/ 1 w 127"/>
                <a:gd name="T37" fmla="*/ 0 h 276"/>
                <a:gd name="T38" fmla="*/ 1 w 127"/>
                <a:gd name="T39" fmla="*/ 0 h 276"/>
                <a:gd name="T40" fmla="*/ 1 w 127"/>
                <a:gd name="T41" fmla="*/ 0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rgbClr val="FFF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2" name="Freeform 439">
              <a:extLst>
                <a:ext uri="{FF2B5EF4-FFF2-40B4-BE49-F238E27FC236}">
                  <a16:creationId xmlns:a16="http://schemas.microsoft.com/office/drawing/2014/main" id="{5BCB2B9F-E115-4373-9E35-B8E924E24A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70" y="3049"/>
              <a:ext cx="40" cy="87"/>
            </a:xfrm>
            <a:custGeom>
              <a:avLst/>
              <a:gdLst>
                <a:gd name="T0" fmla="*/ 0 w 120"/>
                <a:gd name="T1" fmla="*/ 0 h 261"/>
                <a:gd name="T2" fmla="*/ 0 w 120"/>
                <a:gd name="T3" fmla="*/ 0 h 261"/>
                <a:gd name="T4" fmla="*/ 0 w 120"/>
                <a:gd name="T5" fmla="*/ 0 h 261"/>
                <a:gd name="T6" fmla="*/ 0 w 120"/>
                <a:gd name="T7" fmla="*/ 0 h 261"/>
                <a:gd name="T8" fmla="*/ 0 w 120"/>
                <a:gd name="T9" fmla="*/ 1 h 261"/>
                <a:gd name="T10" fmla="*/ 0 w 120"/>
                <a:gd name="T11" fmla="*/ 1 h 261"/>
                <a:gd name="T12" fmla="*/ 0 w 120"/>
                <a:gd name="T13" fmla="*/ 1 h 261"/>
                <a:gd name="T14" fmla="*/ 0 w 120"/>
                <a:gd name="T15" fmla="*/ 1 h 261"/>
                <a:gd name="T16" fmla="*/ 0 w 120"/>
                <a:gd name="T17" fmla="*/ 1 h 261"/>
                <a:gd name="T18" fmla="*/ 0 w 120"/>
                <a:gd name="T19" fmla="*/ 1 h 261"/>
                <a:gd name="T20" fmla="*/ 0 w 120"/>
                <a:gd name="T21" fmla="*/ 1 h 261"/>
                <a:gd name="T22" fmla="*/ 0 w 120"/>
                <a:gd name="T23" fmla="*/ 1 h 261"/>
                <a:gd name="T24" fmla="*/ 0 w 120"/>
                <a:gd name="T25" fmla="*/ 1 h 261"/>
                <a:gd name="T26" fmla="*/ 0 w 120"/>
                <a:gd name="T27" fmla="*/ 0 h 261"/>
                <a:gd name="T28" fmla="*/ 0 w 120"/>
                <a:gd name="T29" fmla="*/ 0 h 261"/>
                <a:gd name="T30" fmla="*/ 0 w 120"/>
                <a:gd name="T31" fmla="*/ 0 h 261"/>
                <a:gd name="T32" fmla="*/ 0 w 120"/>
                <a:gd name="T33" fmla="*/ 0 h 261"/>
                <a:gd name="T34" fmla="*/ 0 w 120"/>
                <a:gd name="T35" fmla="*/ 0 h 261"/>
                <a:gd name="T36" fmla="*/ 0 w 120"/>
                <a:gd name="T37" fmla="*/ 0 h 261"/>
                <a:gd name="T38" fmla="*/ 0 w 120"/>
                <a:gd name="T39" fmla="*/ 0 h 261"/>
                <a:gd name="T40" fmla="*/ 0 w 120"/>
                <a:gd name="T41" fmla="*/ 0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rgbClr val="FFF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3" name="Freeform 440">
              <a:extLst>
                <a:ext uri="{FF2B5EF4-FFF2-40B4-BE49-F238E27FC236}">
                  <a16:creationId xmlns:a16="http://schemas.microsoft.com/office/drawing/2014/main" id="{73D1F5E8-1199-42CE-B33E-7A79956545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72" y="3051"/>
              <a:ext cx="37" cy="82"/>
            </a:xfrm>
            <a:custGeom>
              <a:avLst/>
              <a:gdLst>
                <a:gd name="T0" fmla="*/ 0 w 113"/>
                <a:gd name="T1" fmla="*/ 0 h 244"/>
                <a:gd name="T2" fmla="*/ 0 w 113"/>
                <a:gd name="T3" fmla="*/ 0 h 244"/>
                <a:gd name="T4" fmla="*/ 0 w 113"/>
                <a:gd name="T5" fmla="*/ 0 h 244"/>
                <a:gd name="T6" fmla="*/ 0 w 113"/>
                <a:gd name="T7" fmla="*/ 0 h 244"/>
                <a:gd name="T8" fmla="*/ 0 w 113"/>
                <a:gd name="T9" fmla="*/ 1 h 244"/>
                <a:gd name="T10" fmla="*/ 0 w 113"/>
                <a:gd name="T11" fmla="*/ 1 h 244"/>
                <a:gd name="T12" fmla="*/ 0 w 113"/>
                <a:gd name="T13" fmla="*/ 1 h 244"/>
                <a:gd name="T14" fmla="*/ 0 w 113"/>
                <a:gd name="T15" fmla="*/ 1 h 244"/>
                <a:gd name="T16" fmla="*/ 0 w 113"/>
                <a:gd name="T17" fmla="*/ 1 h 244"/>
                <a:gd name="T18" fmla="*/ 0 w 113"/>
                <a:gd name="T19" fmla="*/ 1 h 244"/>
                <a:gd name="T20" fmla="*/ 0 w 113"/>
                <a:gd name="T21" fmla="*/ 1 h 244"/>
                <a:gd name="T22" fmla="*/ 0 w 113"/>
                <a:gd name="T23" fmla="*/ 1 h 244"/>
                <a:gd name="T24" fmla="*/ 0 w 113"/>
                <a:gd name="T25" fmla="*/ 1 h 244"/>
                <a:gd name="T26" fmla="*/ 0 w 113"/>
                <a:gd name="T27" fmla="*/ 0 h 244"/>
                <a:gd name="T28" fmla="*/ 0 w 113"/>
                <a:gd name="T29" fmla="*/ 0 h 244"/>
                <a:gd name="T30" fmla="*/ 0 w 113"/>
                <a:gd name="T31" fmla="*/ 0 h 244"/>
                <a:gd name="T32" fmla="*/ 0 w 113"/>
                <a:gd name="T33" fmla="*/ 0 h 244"/>
                <a:gd name="T34" fmla="*/ 0 w 113"/>
                <a:gd name="T35" fmla="*/ 0 h 244"/>
                <a:gd name="T36" fmla="*/ 0 w 113"/>
                <a:gd name="T37" fmla="*/ 0 h 244"/>
                <a:gd name="T38" fmla="*/ 0 w 113"/>
                <a:gd name="T39" fmla="*/ 0 h 244"/>
                <a:gd name="T40" fmla="*/ 0 w 113"/>
                <a:gd name="T41" fmla="*/ 0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rgbClr val="FFF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4" name="Freeform 441">
              <a:extLst>
                <a:ext uri="{FF2B5EF4-FFF2-40B4-BE49-F238E27FC236}">
                  <a16:creationId xmlns:a16="http://schemas.microsoft.com/office/drawing/2014/main" id="{C6C7A8A0-AEAF-4D3F-A26B-8E5631B4B2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74" y="3054"/>
              <a:ext cx="35" cy="77"/>
            </a:xfrm>
            <a:custGeom>
              <a:avLst/>
              <a:gdLst>
                <a:gd name="T0" fmla="*/ 0 w 104"/>
                <a:gd name="T1" fmla="*/ 0 h 229"/>
                <a:gd name="T2" fmla="*/ 0 w 104"/>
                <a:gd name="T3" fmla="*/ 0 h 229"/>
                <a:gd name="T4" fmla="*/ 0 w 104"/>
                <a:gd name="T5" fmla="*/ 0 h 229"/>
                <a:gd name="T6" fmla="*/ 0 w 104"/>
                <a:gd name="T7" fmla="*/ 0 h 229"/>
                <a:gd name="T8" fmla="*/ 0 w 104"/>
                <a:gd name="T9" fmla="*/ 1 h 229"/>
                <a:gd name="T10" fmla="*/ 0 w 104"/>
                <a:gd name="T11" fmla="*/ 1 h 229"/>
                <a:gd name="T12" fmla="*/ 0 w 104"/>
                <a:gd name="T13" fmla="*/ 1 h 229"/>
                <a:gd name="T14" fmla="*/ 0 w 104"/>
                <a:gd name="T15" fmla="*/ 1 h 229"/>
                <a:gd name="T16" fmla="*/ 0 w 104"/>
                <a:gd name="T17" fmla="*/ 1 h 229"/>
                <a:gd name="T18" fmla="*/ 0 w 104"/>
                <a:gd name="T19" fmla="*/ 1 h 229"/>
                <a:gd name="T20" fmla="*/ 0 w 104"/>
                <a:gd name="T21" fmla="*/ 1 h 229"/>
                <a:gd name="T22" fmla="*/ 0 w 104"/>
                <a:gd name="T23" fmla="*/ 1 h 229"/>
                <a:gd name="T24" fmla="*/ 0 w 104"/>
                <a:gd name="T25" fmla="*/ 1 h 229"/>
                <a:gd name="T26" fmla="*/ 0 w 104"/>
                <a:gd name="T27" fmla="*/ 0 h 229"/>
                <a:gd name="T28" fmla="*/ 0 w 104"/>
                <a:gd name="T29" fmla="*/ 0 h 229"/>
                <a:gd name="T30" fmla="*/ 0 w 104"/>
                <a:gd name="T31" fmla="*/ 0 h 229"/>
                <a:gd name="T32" fmla="*/ 0 w 104"/>
                <a:gd name="T33" fmla="*/ 0 h 229"/>
                <a:gd name="T34" fmla="*/ 0 w 104"/>
                <a:gd name="T35" fmla="*/ 0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5" name="Freeform 442">
              <a:extLst>
                <a:ext uri="{FF2B5EF4-FFF2-40B4-BE49-F238E27FC236}">
                  <a16:creationId xmlns:a16="http://schemas.microsoft.com/office/drawing/2014/main" id="{4DB5B3CD-74A2-4076-8963-ADBDCDC73E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31" y="3060"/>
              <a:ext cx="56" cy="209"/>
            </a:xfrm>
            <a:custGeom>
              <a:avLst/>
              <a:gdLst>
                <a:gd name="T0" fmla="*/ 1 w 168"/>
                <a:gd name="T1" fmla="*/ 1 h 621"/>
                <a:gd name="T2" fmla="*/ 1 w 168"/>
                <a:gd name="T3" fmla="*/ 0 h 621"/>
                <a:gd name="T4" fmla="*/ 1 w 168"/>
                <a:gd name="T5" fmla="*/ 0 h 621"/>
                <a:gd name="T6" fmla="*/ 1 w 168"/>
                <a:gd name="T7" fmla="*/ 0 h 621"/>
                <a:gd name="T8" fmla="*/ 0 w 168"/>
                <a:gd name="T9" fmla="*/ 3 h 621"/>
                <a:gd name="T10" fmla="*/ 0 w 168"/>
                <a:gd name="T11" fmla="*/ 3 h 621"/>
                <a:gd name="T12" fmla="*/ 0 w 168"/>
                <a:gd name="T13" fmla="*/ 3 h 621"/>
                <a:gd name="T14" fmla="*/ 0 w 168"/>
                <a:gd name="T15" fmla="*/ 3 h 621"/>
                <a:gd name="T16" fmla="*/ 0 w 168"/>
                <a:gd name="T17" fmla="*/ 3 h 621"/>
                <a:gd name="T18" fmla="*/ 0 w 168"/>
                <a:gd name="T19" fmla="*/ 2 h 621"/>
                <a:gd name="T20" fmla="*/ 0 w 168"/>
                <a:gd name="T21" fmla="*/ 2 h 621"/>
                <a:gd name="T22" fmla="*/ 0 w 168"/>
                <a:gd name="T23" fmla="*/ 2 h 621"/>
                <a:gd name="T24" fmla="*/ 0 w 168"/>
                <a:gd name="T25" fmla="*/ 2 h 621"/>
                <a:gd name="T26" fmla="*/ 0 w 168"/>
                <a:gd name="T27" fmla="*/ 2 h 621"/>
                <a:gd name="T28" fmla="*/ 0 w 168"/>
                <a:gd name="T29" fmla="*/ 2 h 621"/>
                <a:gd name="T30" fmla="*/ 0 w 168"/>
                <a:gd name="T31" fmla="*/ 2 h 621"/>
                <a:gd name="T32" fmla="*/ 0 w 168"/>
                <a:gd name="T33" fmla="*/ 1 h 621"/>
                <a:gd name="T34" fmla="*/ 0 w 168"/>
                <a:gd name="T35" fmla="*/ 1 h 621"/>
                <a:gd name="T36" fmla="*/ 0 w 168"/>
                <a:gd name="T37" fmla="*/ 1 h 621"/>
                <a:gd name="T38" fmla="*/ 0 w 168"/>
                <a:gd name="T39" fmla="*/ 1 h 621"/>
                <a:gd name="T40" fmla="*/ 0 w 168"/>
                <a:gd name="T41" fmla="*/ 1 h 621"/>
                <a:gd name="T42" fmla="*/ 1 w 168"/>
                <a:gd name="T43" fmla="*/ 1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E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6" name="Freeform 443">
              <a:extLst>
                <a:ext uri="{FF2B5EF4-FFF2-40B4-BE49-F238E27FC236}">
                  <a16:creationId xmlns:a16="http://schemas.microsoft.com/office/drawing/2014/main" id="{44A716D1-13FB-4947-888F-D04C29A9D8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62" y="3061"/>
              <a:ext cx="34" cy="210"/>
            </a:xfrm>
            <a:custGeom>
              <a:avLst/>
              <a:gdLst>
                <a:gd name="T0" fmla="*/ 0 w 101"/>
                <a:gd name="T1" fmla="*/ 1 h 626"/>
                <a:gd name="T2" fmla="*/ 0 w 101"/>
                <a:gd name="T3" fmla="*/ 0 h 626"/>
                <a:gd name="T4" fmla="*/ 0 w 101"/>
                <a:gd name="T5" fmla="*/ 0 h 626"/>
                <a:gd name="T6" fmla="*/ 0 w 101"/>
                <a:gd name="T7" fmla="*/ 0 h 626"/>
                <a:gd name="T8" fmla="*/ 0 w 101"/>
                <a:gd name="T9" fmla="*/ 2 h 626"/>
                <a:gd name="T10" fmla="*/ 0 w 101"/>
                <a:gd name="T11" fmla="*/ 3 h 626"/>
                <a:gd name="T12" fmla="*/ 0 w 101"/>
                <a:gd name="T13" fmla="*/ 3 h 626"/>
                <a:gd name="T14" fmla="*/ 0 w 101"/>
                <a:gd name="T15" fmla="*/ 2 h 626"/>
                <a:gd name="T16" fmla="*/ 0 w 101"/>
                <a:gd name="T17" fmla="*/ 2 h 626"/>
                <a:gd name="T18" fmla="*/ 0 w 101"/>
                <a:gd name="T19" fmla="*/ 2 h 626"/>
                <a:gd name="T20" fmla="*/ 0 w 101"/>
                <a:gd name="T21" fmla="*/ 2 h 626"/>
                <a:gd name="T22" fmla="*/ 0 w 101"/>
                <a:gd name="T23" fmla="*/ 1 h 626"/>
                <a:gd name="T24" fmla="*/ 0 w 101"/>
                <a:gd name="T25" fmla="*/ 1 h 626"/>
                <a:gd name="T26" fmla="*/ 0 w 101"/>
                <a:gd name="T27" fmla="*/ 1 h 626"/>
                <a:gd name="T28" fmla="*/ 0 w 101"/>
                <a:gd name="T29" fmla="*/ 1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E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7" name="Freeform 444">
              <a:extLst>
                <a:ext uri="{FF2B5EF4-FFF2-40B4-BE49-F238E27FC236}">
                  <a16:creationId xmlns:a16="http://schemas.microsoft.com/office/drawing/2014/main" id="{EDEA39A7-6F43-404C-9F68-98C9282C84F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88" y="3263"/>
              <a:ext cx="125" cy="88"/>
            </a:xfrm>
            <a:custGeom>
              <a:avLst/>
              <a:gdLst>
                <a:gd name="T0" fmla="*/ 0 w 374"/>
                <a:gd name="T1" fmla="*/ 0 h 264"/>
                <a:gd name="T2" fmla="*/ 2 w 374"/>
                <a:gd name="T3" fmla="*/ 0 h 264"/>
                <a:gd name="T4" fmla="*/ 1 w 374"/>
                <a:gd name="T5" fmla="*/ 0 h 264"/>
                <a:gd name="T6" fmla="*/ 1 w 374"/>
                <a:gd name="T7" fmla="*/ 0 h 264"/>
                <a:gd name="T8" fmla="*/ 1 w 374"/>
                <a:gd name="T9" fmla="*/ 0 h 264"/>
                <a:gd name="T10" fmla="*/ 1 w 374"/>
                <a:gd name="T11" fmla="*/ 0 h 264"/>
                <a:gd name="T12" fmla="*/ 1 w 374"/>
                <a:gd name="T13" fmla="*/ 0 h 264"/>
                <a:gd name="T14" fmla="*/ 1 w 374"/>
                <a:gd name="T15" fmla="*/ 1 h 264"/>
                <a:gd name="T16" fmla="*/ 1 w 374"/>
                <a:gd name="T17" fmla="*/ 1 h 264"/>
                <a:gd name="T18" fmla="*/ 1 w 374"/>
                <a:gd name="T19" fmla="*/ 1 h 264"/>
                <a:gd name="T20" fmla="*/ 1 w 374"/>
                <a:gd name="T21" fmla="*/ 1 h 264"/>
                <a:gd name="T22" fmla="*/ 1 w 374"/>
                <a:gd name="T23" fmla="*/ 1 h 264"/>
                <a:gd name="T24" fmla="*/ 1 w 374"/>
                <a:gd name="T25" fmla="*/ 1 h 264"/>
                <a:gd name="T26" fmla="*/ 1 w 374"/>
                <a:gd name="T27" fmla="*/ 1 h 264"/>
                <a:gd name="T28" fmla="*/ 1 w 374"/>
                <a:gd name="T29" fmla="*/ 1 h 264"/>
                <a:gd name="T30" fmla="*/ 1 w 374"/>
                <a:gd name="T31" fmla="*/ 1 h 264"/>
                <a:gd name="T32" fmla="*/ 1 w 374"/>
                <a:gd name="T33" fmla="*/ 1 h 264"/>
                <a:gd name="T34" fmla="*/ 1 w 374"/>
                <a:gd name="T35" fmla="*/ 1 h 264"/>
                <a:gd name="T36" fmla="*/ 1 w 374"/>
                <a:gd name="T37" fmla="*/ 1 h 264"/>
                <a:gd name="T38" fmla="*/ 1 w 374"/>
                <a:gd name="T39" fmla="*/ 1 h 264"/>
                <a:gd name="T40" fmla="*/ 1 w 374"/>
                <a:gd name="T41" fmla="*/ 1 h 264"/>
                <a:gd name="T42" fmla="*/ 1 w 374"/>
                <a:gd name="T43" fmla="*/ 1 h 264"/>
                <a:gd name="T44" fmla="*/ 1 w 374"/>
                <a:gd name="T45" fmla="*/ 1 h 264"/>
                <a:gd name="T46" fmla="*/ 1 w 374"/>
                <a:gd name="T47" fmla="*/ 1 h 264"/>
                <a:gd name="T48" fmla="*/ 1 w 374"/>
                <a:gd name="T49" fmla="*/ 1 h 264"/>
                <a:gd name="T50" fmla="*/ 1 w 374"/>
                <a:gd name="T51" fmla="*/ 1 h 264"/>
                <a:gd name="T52" fmla="*/ 0 w 374"/>
                <a:gd name="T53" fmla="*/ 1 h 264"/>
                <a:gd name="T54" fmla="*/ 0 w 374"/>
                <a:gd name="T55" fmla="*/ 1 h 264"/>
                <a:gd name="T56" fmla="*/ 0 w 374"/>
                <a:gd name="T57" fmla="*/ 1 h 264"/>
                <a:gd name="T58" fmla="*/ 0 w 374"/>
                <a:gd name="T59" fmla="*/ 1 h 264"/>
                <a:gd name="T60" fmla="*/ 0 w 374"/>
                <a:gd name="T61" fmla="*/ 1 h 264"/>
                <a:gd name="T62" fmla="*/ 0 w 374"/>
                <a:gd name="T63" fmla="*/ 1 h 264"/>
                <a:gd name="T64" fmla="*/ 0 w 374"/>
                <a:gd name="T65" fmla="*/ 1 h 264"/>
                <a:gd name="T66" fmla="*/ 0 w 374"/>
                <a:gd name="T67" fmla="*/ 1 h 264"/>
                <a:gd name="T68" fmla="*/ 0 w 374"/>
                <a:gd name="T69" fmla="*/ 1 h 264"/>
                <a:gd name="T70" fmla="*/ 0 w 374"/>
                <a:gd name="T71" fmla="*/ 1 h 264"/>
                <a:gd name="T72" fmla="*/ 0 w 374"/>
                <a:gd name="T73" fmla="*/ 1 h 264"/>
                <a:gd name="T74" fmla="*/ 0 w 374"/>
                <a:gd name="T75" fmla="*/ 1 h 264"/>
                <a:gd name="T76" fmla="*/ 0 w 374"/>
                <a:gd name="T77" fmla="*/ 1 h 264"/>
                <a:gd name="T78" fmla="*/ 0 w 374"/>
                <a:gd name="T79" fmla="*/ 1 h 264"/>
                <a:gd name="T80" fmla="*/ 0 w 374"/>
                <a:gd name="T81" fmla="*/ 1 h 264"/>
                <a:gd name="T82" fmla="*/ 0 w 374"/>
                <a:gd name="T83" fmla="*/ 0 h 264"/>
                <a:gd name="T84" fmla="*/ 0 w 374"/>
                <a:gd name="T85" fmla="*/ 0 h 264"/>
                <a:gd name="T86" fmla="*/ 0 w 374"/>
                <a:gd name="T87" fmla="*/ 0 h 264"/>
                <a:gd name="T88" fmla="*/ 0 w 374"/>
                <a:gd name="T89" fmla="*/ 0 h 264"/>
                <a:gd name="T90" fmla="*/ 0 w 374"/>
                <a:gd name="T91" fmla="*/ 0 h 264"/>
                <a:gd name="T92" fmla="*/ 0 w 374"/>
                <a:gd name="T93" fmla="*/ 0 h 264"/>
                <a:gd name="T94" fmla="*/ 0 w 374"/>
                <a:gd name="T95" fmla="*/ 0 h 264"/>
                <a:gd name="T96" fmla="*/ 0 w 374"/>
                <a:gd name="T97" fmla="*/ 0 h 264"/>
                <a:gd name="T98" fmla="*/ 0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8" name="Freeform 445">
              <a:extLst>
                <a:ext uri="{FF2B5EF4-FFF2-40B4-BE49-F238E27FC236}">
                  <a16:creationId xmlns:a16="http://schemas.microsoft.com/office/drawing/2014/main" id="{8B504774-D01D-4C9D-B9A9-EE7A7CBD22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1" y="3264"/>
              <a:ext cx="118" cy="87"/>
            </a:xfrm>
            <a:custGeom>
              <a:avLst/>
              <a:gdLst>
                <a:gd name="T0" fmla="*/ 0 w 352"/>
                <a:gd name="T1" fmla="*/ 0 h 259"/>
                <a:gd name="T2" fmla="*/ 0 w 352"/>
                <a:gd name="T3" fmla="*/ 0 h 259"/>
                <a:gd name="T4" fmla="*/ 1 w 352"/>
                <a:gd name="T5" fmla="*/ 0 h 259"/>
                <a:gd name="T6" fmla="*/ 1 w 352"/>
                <a:gd name="T7" fmla="*/ 0 h 259"/>
                <a:gd name="T8" fmla="*/ 1 w 352"/>
                <a:gd name="T9" fmla="*/ 0 h 259"/>
                <a:gd name="T10" fmla="*/ 1 w 352"/>
                <a:gd name="T11" fmla="*/ 0 h 259"/>
                <a:gd name="T12" fmla="*/ 1 w 352"/>
                <a:gd name="T13" fmla="*/ 0 h 259"/>
                <a:gd name="T14" fmla="*/ 1 w 352"/>
                <a:gd name="T15" fmla="*/ 0 h 259"/>
                <a:gd name="T16" fmla="*/ 1 w 352"/>
                <a:gd name="T17" fmla="*/ 0 h 259"/>
                <a:gd name="T18" fmla="*/ 1 w 352"/>
                <a:gd name="T19" fmla="*/ 0 h 259"/>
                <a:gd name="T20" fmla="*/ 1 w 352"/>
                <a:gd name="T21" fmla="*/ 0 h 259"/>
                <a:gd name="T22" fmla="*/ 1 w 352"/>
                <a:gd name="T23" fmla="*/ 0 h 259"/>
                <a:gd name="T24" fmla="*/ 1 w 352"/>
                <a:gd name="T25" fmla="*/ 1 h 259"/>
                <a:gd name="T26" fmla="*/ 1 w 352"/>
                <a:gd name="T27" fmla="*/ 1 h 259"/>
                <a:gd name="T28" fmla="*/ 1 w 352"/>
                <a:gd name="T29" fmla="*/ 1 h 259"/>
                <a:gd name="T30" fmla="*/ 1 w 352"/>
                <a:gd name="T31" fmla="*/ 1 h 259"/>
                <a:gd name="T32" fmla="*/ 1 w 352"/>
                <a:gd name="T33" fmla="*/ 1 h 259"/>
                <a:gd name="T34" fmla="*/ 1 w 352"/>
                <a:gd name="T35" fmla="*/ 1 h 259"/>
                <a:gd name="T36" fmla="*/ 1 w 352"/>
                <a:gd name="T37" fmla="*/ 1 h 259"/>
                <a:gd name="T38" fmla="*/ 1 w 352"/>
                <a:gd name="T39" fmla="*/ 1 h 259"/>
                <a:gd name="T40" fmla="*/ 1 w 352"/>
                <a:gd name="T41" fmla="*/ 1 h 259"/>
                <a:gd name="T42" fmla="*/ 1 w 352"/>
                <a:gd name="T43" fmla="*/ 1 h 259"/>
                <a:gd name="T44" fmla="*/ 1 w 352"/>
                <a:gd name="T45" fmla="*/ 1 h 259"/>
                <a:gd name="T46" fmla="*/ 1 w 352"/>
                <a:gd name="T47" fmla="*/ 1 h 259"/>
                <a:gd name="T48" fmla="*/ 1 w 352"/>
                <a:gd name="T49" fmla="*/ 1 h 259"/>
                <a:gd name="T50" fmla="*/ 1 w 352"/>
                <a:gd name="T51" fmla="*/ 1 h 259"/>
                <a:gd name="T52" fmla="*/ 1 w 352"/>
                <a:gd name="T53" fmla="*/ 1 h 259"/>
                <a:gd name="T54" fmla="*/ 1 w 352"/>
                <a:gd name="T55" fmla="*/ 1 h 259"/>
                <a:gd name="T56" fmla="*/ 0 w 352"/>
                <a:gd name="T57" fmla="*/ 1 h 259"/>
                <a:gd name="T58" fmla="*/ 0 w 352"/>
                <a:gd name="T59" fmla="*/ 1 h 259"/>
                <a:gd name="T60" fmla="*/ 0 w 352"/>
                <a:gd name="T61" fmla="*/ 1 h 259"/>
                <a:gd name="T62" fmla="*/ 0 w 352"/>
                <a:gd name="T63" fmla="*/ 1 h 259"/>
                <a:gd name="T64" fmla="*/ 0 w 352"/>
                <a:gd name="T65" fmla="*/ 1 h 259"/>
                <a:gd name="T66" fmla="*/ 0 w 352"/>
                <a:gd name="T67" fmla="*/ 1 h 259"/>
                <a:gd name="T68" fmla="*/ 0 w 352"/>
                <a:gd name="T69" fmla="*/ 1 h 259"/>
                <a:gd name="T70" fmla="*/ 0 w 352"/>
                <a:gd name="T71" fmla="*/ 1 h 259"/>
                <a:gd name="T72" fmla="*/ 0 w 352"/>
                <a:gd name="T73" fmla="*/ 1 h 259"/>
                <a:gd name="T74" fmla="*/ 0 w 352"/>
                <a:gd name="T75" fmla="*/ 1 h 259"/>
                <a:gd name="T76" fmla="*/ 0 w 352"/>
                <a:gd name="T77" fmla="*/ 0 h 259"/>
                <a:gd name="T78" fmla="*/ 0 w 352"/>
                <a:gd name="T79" fmla="*/ 0 h 259"/>
                <a:gd name="T80" fmla="*/ 0 w 352"/>
                <a:gd name="T81" fmla="*/ 0 h 259"/>
                <a:gd name="T82" fmla="*/ 0 w 352"/>
                <a:gd name="T83" fmla="*/ 0 h 259"/>
                <a:gd name="T84" fmla="*/ 0 w 352"/>
                <a:gd name="T85" fmla="*/ 0 h 259"/>
                <a:gd name="T86" fmla="*/ 0 w 352"/>
                <a:gd name="T87" fmla="*/ 0 h 259"/>
                <a:gd name="T88" fmla="*/ 0 w 352"/>
                <a:gd name="T89" fmla="*/ 0 h 259"/>
                <a:gd name="T90" fmla="*/ 0 w 352"/>
                <a:gd name="T91" fmla="*/ 0 h 259"/>
                <a:gd name="T92" fmla="*/ 0 w 352"/>
                <a:gd name="T93" fmla="*/ 0 h 259"/>
                <a:gd name="T94" fmla="*/ 0 w 352"/>
                <a:gd name="T95" fmla="*/ 0 h 259"/>
                <a:gd name="T96" fmla="*/ 0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9" name="Freeform 446">
              <a:extLst>
                <a:ext uri="{FF2B5EF4-FFF2-40B4-BE49-F238E27FC236}">
                  <a16:creationId xmlns:a16="http://schemas.microsoft.com/office/drawing/2014/main" id="{BD9D4B2D-FF1B-48CF-90C3-D123F2FAA9B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5" y="3265"/>
              <a:ext cx="110" cy="86"/>
            </a:xfrm>
            <a:custGeom>
              <a:avLst/>
              <a:gdLst>
                <a:gd name="T0" fmla="*/ 0 w 329"/>
                <a:gd name="T1" fmla="*/ 0 h 256"/>
                <a:gd name="T2" fmla="*/ 0 w 329"/>
                <a:gd name="T3" fmla="*/ 0 h 256"/>
                <a:gd name="T4" fmla="*/ 1 w 329"/>
                <a:gd name="T5" fmla="*/ 0 h 256"/>
                <a:gd name="T6" fmla="*/ 1 w 329"/>
                <a:gd name="T7" fmla="*/ 0 h 256"/>
                <a:gd name="T8" fmla="*/ 1 w 329"/>
                <a:gd name="T9" fmla="*/ 0 h 256"/>
                <a:gd name="T10" fmla="*/ 1 w 329"/>
                <a:gd name="T11" fmla="*/ 0 h 256"/>
                <a:gd name="T12" fmla="*/ 1 w 329"/>
                <a:gd name="T13" fmla="*/ 0 h 256"/>
                <a:gd name="T14" fmla="*/ 1 w 329"/>
                <a:gd name="T15" fmla="*/ 0 h 256"/>
                <a:gd name="T16" fmla="*/ 1 w 329"/>
                <a:gd name="T17" fmla="*/ 0 h 256"/>
                <a:gd name="T18" fmla="*/ 1 w 329"/>
                <a:gd name="T19" fmla="*/ 0 h 256"/>
                <a:gd name="T20" fmla="*/ 1 w 329"/>
                <a:gd name="T21" fmla="*/ 0 h 256"/>
                <a:gd name="T22" fmla="*/ 1 w 329"/>
                <a:gd name="T23" fmla="*/ 0 h 256"/>
                <a:gd name="T24" fmla="*/ 1 w 329"/>
                <a:gd name="T25" fmla="*/ 1 h 256"/>
                <a:gd name="T26" fmla="*/ 1 w 329"/>
                <a:gd name="T27" fmla="*/ 1 h 256"/>
                <a:gd name="T28" fmla="*/ 1 w 329"/>
                <a:gd name="T29" fmla="*/ 1 h 256"/>
                <a:gd name="T30" fmla="*/ 1 w 329"/>
                <a:gd name="T31" fmla="*/ 1 h 256"/>
                <a:gd name="T32" fmla="*/ 1 w 329"/>
                <a:gd name="T33" fmla="*/ 1 h 256"/>
                <a:gd name="T34" fmla="*/ 1 w 329"/>
                <a:gd name="T35" fmla="*/ 1 h 256"/>
                <a:gd name="T36" fmla="*/ 1 w 329"/>
                <a:gd name="T37" fmla="*/ 1 h 256"/>
                <a:gd name="T38" fmla="*/ 1 w 329"/>
                <a:gd name="T39" fmla="*/ 1 h 256"/>
                <a:gd name="T40" fmla="*/ 1 w 329"/>
                <a:gd name="T41" fmla="*/ 1 h 256"/>
                <a:gd name="T42" fmla="*/ 1 w 329"/>
                <a:gd name="T43" fmla="*/ 1 h 256"/>
                <a:gd name="T44" fmla="*/ 1 w 329"/>
                <a:gd name="T45" fmla="*/ 1 h 256"/>
                <a:gd name="T46" fmla="*/ 1 w 329"/>
                <a:gd name="T47" fmla="*/ 1 h 256"/>
                <a:gd name="T48" fmla="*/ 1 w 329"/>
                <a:gd name="T49" fmla="*/ 1 h 256"/>
                <a:gd name="T50" fmla="*/ 1 w 329"/>
                <a:gd name="T51" fmla="*/ 1 h 256"/>
                <a:gd name="T52" fmla="*/ 1 w 329"/>
                <a:gd name="T53" fmla="*/ 1 h 256"/>
                <a:gd name="T54" fmla="*/ 1 w 329"/>
                <a:gd name="T55" fmla="*/ 1 h 256"/>
                <a:gd name="T56" fmla="*/ 0 w 329"/>
                <a:gd name="T57" fmla="*/ 1 h 256"/>
                <a:gd name="T58" fmla="*/ 0 w 329"/>
                <a:gd name="T59" fmla="*/ 1 h 256"/>
                <a:gd name="T60" fmla="*/ 0 w 329"/>
                <a:gd name="T61" fmla="*/ 1 h 256"/>
                <a:gd name="T62" fmla="*/ 0 w 329"/>
                <a:gd name="T63" fmla="*/ 1 h 256"/>
                <a:gd name="T64" fmla="*/ 0 w 329"/>
                <a:gd name="T65" fmla="*/ 1 h 256"/>
                <a:gd name="T66" fmla="*/ 0 w 329"/>
                <a:gd name="T67" fmla="*/ 1 h 256"/>
                <a:gd name="T68" fmla="*/ 0 w 329"/>
                <a:gd name="T69" fmla="*/ 1 h 256"/>
                <a:gd name="T70" fmla="*/ 0 w 329"/>
                <a:gd name="T71" fmla="*/ 1 h 256"/>
                <a:gd name="T72" fmla="*/ 0 w 329"/>
                <a:gd name="T73" fmla="*/ 1 h 256"/>
                <a:gd name="T74" fmla="*/ 0 w 329"/>
                <a:gd name="T75" fmla="*/ 1 h 256"/>
                <a:gd name="T76" fmla="*/ 0 w 329"/>
                <a:gd name="T77" fmla="*/ 0 h 256"/>
                <a:gd name="T78" fmla="*/ 0 w 329"/>
                <a:gd name="T79" fmla="*/ 0 h 256"/>
                <a:gd name="T80" fmla="*/ 0 w 329"/>
                <a:gd name="T81" fmla="*/ 0 h 256"/>
                <a:gd name="T82" fmla="*/ 0 w 329"/>
                <a:gd name="T83" fmla="*/ 0 h 256"/>
                <a:gd name="T84" fmla="*/ 0 w 329"/>
                <a:gd name="T85" fmla="*/ 0 h 256"/>
                <a:gd name="T86" fmla="*/ 0 w 329"/>
                <a:gd name="T87" fmla="*/ 0 h 256"/>
                <a:gd name="T88" fmla="*/ 0 w 329"/>
                <a:gd name="T89" fmla="*/ 0 h 256"/>
                <a:gd name="T90" fmla="*/ 0 w 329"/>
                <a:gd name="T91" fmla="*/ 0 h 256"/>
                <a:gd name="T92" fmla="*/ 0 w 329"/>
                <a:gd name="T93" fmla="*/ 0 h 256"/>
                <a:gd name="T94" fmla="*/ 0 w 329"/>
                <a:gd name="T95" fmla="*/ 0 h 256"/>
                <a:gd name="T96" fmla="*/ 0 w 329"/>
                <a:gd name="T97" fmla="*/ 0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0" name="Freeform 447">
              <a:extLst>
                <a:ext uri="{FF2B5EF4-FFF2-40B4-BE49-F238E27FC236}">
                  <a16:creationId xmlns:a16="http://schemas.microsoft.com/office/drawing/2014/main" id="{6096E33C-A511-4F32-AF03-9B15E8BCD1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8" y="3266"/>
              <a:ext cx="103" cy="85"/>
            </a:xfrm>
            <a:custGeom>
              <a:avLst/>
              <a:gdLst>
                <a:gd name="T0" fmla="*/ 0 w 306"/>
                <a:gd name="T1" fmla="*/ 0 h 252"/>
                <a:gd name="T2" fmla="*/ 0 w 306"/>
                <a:gd name="T3" fmla="*/ 0 h 252"/>
                <a:gd name="T4" fmla="*/ 1 w 306"/>
                <a:gd name="T5" fmla="*/ 0 h 252"/>
                <a:gd name="T6" fmla="*/ 1 w 306"/>
                <a:gd name="T7" fmla="*/ 0 h 252"/>
                <a:gd name="T8" fmla="*/ 1 w 306"/>
                <a:gd name="T9" fmla="*/ 0 h 252"/>
                <a:gd name="T10" fmla="*/ 1 w 306"/>
                <a:gd name="T11" fmla="*/ 0 h 252"/>
                <a:gd name="T12" fmla="*/ 1 w 306"/>
                <a:gd name="T13" fmla="*/ 0 h 252"/>
                <a:gd name="T14" fmla="*/ 1 w 306"/>
                <a:gd name="T15" fmla="*/ 0 h 252"/>
                <a:gd name="T16" fmla="*/ 1 w 306"/>
                <a:gd name="T17" fmla="*/ 0 h 252"/>
                <a:gd name="T18" fmla="*/ 1 w 306"/>
                <a:gd name="T19" fmla="*/ 0 h 252"/>
                <a:gd name="T20" fmla="*/ 1 w 306"/>
                <a:gd name="T21" fmla="*/ 0 h 252"/>
                <a:gd name="T22" fmla="*/ 1 w 306"/>
                <a:gd name="T23" fmla="*/ 0 h 252"/>
                <a:gd name="T24" fmla="*/ 1 w 306"/>
                <a:gd name="T25" fmla="*/ 0 h 252"/>
                <a:gd name="T26" fmla="*/ 1 w 306"/>
                <a:gd name="T27" fmla="*/ 1 h 252"/>
                <a:gd name="T28" fmla="*/ 1 w 306"/>
                <a:gd name="T29" fmla="*/ 1 h 252"/>
                <a:gd name="T30" fmla="*/ 1 w 306"/>
                <a:gd name="T31" fmla="*/ 1 h 252"/>
                <a:gd name="T32" fmla="*/ 1 w 306"/>
                <a:gd name="T33" fmla="*/ 1 h 252"/>
                <a:gd name="T34" fmla="*/ 1 w 306"/>
                <a:gd name="T35" fmla="*/ 1 h 252"/>
                <a:gd name="T36" fmla="*/ 1 w 306"/>
                <a:gd name="T37" fmla="*/ 1 h 252"/>
                <a:gd name="T38" fmla="*/ 1 w 306"/>
                <a:gd name="T39" fmla="*/ 1 h 252"/>
                <a:gd name="T40" fmla="*/ 1 w 306"/>
                <a:gd name="T41" fmla="*/ 1 h 252"/>
                <a:gd name="T42" fmla="*/ 1 w 306"/>
                <a:gd name="T43" fmla="*/ 1 h 252"/>
                <a:gd name="T44" fmla="*/ 1 w 306"/>
                <a:gd name="T45" fmla="*/ 1 h 252"/>
                <a:gd name="T46" fmla="*/ 1 w 306"/>
                <a:gd name="T47" fmla="*/ 1 h 252"/>
                <a:gd name="T48" fmla="*/ 1 w 306"/>
                <a:gd name="T49" fmla="*/ 1 h 252"/>
                <a:gd name="T50" fmla="*/ 1 w 306"/>
                <a:gd name="T51" fmla="*/ 1 h 252"/>
                <a:gd name="T52" fmla="*/ 1 w 306"/>
                <a:gd name="T53" fmla="*/ 1 h 252"/>
                <a:gd name="T54" fmla="*/ 1 w 306"/>
                <a:gd name="T55" fmla="*/ 1 h 252"/>
                <a:gd name="T56" fmla="*/ 0 w 306"/>
                <a:gd name="T57" fmla="*/ 1 h 252"/>
                <a:gd name="T58" fmla="*/ 0 w 306"/>
                <a:gd name="T59" fmla="*/ 1 h 252"/>
                <a:gd name="T60" fmla="*/ 0 w 306"/>
                <a:gd name="T61" fmla="*/ 1 h 252"/>
                <a:gd name="T62" fmla="*/ 0 w 306"/>
                <a:gd name="T63" fmla="*/ 1 h 252"/>
                <a:gd name="T64" fmla="*/ 0 w 306"/>
                <a:gd name="T65" fmla="*/ 1 h 252"/>
                <a:gd name="T66" fmla="*/ 0 w 306"/>
                <a:gd name="T67" fmla="*/ 1 h 252"/>
                <a:gd name="T68" fmla="*/ 0 w 306"/>
                <a:gd name="T69" fmla="*/ 1 h 252"/>
                <a:gd name="T70" fmla="*/ 0 w 306"/>
                <a:gd name="T71" fmla="*/ 1 h 252"/>
                <a:gd name="T72" fmla="*/ 0 w 306"/>
                <a:gd name="T73" fmla="*/ 1 h 252"/>
                <a:gd name="T74" fmla="*/ 0 w 306"/>
                <a:gd name="T75" fmla="*/ 1 h 252"/>
                <a:gd name="T76" fmla="*/ 0 w 306"/>
                <a:gd name="T77" fmla="*/ 0 h 252"/>
                <a:gd name="T78" fmla="*/ 0 w 306"/>
                <a:gd name="T79" fmla="*/ 0 h 252"/>
                <a:gd name="T80" fmla="*/ 0 w 306"/>
                <a:gd name="T81" fmla="*/ 0 h 252"/>
                <a:gd name="T82" fmla="*/ 0 w 306"/>
                <a:gd name="T83" fmla="*/ 0 h 252"/>
                <a:gd name="T84" fmla="*/ 0 w 306"/>
                <a:gd name="T85" fmla="*/ 0 h 252"/>
                <a:gd name="T86" fmla="*/ 0 w 306"/>
                <a:gd name="T87" fmla="*/ 0 h 252"/>
                <a:gd name="T88" fmla="*/ 0 w 306"/>
                <a:gd name="T89" fmla="*/ 0 h 252"/>
                <a:gd name="T90" fmla="*/ 0 w 306"/>
                <a:gd name="T91" fmla="*/ 0 h 252"/>
                <a:gd name="T92" fmla="*/ 0 w 306"/>
                <a:gd name="T93" fmla="*/ 0 h 252"/>
                <a:gd name="T94" fmla="*/ 0 w 306"/>
                <a:gd name="T95" fmla="*/ 0 h 252"/>
                <a:gd name="T96" fmla="*/ 0 w 306"/>
                <a:gd name="T97" fmla="*/ 0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1" name="Freeform 448">
              <a:extLst>
                <a:ext uri="{FF2B5EF4-FFF2-40B4-BE49-F238E27FC236}">
                  <a16:creationId xmlns:a16="http://schemas.microsoft.com/office/drawing/2014/main" id="{D437F29C-AA23-43AB-B7C6-003E565764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02" y="3267"/>
              <a:ext cx="95" cy="84"/>
            </a:xfrm>
            <a:custGeom>
              <a:avLst/>
              <a:gdLst>
                <a:gd name="T0" fmla="*/ 0 w 283"/>
                <a:gd name="T1" fmla="*/ 0 h 250"/>
                <a:gd name="T2" fmla="*/ 0 w 283"/>
                <a:gd name="T3" fmla="*/ 0 h 250"/>
                <a:gd name="T4" fmla="*/ 1 w 283"/>
                <a:gd name="T5" fmla="*/ 0 h 250"/>
                <a:gd name="T6" fmla="*/ 1 w 283"/>
                <a:gd name="T7" fmla="*/ 0 h 250"/>
                <a:gd name="T8" fmla="*/ 1 w 283"/>
                <a:gd name="T9" fmla="*/ 0 h 250"/>
                <a:gd name="T10" fmla="*/ 1 w 283"/>
                <a:gd name="T11" fmla="*/ 0 h 250"/>
                <a:gd name="T12" fmla="*/ 1 w 283"/>
                <a:gd name="T13" fmla="*/ 0 h 250"/>
                <a:gd name="T14" fmla="*/ 1 w 283"/>
                <a:gd name="T15" fmla="*/ 0 h 250"/>
                <a:gd name="T16" fmla="*/ 1 w 283"/>
                <a:gd name="T17" fmla="*/ 0 h 250"/>
                <a:gd name="T18" fmla="*/ 1 w 283"/>
                <a:gd name="T19" fmla="*/ 0 h 250"/>
                <a:gd name="T20" fmla="*/ 1 w 283"/>
                <a:gd name="T21" fmla="*/ 0 h 250"/>
                <a:gd name="T22" fmla="*/ 1 w 283"/>
                <a:gd name="T23" fmla="*/ 0 h 250"/>
                <a:gd name="T24" fmla="*/ 1 w 283"/>
                <a:gd name="T25" fmla="*/ 0 h 250"/>
                <a:gd name="T26" fmla="*/ 1 w 283"/>
                <a:gd name="T27" fmla="*/ 1 h 250"/>
                <a:gd name="T28" fmla="*/ 1 w 283"/>
                <a:gd name="T29" fmla="*/ 1 h 250"/>
                <a:gd name="T30" fmla="*/ 1 w 283"/>
                <a:gd name="T31" fmla="*/ 1 h 250"/>
                <a:gd name="T32" fmla="*/ 1 w 283"/>
                <a:gd name="T33" fmla="*/ 1 h 250"/>
                <a:gd name="T34" fmla="*/ 1 w 283"/>
                <a:gd name="T35" fmla="*/ 1 h 250"/>
                <a:gd name="T36" fmla="*/ 1 w 283"/>
                <a:gd name="T37" fmla="*/ 1 h 250"/>
                <a:gd name="T38" fmla="*/ 1 w 283"/>
                <a:gd name="T39" fmla="*/ 1 h 250"/>
                <a:gd name="T40" fmla="*/ 1 w 283"/>
                <a:gd name="T41" fmla="*/ 1 h 250"/>
                <a:gd name="T42" fmla="*/ 1 w 283"/>
                <a:gd name="T43" fmla="*/ 1 h 250"/>
                <a:gd name="T44" fmla="*/ 1 w 283"/>
                <a:gd name="T45" fmla="*/ 1 h 250"/>
                <a:gd name="T46" fmla="*/ 1 w 283"/>
                <a:gd name="T47" fmla="*/ 1 h 250"/>
                <a:gd name="T48" fmla="*/ 1 w 283"/>
                <a:gd name="T49" fmla="*/ 1 h 250"/>
                <a:gd name="T50" fmla="*/ 1 w 283"/>
                <a:gd name="T51" fmla="*/ 1 h 250"/>
                <a:gd name="T52" fmla="*/ 1 w 283"/>
                <a:gd name="T53" fmla="*/ 1 h 250"/>
                <a:gd name="T54" fmla="*/ 1 w 283"/>
                <a:gd name="T55" fmla="*/ 1 h 250"/>
                <a:gd name="T56" fmla="*/ 0 w 283"/>
                <a:gd name="T57" fmla="*/ 1 h 250"/>
                <a:gd name="T58" fmla="*/ 0 w 283"/>
                <a:gd name="T59" fmla="*/ 1 h 250"/>
                <a:gd name="T60" fmla="*/ 0 w 283"/>
                <a:gd name="T61" fmla="*/ 1 h 250"/>
                <a:gd name="T62" fmla="*/ 0 w 283"/>
                <a:gd name="T63" fmla="*/ 1 h 250"/>
                <a:gd name="T64" fmla="*/ 0 w 283"/>
                <a:gd name="T65" fmla="*/ 1 h 250"/>
                <a:gd name="T66" fmla="*/ 0 w 283"/>
                <a:gd name="T67" fmla="*/ 1 h 250"/>
                <a:gd name="T68" fmla="*/ 0 w 283"/>
                <a:gd name="T69" fmla="*/ 1 h 250"/>
                <a:gd name="T70" fmla="*/ 0 w 283"/>
                <a:gd name="T71" fmla="*/ 1 h 250"/>
                <a:gd name="T72" fmla="*/ 0 w 283"/>
                <a:gd name="T73" fmla="*/ 1 h 250"/>
                <a:gd name="T74" fmla="*/ 0 w 283"/>
                <a:gd name="T75" fmla="*/ 1 h 250"/>
                <a:gd name="T76" fmla="*/ 0 w 283"/>
                <a:gd name="T77" fmla="*/ 0 h 250"/>
                <a:gd name="T78" fmla="*/ 0 w 283"/>
                <a:gd name="T79" fmla="*/ 0 h 250"/>
                <a:gd name="T80" fmla="*/ 0 w 283"/>
                <a:gd name="T81" fmla="*/ 0 h 250"/>
                <a:gd name="T82" fmla="*/ 0 w 283"/>
                <a:gd name="T83" fmla="*/ 0 h 250"/>
                <a:gd name="T84" fmla="*/ 0 w 283"/>
                <a:gd name="T85" fmla="*/ 0 h 250"/>
                <a:gd name="T86" fmla="*/ 0 w 283"/>
                <a:gd name="T87" fmla="*/ 0 h 250"/>
                <a:gd name="T88" fmla="*/ 0 w 283"/>
                <a:gd name="T89" fmla="*/ 0 h 250"/>
                <a:gd name="T90" fmla="*/ 0 w 283"/>
                <a:gd name="T91" fmla="*/ 0 h 250"/>
                <a:gd name="T92" fmla="*/ 0 w 283"/>
                <a:gd name="T93" fmla="*/ 0 h 250"/>
                <a:gd name="T94" fmla="*/ 0 w 283"/>
                <a:gd name="T95" fmla="*/ 0 h 250"/>
                <a:gd name="T96" fmla="*/ 0 w 283"/>
                <a:gd name="T97" fmla="*/ 0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2" name="Freeform 449">
              <a:extLst>
                <a:ext uri="{FF2B5EF4-FFF2-40B4-BE49-F238E27FC236}">
                  <a16:creationId xmlns:a16="http://schemas.microsoft.com/office/drawing/2014/main" id="{33E266A9-BC91-49F1-A87C-5BA6FF3D30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06" y="3267"/>
              <a:ext cx="87" cy="84"/>
            </a:xfrm>
            <a:custGeom>
              <a:avLst/>
              <a:gdLst>
                <a:gd name="T0" fmla="*/ 0 w 260"/>
                <a:gd name="T1" fmla="*/ 0 h 246"/>
                <a:gd name="T2" fmla="*/ 0 w 260"/>
                <a:gd name="T3" fmla="*/ 0 h 246"/>
                <a:gd name="T4" fmla="*/ 1 w 260"/>
                <a:gd name="T5" fmla="*/ 0 h 246"/>
                <a:gd name="T6" fmla="*/ 1 w 260"/>
                <a:gd name="T7" fmla="*/ 0 h 246"/>
                <a:gd name="T8" fmla="*/ 1 w 260"/>
                <a:gd name="T9" fmla="*/ 0 h 246"/>
                <a:gd name="T10" fmla="*/ 1 w 260"/>
                <a:gd name="T11" fmla="*/ 0 h 246"/>
                <a:gd name="T12" fmla="*/ 1 w 260"/>
                <a:gd name="T13" fmla="*/ 0 h 246"/>
                <a:gd name="T14" fmla="*/ 1 w 260"/>
                <a:gd name="T15" fmla="*/ 0 h 246"/>
                <a:gd name="T16" fmla="*/ 1 w 260"/>
                <a:gd name="T17" fmla="*/ 0 h 246"/>
                <a:gd name="T18" fmla="*/ 1 w 260"/>
                <a:gd name="T19" fmla="*/ 0 h 246"/>
                <a:gd name="T20" fmla="*/ 1 w 260"/>
                <a:gd name="T21" fmla="*/ 0 h 246"/>
                <a:gd name="T22" fmla="*/ 1 w 260"/>
                <a:gd name="T23" fmla="*/ 0 h 246"/>
                <a:gd name="T24" fmla="*/ 1 w 260"/>
                <a:gd name="T25" fmla="*/ 0 h 246"/>
                <a:gd name="T26" fmla="*/ 1 w 260"/>
                <a:gd name="T27" fmla="*/ 1 h 246"/>
                <a:gd name="T28" fmla="*/ 1 w 260"/>
                <a:gd name="T29" fmla="*/ 1 h 246"/>
                <a:gd name="T30" fmla="*/ 1 w 260"/>
                <a:gd name="T31" fmla="*/ 1 h 246"/>
                <a:gd name="T32" fmla="*/ 1 w 260"/>
                <a:gd name="T33" fmla="*/ 1 h 246"/>
                <a:gd name="T34" fmla="*/ 1 w 260"/>
                <a:gd name="T35" fmla="*/ 1 h 246"/>
                <a:gd name="T36" fmla="*/ 1 w 260"/>
                <a:gd name="T37" fmla="*/ 1 h 246"/>
                <a:gd name="T38" fmla="*/ 1 w 260"/>
                <a:gd name="T39" fmla="*/ 1 h 246"/>
                <a:gd name="T40" fmla="*/ 1 w 260"/>
                <a:gd name="T41" fmla="*/ 1 h 246"/>
                <a:gd name="T42" fmla="*/ 1 w 260"/>
                <a:gd name="T43" fmla="*/ 1 h 246"/>
                <a:gd name="T44" fmla="*/ 1 w 260"/>
                <a:gd name="T45" fmla="*/ 1 h 246"/>
                <a:gd name="T46" fmla="*/ 1 w 260"/>
                <a:gd name="T47" fmla="*/ 1 h 246"/>
                <a:gd name="T48" fmla="*/ 1 w 260"/>
                <a:gd name="T49" fmla="*/ 1 h 246"/>
                <a:gd name="T50" fmla="*/ 1 w 260"/>
                <a:gd name="T51" fmla="*/ 1 h 246"/>
                <a:gd name="T52" fmla="*/ 1 w 260"/>
                <a:gd name="T53" fmla="*/ 1 h 246"/>
                <a:gd name="T54" fmla="*/ 1 w 260"/>
                <a:gd name="T55" fmla="*/ 1 h 246"/>
                <a:gd name="T56" fmla="*/ 0 w 260"/>
                <a:gd name="T57" fmla="*/ 1 h 246"/>
                <a:gd name="T58" fmla="*/ 0 w 260"/>
                <a:gd name="T59" fmla="*/ 1 h 246"/>
                <a:gd name="T60" fmla="*/ 0 w 260"/>
                <a:gd name="T61" fmla="*/ 1 h 246"/>
                <a:gd name="T62" fmla="*/ 0 w 260"/>
                <a:gd name="T63" fmla="*/ 1 h 246"/>
                <a:gd name="T64" fmla="*/ 0 w 260"/>
                <a:gd name="T65" fmla="*/ 1 h 246"/>
                <a:gd name="T66" fmla="*/ 0 w 260"/>
                <a:gd name="T67" fmla="*/ 1 h 246"/>
                <a:gd name="T68" fmla="*/ 0 w 260"/>
                <a:gd name="T69" fmla="*/ 1 h 246"/>
                <a:gd name="T70" fmla="*/ 0 w 260"/>
                <a:gd name="T71" fmla="*/ 1 h 246"/>
                <a:gd name="T72" fmla="*/ 0 w 260"/>
                <a:gd name="T73" fmla="*/ 1 h 246"/>
                <a:gd name="T74" fmla="*/ 0 w 260"/>
                <a:gd name="T75" fmla="*/ 1 h 246"/>
                <a:gd name="T76" fmla="*/ 0 w 260"/>
                <a:gd name="T77" fmla="*/ 0 h 246"/>
                <a:gd name="T78" fmla="*/ 0 w 260"/>
                <a:gd name="T79" fmla="*/ 0 h 246"/>
                <a:gd name="T80" fmla="*/ 0 w 260"/>
                <a:gd name="T81" fmla="*/ 0 h 246"/>
                <a:gd name="T82" fmla="*/ 0 w 260"/>
                <a:gd name="T83" fmla="*/ 0 h 246"/>
                <a:gd name="T84" fmla="*/ 0 w 260"/>
                <a:gd name="T85" fmla="*/ 0 h 246"/>
                <a:gd name="T86" fmla="*/ 0 w 260"/>
                <a:gd name="T87" fmla="*/ 0 h 246"/>
                <a:gd name="T88" fmla="*/ 0 w 260"/>
                <a:gd name="T89" fmla="*/ 0 h 246"/>
                <a:gd name="T90" fmla="*/ 0 w 260"/>
                <a:gd name="T91" fmla="*/ 0 h 246"/>
                <a:gd name="T92" fmla="*/ 0 w 260"/>
                <a:gd name="T93" fmla="*/ 0 h 246"/>
                <a:gd name="T94" fmla="*/ 0 w 260"/>
                <a:gd name="T95" fmla="*/ 0 h 246"/>
                <a:gd name="T96" fmla="*/ 0 w 260"/>
                <a:gd name="T97" fmla="*/ 0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3" name="Freeform 450">
              <a:extLst>
                <a:ext uri="{FF2B5EF4-FFF2-40B4-BE49-F238E27FC236}">
                  <a16:creationId xmlns:a16="http://schemas.microsoft.com/office/drawing/2014/main" id="{5806C4B1-9D51-413B-A110-2457BA3095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10" y="3269"/>
              <a:ext cx="79" cy="81"/>
            </a:xfrm>
            <a:custGeom>
              <a:avLst/>
              <a:gdLst>
                <a:gd name="T0" fmla="*/ 0 w 236"/>
                <a:gd name="T1" fmla="*/ 0 h 243"/>
                <a:gd name="T2" fmla="*/ 0 w 236"/>
                <a:gd name="T3" fmla="*/ 0 h 243"/>
                <a:gd name="T4" fmla="*/ 1 w 236"/>
                <a:gd name="T5" fmla="*/ 0 h 243"/>
                <a:gd name="T6" fmla="*/ 1 w 236"/>
                <a:gd name="T7" fmla="*/ 0 h 243"/>
                <a:gd name="T8" fmla="*/ 1 w 236"/>
                <a:gd name="T9" fmla="*/ 0 h 243"/>
                <a:gd name="T10" fmla="*/ 1 w 236"/>
                <a:gd name="T11" fmla="*/ 0 h 243"/>
                <a:gd name="T12" fmla="*/ 1 w 236"/>
                <a:gd name="T13" fmla="*/ 0 h 243"/>
                <a:gd name="T14" fmla="*/ 1 w 236"/>
                <a:gd name="T15" fmla="*/ 0 h 243"/>
                <a:gd name="T16" fmla="*/ 1 w 236"/>
                <a:gd name="T17" fmla="*/ 0 h 243"/>
                <a:gd name="T18" fmla="*/ 1 w 236"/>
                <a:gd name="T19" fmla="*/ 0 h 243"/>
                <a:gd name="T20" fmla="*/ 1 w 236"/>
                <a:gd name="T21" fmla="*/ 0 h 243"/>
                <a:gd name="T22" fmla="*/ 1 w 236"/>
                <a:gd name="T23" fmla="*/ 0 h 243"/>
                <a:gd name="T24" fmla="*/ 1 w 236"/>
                <a:gd name="T25" fmla="*/ 0 h 243"/>
                <a:gd name="T26" fmla="*/ 1 w 236"/>
                <a:gd name="T27" fmla="*/ 1 h 243"/>
                <a:gd name="T28" fmla="*/ 1 w 236"/>
                <a:gd name="T29" fmla="*/ 1 h 243"/>
                <a:gd name="T30" fmla="*/ 1 w 236"/>
                <a:gd name="T31" fmla="*/ 1 h 243"/>
                <a:gd name="T32" fmla="*/ 1 w 236"/>
                <a:gd name="T33" fmla="*/ 1 h 243"/>
                <a:gd name="T34" fmla="*/ 1 w 236"/>
                <a:gd name="T35" fmla="*/ 1 h 243"/>
                <a:gd name="T36" fmla="*/ 1 w 236"/>
                <a:gd name="T37" fmla="*/ 1 h 243"/>
                <a:gd name="T38" fmla="*/ 1 w 236"/>
                <a:gd name="T39" fmla="*/ 1 h 243"/>
                <a:gd name="T40" fmla="*/ 1 w 236"/>
                <a:gd name="T41" fmla="*/ 1 h 243"/>
                <a:gd name="T42" fmla="*/ 1 w 236"/>
                <a:gd name="T43" fmla="*/ 1 h 243"/>
                <a:gd name="T44" fmla="*/ 1 w 236"/>
                <a:gd name="T45" fmla="*/ 1 h 243"/>
                <a:gd name="T46" fmla="*/ 1 w 236"/>
                <a:gd name="T47" fmla="*/ 1 h 243"/>
                <a:gd name="T48" fmla="*/ 1 w 236"/>
                <a:gd name="T49" fmla="*/ 1 h 243"/>
                <a:gd name="T50" fmla="*/ 1 w 236"/>
                <a:gd name="T51" fmla="*/ 1 h 243"/>
                <a:gd name="T52" fmla="*/ 0 w 236"/>
                <a:gd name="T53" fmla="*/ 1 h 243"/>
                <a:gd name="T54" fmla="*/ 0 w 236"/>
                <a:gd name="T55" fmla="*/ 1 h 243"/>
                <a:gd name="T56" fmla="*/ 0 w 236"/>
                <a:gd name="T57" fmla="*/ 1 h 243"/>
                <a:gd name="T58" fmla="*/ 0 w 236"/>
                <a:gd name="T59" fmla="*/ 1 h 243"/>
                <a:gd name="T60" fmla="*/ 0 w 236"/>
                <a:gd name="T61" fmla="*/ 1 h 243"/>
                <a:gd name="T62" fmla="*/ 0 w 236"/>
                <a:gd name="T63" fmla="*/ 1 h 243"/>
                <a:gd name="T64" fmla="*/ 0 w 236"/>
                <a:gd name="T65" fmla="*/ 1 h 243"/>
                <a:gd name="T66" fmla="*/ 0 w 236"/>
                <a:gd name="T67" fmla="*/ 1 h 243"/>
                <a:gd name="T68" fmla="*/ 0 w 236"/>
                <a:gd name="T69" fmla="*/ 1 h 243"/>
                <a:gd name="T70" fmla="*/ 0 w 236"/>
                <a:gd name="T71" fmla="*/ 0 h 243"/>
                <a:gd name="T72" fmla="*/ 0 w 236"/>
                <a:gd name="T73" fmla="*/ 0 h 243"/>
                <a:gd name="T74" fmla="*/ 0 w 236"/>
                <a:gd name="T75" fmla="*/ 0 h 243"/>
                <a:gd name="T76" fmla="*/ 0 w 236"/>
                <a:gd name="T77" fmla="*/ 0 h 243"/>
                <a:gd name="T78" fmla="*/ 0 w 236"/>
                <a:gd name="T79" fmla="*/ 0 h 243"/>
                <a:gd name="T80" fmla="*/ 0 w 236"/>
                <a:gd name="T81" fmla="*/ 0 h 243"/>
                <a:gd name="T82" fmla="*/ 0 w 236"/>
                <a:gd name="T83" fmla="*/ 0 h 243"/>
                <a:gd name="T84" fmla="*/ 0 w 236"/>
                <a:gd name="T85" fmla="*/ 0 h 243"/>
                <a:gd name="T86" fmla="*/ 0 w 236"/>
                <a:gd name="T87" fmla="*/ 0 h 243"/>
                <a:gd name="T88" fmla="*/ 0 w 236"/>
                <a:gd name="T89" fmla="*/ 0 h 243"/>
                <a:gd name="T90" fmla="*/ 0 w 236"/>
                <a:gd name="T91" fmla="*/ 0 h 243"/>
                <a:gd name="T92" fmla="*/ 0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4" name="Freeform 451">
              <a:extLst>
                <a:ext uri="{FF2B5EF4-FFF2-40B4-BE49-F238E27FC236}">
                  <a16:creationId xmlns:a16="http://schemas.microsoft.com/office/drawing/2014/main" id="{9122BAB5-E31B-449B-8CB0-A2C4B5AA2C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13" y="3269"/>
              <a:ext cx="72" cy="81"/>
            </a:xfrm>
            <a:custGeom>
              <a:avLst/>
              <a:gdLst>
                <a:gd name="T0" fmla="*/ 0 w 214"/>
                <a:gd name="T1" fmla="*/ 0 h 239"/>
                <a:gd name="T2" fmla="*/ 0 w 214"/>
                <a:gd name="T3" fmla="*/ 0 h 239"/>
                <a:gd name="T4" fmla="*/ 0 w 214"/>
                <a:gd name="T5" fmla="*/ 0 h 239"/>
                <a:gd name="T6" fmla="*/ 1 w 214"/>
                <a:gd name="T7" fmla="*/ 0 h 239"/>
                <a:gd name="T8" fmla="*/ 1 w 214"/>
                <a:gd name="T9" fmla="*/ 0 h 239"/>
                <a:gd name="T10" fmla="*/ 1 w 214"/>
                <a:gd name="T11" fmla="*/ 0 h 239"/>
                <a:gd name="T12" fmla="*/ 1 w 214"/>
                <a:gd name="T13" fmla="*/ 0 h 239"/>
                <a:gd name="T14" fmla="*/ 1 w 214"/>
                <a:gd name="T15" fmla="*/ 0 h 239"/>
                <a:gd name="T16" fmla="*/ 1 w 214"/>
                <a:gd name="T17" fmla="*/ 0 h 239"/>
                <a:gd name="T18" fmla="*/ 1 w 214"/>
                <a:gd name="T19" fmla="*/ 0 h 239"/>
                <a:gd name="T20" fmla="*/ 1 w 214"/>
                <a:gd name="T21" fmla="*/ 0 h 239"/>
                <a:gd name="T22" fmla="*/ 1 w 214"/>
                <a:gd name="T23" fmla="*/ 0 h 239"/>
                <a:gd name="T24" fmla="*/ 1 w 214"/>
                <a:gd name="T25" fmla="*/ 0 h 239"/>
                <a:gd name="T26" fmla="*/ 1 w 214"/>
                <a:gd name="T27" fmla="*/ 1 h 239"/>
                <a:gd name="T28" fmla="*/ 1 w 214"/>
                <a:gd name="T29" fmla="*/ 1 h 239"/>
                <a:gd name="T30" fmla="*/ 1 w 214"/>
                <a:gd name="T31" fmla="*/ 1 h 239"/>
                <a:gd name="T32" fmla="*/ 1 w 214"/>
                <a:gd name="T33" fmla="*/ 1 h 239"/>
                <a:gd name="T34" fmla="*/ 1 w 214"/>
                <a:gd name="T35" fmla="*/ 1 h 239"/>
                <a:gd name="T36" fmla="*/ 1 w 214"/>
                <a:gd name="T37" fmla="*/ 1 h 239"/>
                <a:gd name="T38" fmla="*/ 1 w 214"/>
                <a:gd name="T39" fmla="*/ 1 h 239"/>
                <a:gd name="T40" fmla="*/ 1 w 214"/>
                <a:gd name="T41" fmla="*/ 1 h 239"/>
                <a:gd name="T42" fmla="*/ 1 w 214"/>
                <a:gd name="T43" fmla="*/ 1 h 239"/>
                <a:gd name="T44" fmla="*/ 1 w 214"/>
                <a:gd name="T45" fmla="*/ 1 h 239"/>
                <a:gd name="T46" fmla="*/ 1 w 214"/>
                <a:gd name="T47" fmla="*/ 1 h 239"/>
                <a:gd name="T48" fmla="*/ 1 w 214"/>
                <a:gd name="T49" fmla="*/ 1 h 239"/>
                <a:gd name="T50" fmla="*/ 1 w 214"/>
                <a:gd name="T51" fmla="*/ 1 h 239"/>
                <a:gd name="T52" fmla="*/ 0 w 214"/>
                <a:gd name="T53" fmla="*/ 1 h 239"/>
                <a:gd name="T54" fmla="*/ 0 w 214"/>
                <a:gd name="T55" fmla="*/ 1 h 239"/>
                <a:gd name="T56" fmla="*/ 0 w 214"/>
                <a:gd name="T57" fmla="*/ 1 h 239"/>
                <a:gd name="T58" fmla="*/ 0 w 214"/>
                <a:gd name="T59" fmla="*/ 1 h 239"/>
                <a:gd name="T60" fmla="*/ 0 w 214"/>
                <a:gd name="T61" fmla="*/ 1 h 239"/>
                <a:gd name="T62" fmla="*/ 0 w 214"/>
                <a:gd name="T63" fmla="*/ 1 h 239"/>
                <a:gd name="T64" fmla="*/ 0 w 214"/>
                <a:gd name="T65" fmla="*/ 1 h 239"/>
                <a:gd name="T66" fmla="*/ 0 w 214"/>
                <a:gd name="T67" fmla="*/ 1 h 239"/>
                <a:gd name="T68" fmla="*/ 0 w 214"/>
                <a:gd name="T69" fmla="*/ 1 h 239"/>
                <a:gd name="T70" fmla="*/ 0 w 214"/>
                <a:gd name="T71" fmla="*/ 1 h 239"/>
                <a:gd name="T72" fmla="*/ 0 w 214"/>
                <a:gd name="T73" fmla="*/ 0 h 239"/>
                <a:gd name="T74" fmla="*/ 0 w 214"/>
                <a:gd name="T75" fmla="*/ 0 h 239"/>
                <a:gd name="T76" fmla="*/ 0 w 214"/>
                <a:gd name="T77" fmla="*/ 0 h 239"/>
                <a:gd name="T78" fmla="*/ 0 w 214"/>
                <a:gd name="T79" fmla="*/ 0 h 239"/>
                <a:gd name="T80" fmla="*/ 0 w 214"/>
                <a:gd name="T81" fmla="*/ 0 h 239"/>
                <a:gd name="T82" fmla="*/ 0 w 214"/>
                <a:gd name="T83" fmla="*/ 0 h 239"/>
                <a:gd name="T84" fmla="*/ 0 w 214"/>
                <a:gd name="T85" fmla="*/ 0 h 239"/>
                <a:gd name="T86" fmla="*/ 0 w 214"/>
                <a:gd name="T87" fmla="*/ 0 h 239"/>
                <a:gd name="T88" fmla="*/ 0 w 214"/>
                <a:gd name="T89" fmla="*/ 0 h 239"/>
                <a:gd name="T90" fmla="*/ 0 w 214"/>
                <a:gd name="T91" fmla="*/ 0 h 239"/>
                <a:gd name="T92" fmla="*/ 0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5" name="Freeform 452">
              <a:extLst>
                <a:ext uri="{FF2B5EF4-FFF2-40B4-BE49-F238E27FC236}">
                  <a16:creationId xmlns:a16="http://schemas.microsoft.com/office/drawing/2014/main" id="{DA9EF26E-A8A4-46C2-9576-D3BBC52E00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17" y="3270"/>
              <a:ext cx="64" cy="80"/>
            </a:xfrm>
            <a:custGeom>
              <a:avLst/>
              <a:gdLst>
                <a:gd name="T0" fmla="*/ 0 w 190"/>
                <a:gd name="T1" fmla="*/ 0 h 237"/>
                <a:gd name="T2" fmla="*/ 1 w 190"/>
                <a:gd name="T3" fmla="*/ 0 h 237"/>
                <a:gd name="T4" fmla="*/ 1 w 190"/>
                <a:gd name="T5" fmla="*/ 0 h 237"/>
                <a:gd name="T6" fmla="*/ 1 w 190"/>
                <a:gd name="T7" fmla="*/ 0 h 237"/>
                <a:gd name="T8" fmla="*/ 1 w 190"/>
                <a:gd name="T9" fmla="*/ 0 h 237"/>
                <a:gd name="T10" fmla="*/ 1 w 190"/>
                <a:gd name="T11" fmla="*/ 0 h 237"/>
                <a:gd name="T12" fmla="*/ 1 w 190"/>
                <a:gd name="T13" fmla="*/ 0 h 237"/>
                <a:gd name="T14" fmla="*/ 1 w 190"/>
                <a:gd name="T15" fmla="*/ 0 h 237"/>
                <a:gd name="T16" fmla="*/ 1 w 190"/>
                <a:gd name="T17" fmla="*/ 0 h 237"/>
                <a:gd name="T18" fmla="*/ 1 w 190"/>
                <a:gd name="T19" fmla="*/ 0 h 237"/>
                <a:gd name="T20" fmla="*/ 1 w 190"/>
                <a:gd name="T21" fmla="*/ 0 h 237"/>
                <a:gd name="T22" fmla="*/ 1 w 190"/>
                <a:gd name="T23" fmla="*/ 0 h 237"/>
                <a:gd name="T24" fmla="*/ 1 w 190"/>
                <a:gd name="T25" fmla="*/ 1 h 237"/>
                <a:gd name="T26" fmla="*/ 1 w 190"/>
                <a:gd name="T27" fmla="*/ 1 h 237"/>
                <a:gd name="T28" fmla="*/ 1 w 190"/>
                <a:gd name="T29" fmla="*/ 1 h 237"/>
                <a:gd name="T30" fmla="*/ 1 w 190"/>
                <a:gd name="T31" fmla="*/ 1 h 237"/>
                <a:gd name="T32" fmla="*/ 1 w 190"/>
                <a:gd name="T33" fmla="*/ 1 h 237"/>
                <a:gd name="T34" fmla="*/ 1 w 190"/>
                <a:gd name="T35" fmla="*/ 1 h 237"/>
                <a:gd name="T36" fmla="*/ 1 w 190"/>
                <a:gd name="T37" fmla="*/ 1 h 237"/>
                <a:gd name="T38" fmla="*/ 1 w 190"/>
                <a:gd name="T39" fmla="*/ 1 h 237"/>
                <a:gd name="T40" fmla="*/ 1 w 190"/>
                <a:gd name="T41" fmla="*/ 1 h 237"/>
                <a:gd name="T42" fmla="*/ 1 w 190"/>
                <a:gd name="T43" fmla="*/ 1 h 237"/>
                <a:gd name="T44" fmla="*/ 1 w 190"/>
                <a:gd name="T45" fmla="*/ 1 h 237"/>
                <a:gd name="T46" fmla="*/ 0 w 190"/>
                <a:gd name="T47" fmla="*/ 1 h 237"/>
                <a:gd name="T48" fmla="*/ 0 w 190"/>
                <a:gd name="T49" fmla="*/ 1 h 237"/>
                <a:gd name="T50" fmla="*/ 0 w 190"/>
                <a:gd name="T51" fmla="*/ 1 h 237"/>
                <a:gd name="T52" fmla="*/ 0 w 190"/>
                <a:gd name="T53" fmla="*/ 1 h 237"/>
                <a:gd name="T54" fmla="*/ 0 w 190"/>
                <a:gd name="T55" fmla="*/ 1 h 237"/>
                <a:gd name="T56" fmla="*/ 0 w 190"/>
                <a:gd name="T57" fmla="*/ 1 h 237"/>
                <a:gd name="T58" fmla="*/ 0 w 190"/>
                <a:gd name="T59" fmla="*/ 1 h 237"/>
                <a:gd name="T60" fmla="*/ 0 w 190"/>
                <a:gd name="T61" fmla="*/ 1 h 237"/>
                <a:gd name="T62" fmla="*/ 0 w 190"/>
                <a:gd name="T63" fmla="*/ 1 h 237"/>
                <a:gd name="T64" fmla="*/ 0 w 190"/>
                <a:gd name="T65" fmla="*/ 1 h 237"/>
                <a:gd name="T66" fmla="*/ 0 w 190"/>
                <a:gd name="T67" fmla="*/ 0 h 237"/>
                <a:gd name="T68" fmla="*/ 0 w 190"/>
                <a:gd name="T69" fmla="*/ 0 h 237"/>
                <a:gd name="T70" fmla="*/ 0 w 190"/>
                <a:gd name="T71" fmla="*/ 0 h 237"/>
                <a:gd name="T72" fmla="*/ 0 w 190"/>
                <a:gd name="T73" fmla="*/ 0 h 237"/>
                <a:gd name="T74" fmla="*/ 0 w 190"/>
                <a:gd name="T75" fmla="*/ 0 h 237"/>
                <a:gd name="T76" fmla="*/ 0 w 190"/>
                <a:gd name="T77" fmla="*/ 0 h 237"/>
                <a:gd name="T78" fmla="*/ 0 w 190"/>
                <a:gd name="T79" fmla="*/ 0 h 237"/>
                <a:gd name="T80" fmla="*/ 0 w 190"/>
                <a:gd name="T81" fmla="*/ 0 h 237"/>
                <a:gd name="T82" fmla="*/ 0 w 190"/>
                <a:gd name="T83" fmla="*/ 0 h 237"/>
                <a:gd name="T84" fmla="*/ 0 w 190"/>
                <a:gd name="T85" fmla="*/ 0 h 237"/>
                <a:gd name="T86" fmla="*/ 0 w 190"/>
                <a:gd name="T87" fmla="*/ 0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6" name="Freeform 453">
              <a:extLst>
                <a:ext uri="{FF2B5EF4-FFF2-40B4-BE49-F238E27FC236}">
                  <a16:creationId xmlns:a16="http://schemas.microsoft.com/office/drawing/2014/main" id="{1F44E75C-DDB9-4F6E-A278-CE6769E77E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1" y="3271"/>
              <a:ext cx="56" cy="79"/>
            </a:xfrm>
            <a:custGeom>
              <a:avLst/>
              <a:gdLst>
                <a:gd name="T0" fmla="*/ 0 w 167"/>
                <a:gd name="T1" fmla="*/ 0 h 234"/>
                <a:gd name="T2" fmla="*/ 0 w 167"/>
                <a:gd name="T3" fmla="*/ 0 h 234"/>
                <a:gd name="T4" fmla="*/ 1 w 167"/>
                <a:gd name="T5" fmla="*/ 0 h 234"/>
                <a:gd name="T6" fmla="*/ 1 w 167"/>
                <a:gd name="T7" fmla="*/ 0 h 234"/>
                <a:gd name="T8" fmla="*/ 1 w 167"/>
                <a:gd name="T9" fmla="*/ 0 h 234"/>
                <a:gd name="T10" fmla="*/ 1 w 167"/>
                <a:gd name="T11" fmla="*/ 0 h 234"/>
                <a:gd name="T12" fmla="*/ 1 w 167"/>
                <a:gd name="T13" fmla="*/ 0 h 234"/>
                <a:gd name="T14" fmla="*/ 1 w 167"/>
                <a:gd name="T15" fmla="*/ 0 h 234"/>
                <a:gd name="T16" fmla="*/ 1 w 167"/>
                <a:gd name="T17" fmla="*/ 0 h 234"/>
                <a:gd name="T18" fmla="*/ 1 w 167"/>
                <a:gd name="T19" fmla="*/ 0 h 234"/>
                <a:gd name="T20" fmla="*/ 1 w 167"/>
                <a:gd name="T21" fmla="*/ 0 h 234"/>
                <a:gd name="T22" fmla="*/ 1 w 167"/>
                <a:gd name="T23" fmla="*/ 0 h 234"/>
                <a:gd name="T24" fmla="*/ 1 w 167"/>
                <a:gd name="T25" fmla="*/ 1 h 234"/>
                <a:gd name="T26" fmla="*/ 1 w 167"/>
                <a:gd name="T27" fmla="*/ 1 h 234"/>
                <a:gd name="T28" fmla="*/ 1 w 167"/>
                <a:gd name="T29" fmla="*/ 1 h 234"/>
                <a:gd name="T30" fmla="*/ 1 w 167"/>
                <a:gd name="T31" fmla="*/ 1 h 234"/>
                <a:gd name="T32" fmla="*/ 1 w 167"/>
                <a:gd name="T33" fmla="*/ 1 h 234"/>
                <a:gd name="T34" fmla="*/ 1 w 167"/>
                <a:gd name="T35" fmla="*/ 1 h 234"/>
                <a:gd name="T36" fmla="*/ 1 w 167"/>
                <a:gd name="T37" fmla="*/ 1 h 234"/>
                <a:gd name="T38" fmla="*/ 1 w 167"/>
                <a:gd name="T39" fmla="*/ 1 h 234"/>
                <a:gd name="T40" fmla="*/ 1 w 167"/>
                <a:gd name="T41" fmla="*/ 1 h 234"/>
                <a:gd name="T42" fmla="*/ 1 w 167"/>
                <a:gd name="T43" fmla="*/ 1 h 234"/>
                <a:gd name="T44" fmla="*/ 1 w 167"/>
                <a:gd name="T45" fmla="*/ 1 h 234"/>
                <a:gd name="T46" fmla="*/ 0 w 167"/>
                <a:gd name="T47" fmla="*/ 1 h 234"/>
                <a:gd name="T48" fmla="*/ 0 w 167"/>
                <a:gd name="T49" fmla="*/ 1 h 234"/>
                <a:gd name="T50" fmla="*/ 0 w 167"/>
                <a:gd name="T51" fmla="*/ 1 h 234"/>
                <a:gd name="T52" fmla="*/ 0 w 167"/>
                <a:gd name="T53" fmla="*/ 1 h 234"/>
                <a:gd name="T54" fmla="*/ 0 w 167"/>
                <a:gd name="T55" fmla="*/ 1 h 234"/>
                <a:gd name="T56" fmla="*/ 0 w 167"/>
                <a:gd name="T57" fmla="*/ 1 h 234"/>
                <a:gd name="T58" fmla="*/ 0 w 167"/>
                <a:gd name="T59" fmla="*/ 1 h 234"/>
                <a:gd name="T60" fmla="*/ 0 w 167"/>
                <a:gd name="T61" fmla="*/ 1 h 234"/>
                <a:gd name="T62" fmla="*/ 0 w 167"/>
                <a:gd name="T63" fmla="*/ 1 h 234"/>
                <a:gd name="T64" fmla="*/ 0 w 167"/>
                <a:gd name="T65" fmla="*/ 1 h 234"/>
                <a:gd name="T66" fmla="*/ 0 w 167"/>
                <a:gd name="T67" fmla="*/ 0 h 234"/>
                <a:gd name="T68" fmla="*/ 0 w 167"/>
                <a:gd name="T69" fmla="*/ 0 h 234"/>
                <a:gd name="T70" fmla="*/ 0 w 167"/>
                <a:gd name="T71" fmla="*/ 0 h 234"/>
                <a:gd name="T72" fmla="*/ 0 w 167"/>
                <a:gd name="T73" fmla="*/ 0 h 234"/>
                <a:gd name="T74" fmla="*/ 0 w 167"/>
                <a:gd name="T75" fmla="*/ 0 h 234"/>
                <a:gd name="T76" fmla="*/ 0 w 167"/>
                <a:gd name="T77" fmla="*/ 0 h 234"/>
                <a:gd name="T78" fmla="*/ 0 w 167"/>
                <a:gd name="T79" fmla="*/ 0 h 234"/>
                <a:gd name="T80" fmla="*/ 0 w 167"/>
                <a:gd name="T81" fmla="*/ 0 h 234"/>
                <a:gd name="T82" fmla="*/ 0 w 167"/>
                <a:gd name="T83" fmla="*/ 0 h 234"/>
                <a:gd name="T84" fmla="*/ 0 w 167"/>
                <a:gd name="T85" fmla="*/ 0 h 234"/>
                <a:gd name="T86" fmla="*/ 0 w 167"/>
                <a:gd name="T87" fmla="*/ 0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7" name="Freeform 454">
              <a:extLst>
                <a:ext uri="{FF2B5EF4-FFF2-40B4-BE49-F238E27FC236}">
                  <a16:creationId xmlns:a16="http://schemas.microsoft.com/office/drawing/2014/main" id="{9BD1E5BB-DB8F-495D-938F-684A151127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4" y="3272"/>
              <a:ext cx="48" cy="78"/>
            </a:xfrm>
            <a:custGeom>
              <a:avLst/>
              <a:gdLst>
                <a:gd name="T0" fmla="*/ 0 w 144"/>
                <a:gd name="T1" fmla="*/ 0 h 231"/>
                <a:gd name="T2" fmla="*/ 0 w 144"/>
                <a:gd name="T3" fmla="*/ 0 h 231"/>
                <a:gd name="T4" fmla="*/ 1 w 144"/>
                <a:gd name="T5" fmla="*/ 0 h 231"/>
                <a:gd name="T6" fmla="*/ 1 w 144"/>
                <a:gd name="T7" fmla="*/ 0 h 231"/>
                <a:gd name="T8" fmla="*/ 1 w 144"/>
                <a:gd name="T9" fmla="*/ 0 h 231"/>
                <a:gd name="T10" fmla="*/ 1 w 144"/>
                <a:gd name="T11" fmla="*/ 0 h 231"/>
                <a:gd name="T12" fmla="*/ 1 w 144"/>
                <a:gd name="T13" fmla="*/ 0 h 231"/>
                <a:gd name="T14" fmla="*/ 1 w 144"/>
                <a:gd name="T15" fmla="*/ 0 h 231"/>
                <a:gd name="T16" fmla="*/ 1 w 144"/>
                <a:gd name="T17" fmla="*/ 0 h 231"/>
                <a:gd name="T18" fmla="*/ 1 w 144"/>
                <a:gd name="T19" fmla="*/ 0 h 231"/>
                <a:gd name="T20" fmla="*/ 1 w 144"/>
                <a:gd name="T21" fmla="*/ 0 h 231"/>
                <a:gd name="T22" fmla="*/ 1 w 144"/>
                <a:gd name="T23" fmla="*/ 0 h 231"/>
                <a:gd name="T24" fmla="*/ 1 w 144"/>
                <a:gd name="T25" fmla="*/ 1 h 231"/>
                <a:gd name="T26" fmla="*/ 1 w 144"/>
                <a:gd name="T27" fmla="*/ 1 h 231"/>
                <a:gd name="T28" fmla="*/ 1 w 144"/>
                <a:gd name="T29" fmla="*/ 1 h 231"/>
                <a:gd name="T30" fmla="*/ 0 w 144"/>
                <a:gd name="T31" fmla="*/ 1 h 231"/>
                <a:gd name="T32" fmla="*/ 0 w 144"/>
                <a:gd name="T33" fmla="*/ 1 h 231"/>
                <a:gd name="T34" fmla="*/ 0 w 144"/>
                <a:gd name="T35" fmla="*/ 1 h 231"/>
                <a:gd name="T36" fmla="*/ 0 w 144"/>
                <a:gd name="T37" fmla="*/ 1 h 231"/>
                <a:gd name="T38" fmla="*/ 0 w 144"/>
                <a:gd name="T39" fmla="*/ 1 h 231"/>
                <a:gd name="T40" fmla="*/ 0 w 144"/>
                <a:gd name="T41" fmla="*/ 1 h 231"/>
                <a:gd name="T42" fmla="*/ 0 w 144"/>
                <a:gd name="T43" fmla="*/ 1 h 231"/>
                <a:gd name="T44" fmla="*/ 0 w 144"/>
                <a:gd name="T45" fmla="*/ 1 h 231"/>
                <a:gd name="T46" fmla="*/ 0 w 144"/>
                <a:gd name="T47" fmla="*/ 1 h 231"/>
                <a:gd name="T48" fmla="*/ 0 w 144"/>
                <a:gd name="T49" fmla="*/ 1 h 231"/>
                <a:gd name="T50" fmla="*/ 0 w 144"/>
                <a:gd name="T51" fmla="*/ 1 h 231"/>
                <a:gd name="T52" fmla="*/ 0 w 144"/>
                <a:gd name="T53" fmla="*/ 1 h 231"/>
                <a:gd name="T54" fmla="*/ 0 w 144"/>
                <a:gd name="T55" fmla="*/ 1 h 231"/>
                <a:gd name="T56" fmla="*/ 0 w 144"/>
                <a:gd name="T57" fmla="*/ 1 h 231"/>
                <a:gd name="T58" fmla="*/ 0 w 144"/>
                <a:gd name="T59" fmla="*/ 1 h 231"/>
                <a:gd name="T60" fmla="*/ 0 w 144"/>
                <a:gd name="T61" fmla="*/ 1 h 231"/>
                <a:gd name="T62" fmla="*/ 0 w 144"/>
                <a:gd name="T63" fmla="*/ 1 h 231"/>
                <a:gd name="T64" fmla="*/ 0 w 144"/>
                <a:gd name="T65" fmla="*/ 1 h 231"/>
                <a:gd name="T66" fmla="*/ 0 w 144"/>
                <a:gd name="T67" fmla="*/ 0 h 231"/>
                <a:gd name="T68" fmla="*/ 0 w 144"/>
                <a:gd name="T69" fmla="*/ 0 h 231"/>
                <a:gd name="T70" fmla="*/ 0 w 144"/>
                <a:gd name="T71" fmla="*/ 0 h 231"/>
                <a:gd name="T72" fmla="*/ 0 w 144"/>
                <a:gd name="T73" fmla="*/ 0 h 231"/>
                <a:gd name="T74" fmla="*/ 0 w 144"/>
                <a:gd name="T75" fmla="*/ 0 h 231"/>
                <a:gd name="T76" fmla="*/ 0 w 144"/>
                <a:gd name="T77" fmla="*/ 0 h 231"/>
                <a:gd name="T78" fmla="*/ 0 w 144"/>
                <a:gd name="T79" fmla="*/ 0 h 231"/>
                <a:gd name="T80" fmla="*/ 0 w 144"/>
                <a:gd name="T81" fmla="*/ 0 h 231"/>
                <a:gd name="T82" fmla="*/ 0 w 144"/>
                <a:gd name="T83" fmla="*/ 0 h 231"/>
                <a:gd name="T84" fmla="*/ 0 w 144"/>
                <a:gd name="T85" fmla="*/ 0 h 231"/>
                <a:gd name="T86" fmla="*/ 0 w 144"/>
                <a:gd name="T87" fmla="*/ 0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8" name="Freeform 455">
              <a:extLst>
                <a:ext uri="{FF2B5EF4-FFF2-40B4-BE49-F238E27FC236}">
                  <a16:creationId xmlns:a16="http://schemas.microsoft.com/office/drawing/2014/main" id="{82977B60-959F-430C-B6E9-B9362AE76C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7" y="3273"/>
              <a:ext cx="42" cy="77"/>
            </a:xfrm>
            <a:custGeom>
              <a:avLst/>
              <a:gdLst>
                <a:gd name="T0" fmla="*/ 0 w 123"/>
                <a:gd name="T1" fmla="*/ 0 h 228"/>
                <a:gd name="T2" fmla="*/ 0 w 123"/>
                <a:gd name="T3" fmla="*/ 0 h 228"/>
                <a:gd name="T4" fmla="*/ 1 w 123"/>
                <a:gd name="T5" fmla="*/ 0 h 228"/>
                <a:gd name="T6" fmla="*/ 1 w 123"/>
                <a:gd name="T7" fmla="*/ 0 h 228"/>
                <a:gd name="T8" fmla="*/ 0 w 123"/>
                <a:gd name="T9" fmla="*/ 0 h 228"/>
                <a:gd name="T10" fmla="*/ 0 w 123"/>
                <a:gd name="T11" fmla="*/ 0 h 228"/>
                <a:gd name="T12" fmla="*/ 0 w 123"/>
                <a:gd name="T13" fmla="*/ 0 h 228"/>
                <a:gd name="T14" fmla="*/ 0 w 123"/>
                <a:gd name="T15" fmla="*/ 0 h 228"/>
                <a:gd name="T16" fmla="*/ 0 w 123"/>
                <a:gd name="T17" fmla="*/ 0 h 228"/>
                <a:gd name="T18" fmla="*/ 0 w 123"/>
                <a:gd name="T19" fmla="*/ 0 h 228"/>
                <a:gd name="T20" fmla="*/ 0 w 123"/>
                <a:gd name="T21" fmla="*/ 0 h 228"/>
                <a:gd name="T22" fmla="*/ 0 w 123"/>
                <a:gd name="T23" fmla="*/ 0 h 228"/>
                <a:gd name="T24" fmla="*/ 0 w 123"/>
                <a:gd name="T25" fmla="*/ 0 h 228"/>
                <a:gd name="T26" fmla="*/ 0 w 123"/>
                <a:gd name="T27" fmla="*/ 1 h 228"/>
                <a:gd name="T28" fmla="*/ 0 w 123"/>
                <a:gd name="T29" fmla="*/ 1 h 228"/>
                <a:gd name="T30" fmla="*/ 0 w 123"/>
                <a:gd name="T31" fmla="*/ 1 h 228"/>
                <a:gd name="T32" fmla="*/ 0 w 123"/>
                <a:gd name="T33" fmla="*/ 1 h 228"/>
                <a:gd name="T34" fmla="*/ 0 w 123"/>
                <a:gd name="T35" fmla="*/ 1 h 228"/>
                <a:gd name="T36" fmla="*/ 0 w 123"/>
                <a:gd name="T37" fmla="*/ 1 h 228"/>
                <a:gd name="T38" fmla="*/ 0 w 123"/>
                <a:gd name="T39" fmla="*/ 1 h 228"/>
                <a:gd name="T40" fmla="*/ 0 w 123"/>
                <a:gd name="T41" fmla="*/ 1 h 228"/>
                <a:gd name="T42" fmla="*/ 0 w 123"/>
                <a:gd name="T43" fmla="*/ 1 h 228"/>
                <a:gd name="T44" fmla="*/ 0 w 123"/>
                <a:gd name="T45" fmla="*/ 1 h 228"/>
                <a:gd name="T46" fmla="*/ 0 w 123"/>
                <a:gd name="T47" fmla="*/ 1 h 228"/>
                <a:gd name="T48" fmla="*/ 0 w 123"/>
                <a:gd name="T49" fmla="*/ 1 h 228"/>
                <a:gd name="T50" fmla="*/ 0 w 123"/>
                <a:gd name="T51" fmla="*/ 1 h 228"/>
                <a:gd name="T52" fmla="*/ 0 w 123"/>
                <a:gd name="T53" fmla="*/ 1 h 228"/>
                <a:gd name="T54" fmla="*/ 0 w 123"/>
                <a:gd name="T55" fmla="*/ 1 h 228"/>
                <a:gd name="T56" fmla="*/ 0 w 123"/>
                <a:gd name="T57" fmla="*/ 1 h 228"/>
                <a:gd name="T58" fmla="*/ 0 w 123"/>
                <a:gd name="T59" fmla="*/ 1 h 228"/>
                <a:gd name="T60" fmla="*/ 0 w 123"/>
                <a:gd name="T61" fmla="*/ 1 h 228"/>
                <a:gd name="T62" fmla="*/ 0 w 123"/>
                <a:gd name="T63" fmla="*/ 1 h 228"/>
                <a:gd name="T64" fmla="*/ 0 w 123"/>
                <a:gd name="T65" fmla="*/ 1 h 228"/>
                <a:gd name="T66" fmla="*/ 0 w 123"/>
                <a:gd name="T67" fmla="*/ 0 h 228"/>
                <a:gd name="T68" fmla="*/ 0 w 123"/>
                <a:gd name="T69" fmla="*/ 0 h 228"/>
                <a:gd name="T70" fmla="*/ 0 w 123"/>
                <a:gd name="T71" fmla="*/ 0 h 228"/>
                <a:gd name="T72" fmla="*/ 0 w 123"/>
                <a:gd name="T73" fmla="*/ 0 h 228"/>
                <a:gd name="T74" fmla="*/ 0 w 123"/>
                <a:gd name="T75" fmla="*/ 0 h 228"/>
                <a:gd name="T76" fmla="*/ 0 w 123"/>
                <a:gd name="T77" fmla="*/ 0 h 228"/>
                <a:gd name="T78" fmla="*/ 0 w 123"/>
                <a:gd name="T79" fmla="*/ 0 h 228"/>
                <a:gd name="T80" fmla="*/ 0 w 123"/>
                <a:gd name="T81" fmla="*/ 0 h 228"/>
                <a:gd name="T82" fmla="*/ 0 w 123"/>
                <a:gd name="T83" fmla="*/ 0 h 228"/>
                <a:gd name="T84" fmla="*/ 0 w 123"/>
                <a:gd name="T85" fmla="*/ 0 h 228"/>
                <a:gd name="T86" fmla="*/ 0 w 123"/>
                <a:gd name="T87" fmla="*/ 0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9" name="Freeform 456">
              <a:extLst>
                <a:ext uri="{FF2B5EF4-FFF2-40B4-BE49-F238E27FC236}">
                  <a16:creationId xmlns:a16="http://schemas.microsoft.com/office/drawing/2014/main" id="{9EC52A18-B76D-40EF-AA90-20F6E4B05C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31" y="3274"/>
              <a:ext cx="33" cy="76"/>
            </a:xfrm>
            <a:custGeom>
              <a:avLst/>
              <a:gdLst>
                <a:gd name="T0" fmla="*/ 0 w 102"/>
                <a:gd name="T1" fmla="*/ 0 h 226"/>
                <a:gd name="T2" fmla="*/ 0 w 102"/>
                <a:gd name="T3" fmla="*/ 0 h 226"/>
                <a:gd name="T4" fmla="*/ 0 w 102"/>
                <a:gd name="T5" fmla="*/ 0 h 226"/>
                <a:gd name="T6" fmla="*/ 0 w 102"/>
                <a:gd name="T7" fmla="*/ 0 h 226"/>
                <a:gd name="T8" fmla="*/ 0 w 102"/>
                <a:gd name="T9" fmla="*/ 0 h 226"/>
                <a:gd name="T10" fmla="*/ 0 w 102"/>
                <a:gd name="T11" fmla="*/ 0 h 226"/>
                <a:gd name="T12" fmla="*/ 0 w 102"/>
                <a:gd name="T13" fmla="*/ 0 h 226"/>
                <a:gd name="T14" fmla="*/ 0 w 102"/>
                <a:gd name="T15" fmla="*/ 0 h 226"/>
                <a:gd name="T16" fmla="*/ 0 w 102"/>
                <a:gd name="T17" fmla="*/ 0 h 226"/>
                <a:gd name="T18" fmla="*/ 0 w 102"/>
                <a:gd name="T19" fmla="*/ 0 h 226"/>
                <a:gd name="T20" fmla="*/ 0 w 102"/>
                <a:gd name="T21" fmla="*/ 1 h 226"/>
                <a:gd name="T22" fmla="*/ 0 w 102"/>
                <a:gd name="T23" fmla="*/ 1 h 226"/>
                <a:gd name="T24" fmla="*/ 0 w 102"/>
                <a:gd name="T25" fmla="*/ 1 h 226"/>
                <a:gd name="T26" fmla="*/ 0 w 102"/>
                <a:gd name="T27" fmla="*/ 1 h 226"/>
                <a:gd name="T28" fmla="*/ 0 w 102"/>
                <a:gd name="T29" fmla="*/ 1 h 226"/>
                <a:gd name="T30" fmla="*/ 0 w 102"/>
                <a:gd name="T31" fmla="*/ 1 h 226"/>
                <a:gd name="T32" fmla="*/ 0 w 102"/>
                <a:gd name="T33" fmla="*/ 1 h 226"/>
                <a:gd name="T34" fmla="*/ 0 w 102"/>
                <a:gd name="T35" fmla="*/ 1 h 226"/>
                <a:gd name="T36" fmla="*/ 0 w 102"/>
                <a:gd name="T37" fmla="*/ 1 h 226"/>
                <a:gd name="T38" fmla="*/ 0 w 102"/>
                <a:gd name="T39" fmla="*/ 1 h 226"/>
                <a:gd name="T40" fmla="*/ 0 w 102"/>
                <a:gd name="T41" fmla="*/ 1 h 226"/>
                <a:gd name="T42" fmla="*/ 0 w 102"/>
                <a:gd name="T43" fmla="*/ 1 h 226"/>
                <a:gd name="T44" fmla="*/ 0 w 102"/>
                <a:gd name="T45" fmla="*/ 1 h 226"/>
                <a:gd name="T46" fmla="*/ 0 w 102"/>
                <a:gd name="T47" fmla="*/ 1 h 226"/>
                <a:gd name="T48" fmla="*/ 0 w 102"/>
                <a:gd name="T49" fmla="*/ 1 h 226"/>
                <a:gd name="T50" fmla="*/ 0 w 102"/>
                <a:gd name="T51" fmla="*/ 1 h 226"/>
                <a:gd name="T52" fmla="*/ 0 w 102"/>
                <a:gd name="T53" fmla="*/ 1 h 226"/>
                <a:gd name="T54" fmla="*/ 0 w 102"/>
                <a:gd name="T55" fmla="*/ 1 h 226"/>
                <a:gd name="T56" fmla="*/ 0 w 102"/>
                <a:gd name="T57" fmla="*/ 1 h 226"/>
                <a:gd name="T58" fmla="*/ 0 w 102"/>
                <a:gd name="T59" fmla="*/ 1 h 226"/>
                <a:gd name="T60" fmla="*/ 0 w 102"/>
                <a:gd name="T61" fmla="*/ 0 h 226"/>
                <a:gd name="T62" fmla="*/ 0 w 102"/>
                <a:gd name="T63" fmla="*/ 0 h 226"/>
                <a:gd name="T64" fmla="*/ 0 w 102"/>
                <a:gd name="T65" fmla="*/ 0 h 226"/>
                <a:gd name="T66" fmla="*/ 0 w 102"/>
                <a:gd name="T67" fmla="*/ 0 h 226"/>
                <a:gd name="T68" fmla="*/ 0 w 102"/>
                <a:gd name="T69" fmla="*/ 0 h 226"/>
                <a:gd name="T70" fmla="*/ 0 w 102"/>
                <a:gd name="T71" fmla="*/ 0 h 226"/>
                <a:gd name="T72" fmla="*/ 0 w 102"/>
                <a:gd name="T73" fmla="*/ 0 h 226"/>
                <a:gd name="T74" fmla="*/ 0 w 102"/>
                <a:gd name="T75" fmla="*/ 0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0" name="Freeform 457">
              <a:extLst>
                <a:ext uri="{FF2B5EF4-FFF2-40B4-BE49-F238E27FC236}">
                  <a16:creationId xmlns:a16="http://schemas.microsoft.com/office/drawing/2014/main" id="{1DD64FB0-79BB-4738-95CC-A8094EC373E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4" y="3296"/>
              <a:ext cx="105" cy="15"/>
            </a:xfrm>
            <a:custGeom>
              <a:avLst/>
              <a:gdLst>
                <a:gd name="T0" fmla="*/ 0 w 313"/>
                <a:gd name="T1" fmla="*/ 0 h 44"/>
                <a:gd name="T2" fmla="*/ 0 w 313"/>
                <a:gd name="T3" fmla="*/ 0 h 44"/>
                <a:gd name="T4" fmla="*/ 0 w 313"/>
                <a:gd name="T5" fmla="*/ 0 h 44"/>
                <a:gd name="T6" fmla="*/ 0 w 313"/>
                <a:gd name="T7" fmla="*/ 0 h 44"/>
                <a:gd name="T8" fmla="*/ 0 w 313"/>
                <a:gd name="T9" fmla="*/ 0 h 44"/>
                <a:gd name="T10" fmla="*/ 0 w 313"/>
                <a:gd name="T11" fmla="*/ 0 h 44"/>
                <a:gd name="T12" fmla="*/ 0 w 313"/>
                <a:gd name="T13" fmla="*/ 0 h 44"/>
                <a:gd name="T14" fmla="*/ 1 w 313"/>
                <a:gd name="T15" fmla="*/ 0 h 44"/>
                <a:gd name="T16" fmla="*/ 1 w 313"/>
                <a:gd name="T17" fmla="*/ 0 h 44"/>
                <a:gd name="T18" fmla="*/ 1 w 313"/>
                <a:gd name="T19" fmla="*/ 0 h 44"/>
                <a:gd name="T20" fmla="*/ 1 w 313"/>
                <a:gd name="T21" fmla="*/ 0 h 44"/>
                <a:gd name="T22" fmla="*/ 1 w 313"/>
                <a:gd name="T23" fmla="*/ 0 h 44"/>
                <a:gd name="T24" fmla="*/ 1 w 313"/>
                <a:gd name="T25" fmla="*/ 0 h 44"/>
                <a:gd name="T26" fmla="*/ 1 w 313"/>
                <a:gd name="T27" fmla="*/ 0 h 44"/>
                <a:gd name="T28" fmla="*/ 1 w 313"/>
                <a:gd name="T29" fmla="*/ 0 h 44"/>
                <a:gd name="T30" fmla="*/ 1 w 313"/>
                <a:gd name="T31" fmla="*/ 0 h 44"/>
                <a:gd name="T32" fmla="*/ 1 w 313"/>
                <a:gd name="T33" fmla="*/ 0 h 44"/>
                <a:gd name="T34" fmla="*/ 1 w 313"/>
                <a:gd name="T35" fmla="*/ 0 h 44"/>
                <a:gd name="T36" fmla="*/ 1 w 313"/>
                <a:gd name="T37" fmla="*/ 0 h 44"/>
                <a:gd name="T38" fmla="*/ 1 w 313"/>
                <a:gd name="T39" fmla="*/ 0 h 44"/>
                <a:gd name="T40" fmla="*/ 1 w 313"/>
                <a:gd name="T41" fmla="*/ 0 h 44"/>
                <a:gd name="T42" fmla="*/ 1 w 313"/>
                <a:gd name="T43" fmla="*/ 0 h 44"/>
                <a:gd name="T44" fmla="*/ 1 w 313"/>
                <a:gd name="T45" fmla="*/ 0 h 44"/>
                <a:gd name="T46" fmla="*/ 1 w 313"/>
                <a:gd name="T47" fmla="*/ 0 h 44"/>
                <a:gd name="T48" fmla="*/ 1 w 313"/>
                <a:gd name="T49" fmla="*/ 0 h 44"/>
                <a:gd name="T50" fmla="*/ 1 w 313"/>
                <a:gd name="T51" fmla="*/ 0 h 44"/>
                <a:gd name="T52" fmla="*/ 1 w 313"/>
                <a:gd name="T53" fmla="*/ 0 h 44"/>
                <a:gd name="T54" fmla="*/ 0 w 313"/>
                <a:gd name="T55" fmla="*/ 0 h 44"/>
                <a:gd name="T56" fmla="*/ 0 w 313"/>
                <a:gd name="T57" fmla="*/ 0 h 44"/>
                <a:gd name="T58" fmla="*/ 0 w 313"/>
                <a:gd name="T59" fmla="*/ 0 h 44"/>
                <a:gd name="T60" fmla="*/ 0 w 313"/>
                <a:gd name="T61" fmla="*/ 0 h 44"/>
                <a:gd name="T62" fmla="*/ 0 w 313"/>
                <a:gd name="T63" fmla="*/ 0 h 44"/>
                <a:gd name="T64" fmla="*/ 0 w 313"/>
                <a:gd name="T65" fmla="*/ 0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1" name="Freeform 458">
              <a:extLst>
                <a:ext uri="{FF2B5EF4-FFF2-40B4-BE49-F238E27FC236}">
                  <a16:creationId xmlns:a16="http://schemas.microsoft.com/office/drawing/2014/main" id="{85999B1C-6241-49C0-A340-49045E54E4C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5" y="3312"/>
              <a:ext cx="102" cy="12"/>
            </a:xfrm>
            <a:custGeom>
              <a:avLst/>
              <a:gdLst>
                <a:gd name="T0" fmla="*/ 0 w 304"/>
                <a:gd name="T1" fmla="*/ 0 h 36"/>
                <a:gd name="T2" fmla="*/ 0 w 304"/>
                <a:gd name="T3" fmla="*/ 0 h 36"/>
                <a:gd name="T4" fmla="*/ 0 w 304"/>
                <a:gd name="T5" fmla="*/ 0 h 36"/>
                <a:gd name="T6" fmla="*/ 0 w 304"/>
                <a:gd name="T7" fmla="*/ 0 h 36"/>
                <a:gd name="T8" fmla="*/ 0 w 304"/>
                <a:gd name="T9" fmla="*/ 0 h 36"/>
                <a:gd name="T10" fmla="*/ 0 w 304"/>
                <a:gd name="T11" fmla="*/ 0 h 36"/>
                <a:gd name="T12" fmla="*/ 0 w 304"/>
                <a:gd name="T13" fmla="*/ 0 h 36"/>
                <a:gd name="T14" fmla="*/ 1 w 304"/>
                <a:gd name="T15" fmla="*/ 0 h 36"/>
                <a:gd name="T16" fmla="*/ 1 w 304"/>
                <a:gd name="T17" fmla="*/ 0 h 36"/>
                <a:gd name="T18" fmla="*/ 1 w 304"/>
                <a:gd name="T19" fmla="*/ 0 h 36"/>
                <a:gd name="T20" fmla="*/ 1 w 304"/>
                <a:gd name="T21" fmla="*/ 0 h 36"/>
                <a:gd name="T22" fmla="*/ 1 w 304"/>
                <a:gd name="T23" fmla="*/ 0 h 36"/>
                <a:gd name="T24" fmla="*/ 1 w 304"/>
                <a:gd name="T25" fmla="*/ 0 h 36"/>
                <a:gd name="T26" fmla="*/ 1 w 304"/>
                <a:gd name="T27" fmla="*/ 0 h 36"/>
                <a:gd name="T28" fmla="*/ 1 w 304"/>
                <a:gd name="T29" fmla="*/ 0 h 36"/>
                <a:gd name="T30" fmla="*/ 1 w 304"/>
                <a:gd name="T31" fmla="*/ 0 h 36"/>
                <a:gd name="T32" fmla="*/ 1 w 304"/>
                <a:gd name="T33" fmla="*/ 0 h 36"/>
                <a:gd name="T34" fmla="*/ 1 w 304"/>
                <a:gd name="T35" fmla="*/ 0 h 36"/>
                <a:gd name="T36" fmla="*/ 1 w 304"/>
                <a:gd name="T37" fmla="*/ 0 h 36"/>
                <a:gd name="T38" fmla="*/ 1 w 304"/>
                <a:gd name="T39" fmla="*/ 0 h 36"/>
                <a:gd name="T40" fmla="*/ 1 w 304"/>
                <a:gd name="T41" fmla="*/ 0 h 36"/>
                <a:gd name="T42" fmla="*/ 1 w 304"/>
                <a:gd name="T43" fmla="*/ 0 h 36"/>
                <a:gd name="T44" fmla="*/ 1 w 304"/>
                <a:gd name="T45" fmla="*/ 0 h 36"/>
                <a:gd name="T46" fmla="*/ 1 w 304"/>
                <a:gd name="T47" fmla="*/ 0 h 36"/>
                <a:gd name="T48" fmla="*/ 1 w 304"/>
                <a:gd name="T49" fmla="*/ 0 h 36"/>
                <a:gd name="T50" fmla="*/ 1 w 304"/>
                <a:gd name="T51" fmla="*/ 0 h 36"/>
                <a:gd name="T52" fmla="*/ 0 w 304"/>
                <a:gd name="T53" fmla="*/ 0 h 36"/>
                <a:gd name="T54" fmla="*/ 0 w 304"/>
                <a:gd name="T55" fmla="*/ 0 h 36"/>
                <a:gd name="T56" fmla="*/ 0 w 304"/>
                <a:gd name="T57" fmla="*/ 0 h 36"/>
                <a:gd name="T58" fmla="*/ 0 w 304"/>
                <a:gd name="T59" fmla="*/ 0 h 36"/>
                <a:gd name="T60" fmla="*/ 0 w 304"/>
                <a:gd name="T61" fmla="*/ 0 h 36"/>
                <a:gd name="T62" fmla="*/ 0 w 304"/>
                <a:gd name="T63" fmla="*/ 0 h 36"/>
                <a:gd name="T64" fmla="*/ 0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2" name="Freeform 459">
              <a:extLst>
                <a:ext uri="{FF2B5EF4-FFF2-40B4-BE49-F238E27FC236}">
                  <a16:creationId xmlns:a16="http://schemas.microsoft.com/office/drawing/2014/main" id="{076CA990-6801-4005-AF79-7D65F144A0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4" y="3325"/>
              <a:ext cx="102" cy="13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0 h 38"/>
                <a:gd name="T4" fmla="*/ 0 w 305"/>
                <a:gd name="T5" fmla="*/ 0 h 38"/>
                <a:gd name="T6" fmla="*/ 0 w 305"/>
                <a:gd name="T7" fmla="*/ 0 h 38"/>
                <a:gd name="T8" fmla="*/ 0 w 305"/>
                <a:gd name="T9" fmla="*/ 0 h 38"/>
                <a:gd name="T10" fmla="*/ 0 w 305"/>
                <a:gd name="T11" fmla="*/ 0 h 38"/>
                <a:gd name="T12" fmla="*/ 0 w 305"/>
                <a:gd name="T13" fmla="*/ 0 h 38"/>
                <a:gd name="T14" fmla="*/ 1 w 305"/>
                <a:gd name="T15" fmla="*/ 0 h 38"/>
                <a:gd name="T16" fmla="*/ 1 w 305"/>
                <a:gd name="T17" fmla="*/ 0 h 38"/>
                <a:gd name="T18" fmla="*/ 1 w 305"/>
                <a:gd name="T19" fmla="*/ 0 h 38"/>
                <a:gd name="T20" fmla="*/ 1 w 305"/>
                <a:gd name="T21" fmla="*/ 0 h 38"/>
                <a:gd name="T22" fmla="*/ 1 w 305"/>
                <a:gd name="T23" fmla="*/ 0 h 38"/>
                <a:gd name="T24" fmla="*/ 1 w 305"/>
                <a:gd name="T25" fmla="*/ 0 h 38"/>
                <a:gd name="T26" fmla="*/ 1 w 305"/>
                <a:gd name="T27" fmla="*/ 0 h 38"/>
                <a:gd name="T28" fmla="*/ 1 w 305"/>
                <a:gd name="T29" fmla="*/ 0 h 38"/>
                <a:gd name="T30" fmla="*/ 1 w 305"/>
                <a:gd name="T31" fmla="*/ 0 h 38"/>
                <a:gd name="T32" fmla="*/ 1 w 305"/>
                <a:gd name="T33" fmla="*/ 0 h 38"/>
                <a:gd name="T34" fmla="*/ 1 w 305"/>
                <a:gd name="T35" fmla="*/ 0 h 38"/>
                <a:gd name="T36" fmla="*/ 1 w 305"/>
                <a:gd name="T37" fmla="*/ 0 h 38"/>
                <a:gd name="T38" fmla="*/ 1 w 305"/>
                <a:gd name="T39" fmla="*/ 0 h 38"/>
                <a:gd name="T40" fmla="*/ 1 w 305"/>
                <a:gd name="T41" fmla="*/ 0 h 38"/>
                <a:gd name="T42" fmla="*/ 1 w 305"/>
                <a:gd name="T43" fmla="*/ 0 h 38"/>
                <a:gd name="T44" fmla="*/ 1 w 305"/>
                <a:gd name="T45" fmla="*/ 0 h 38"/>
                <a:gd name="T46" fmla="*/ 1 w 305"/>
                <a:gd name="T47" fmla="*/ 0 h 38"/>
                <a:gd name="T48" fmla="*/ 1 w 305"/>
                <a:gd name="T49" fmla="*/ 0 h 38"/>
                <a:gd name="T50" fmla="*/ 1 w 305"/>
                <a:gd name="T51" fmla="*/ 0 h 38"/>
                <a:gd name="T52" fmla="*/ 1 w 305"/>
                <a:gd name="T53" fmla="*/ 0 h 38"/>
                <a:gd name="T54" fmla="*/ 0 w 305"/>
                <a:gd name="T55" fmla="*/ 0 h 38"/>
                <a:gd name="T56" fmla="*/ 0 w 305"/>
                <a:gd name="T57" fmla="*/ 0 h 38"/>
                <a:gd name="T58" fmla="*/ 0 w 305"/>
                <a:gd name="T59" fmla="*/ 0 h 38"/>
                <a:gd name="T60" fmla="*/ 0 w 305"/>
                <a:gd name="T61" fmla="*/ 0 h 38"/>
                <a:gd name="T62" fmla="*/ 0 w 305"/>
                <a:gd name="T63" fmla="*/ 0 h 38"/>
                <a:gd name="T64" fmla="*/ 0 w 305"/>
                <a:gd name="T65" fmla="*/ 0 h 38"/>
                <a:gd name="T66" fmla="*/ 0 w 305"/>
                <a:gd name="T67" fmla="*/ 0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3" name="Freeform 460">
              <a:extLst>
                <a:ext uri="{FF2B5EF4-FFF2-40B4-BE49-F238E27FC236}">
                  <a16:creationId xmlns:a16="http://schemas.microsoft.com/office/drawing/2014/main" id="{87ACBE10-D6FB-46C7-939C-AF6E43DCEE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7" y="3269"/>
              <a:ext cx="111" cy="14"/>
            </a:xfrm>
            <a:custGeom>
              <a:avLst/>
              <a:gdLst>
                <a:gd name="T0" fmla="*/ 0 w 330"/>
                <a:gd name="T1" fmla="*/ 0 h 41"/>
                <a:gd name="T2" fmla="*/ 1 w 330"/>
                <a:gd name="T3" fmla="*/ 0 h 41"/>
                <a:gd name="T4" fmla="*/ 1 w 330"/>
                <a:gd name="T5" fmla="*/ 0 h 41"/>
                <a:gd name="T6" fmla="*/ 1 w 330"/>
                <a:gd name="T7" fmla="*/ 0 h 41"/>
                <a:gd name="T8" fmla="*/ 1 w 330"/>
                <a:gd name="T9" fmla="*/ 0 h 41"/>
                <a:gd name="T10" fmla="*/ 1 w 330"/>
                <a:gd name="T11" fmla="*/ 0 h 41"/>
                <a:gd name="T12" fmla="*/ 0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4" name="Freeform 461">
              <a:extLst>
                <a:ext uri="{FF2B5EF4-FFF2-40B4-BE49-F238E27FC236}">
                  <a16:creationId xmlns:a16="http://schemas.microsoft.com/office/drawing/2014/main" id="{B5011A46-F50C-42BA-8F13-EB9A4478B1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8" y="3285"/>
              <a:ext cx="102" cy="13"/>
            </a:xfrm>
            <a:custGeom>
              <a:avLst/>
              <a:gdLst>
                <a:gd name="T0" fmla="*/ 0 w 304"/>
                <a:gd name="T1" fmla="*/ 0 h 38"/>
                <a:gd name="T2" fmla="*/ 1 w 304"/>
                <a:gd name="T3" fmla="*/ 0 h 38"/>
                <a:gd name="T4" fmla="*/ 1 w 304"/>
                <a:gd name="T5" fmla="*/ 0 h 38"/>
                <a:gd name="T6" fmla="*/ 1 w 304"/>
                <a:gd name="T7" fmla="*/ 0 h 38"/>
                <a:gd name="T8" fmla="*/ 1 w 304"/>
                <a:gd name="T9" fmla="*/ 0 h 38"/>
                <a:gd name="T10" fmla="*/ 0 w 304"/>
                <a:gd name="T11" fmla="*/ 0 h 38"/>
                <a:gd name="T12" fmla="*/ 0 w 304"/>
                <a:gd name="T13" fmla="*/ 0 h 38"/>
                <a:gd name="T14" fmla="*/ 0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5" name="Freeform 462">
              <a:extLst>
                <a:ext uri="{FF2B5EF4-FFF2-40B4-BE49-F238E27FC236}">
                  <a16:creationId xmlns:a16="http://schemas.microsoft.com/office/drawing/2014/main" id="{2F53350C-C4FF-466D-B620-1CC93BAFB6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2" y="3296"/>
              <a:ext cx="37" cy="6"/>
            </a:xfrm>
            <a:custGeom>
              <a:avLst/>
              <a:gdLst>
                <a:gd name="T0" fmla="*/ 0 w 111"/>
                <a:gd name="T1" fmla="*/ 0 h 16"/>
                <a:gd name="T2" fmla="*/ 0 w 111"/>
                <a:gd name="T3" fmla="*/ 0 h 16"/>
                <a:gd name="T4" fmla="*/ 0 w 111"/>
                <a:gd name="T5" fmla="*/ 0 h 16"/>
                <a:gd name="T6" fmla="*/ 0 w 111"/>
                <a:gd name="T7" fmla="*/ 0 h 16"/>
                <a:gd name="T8" fmla="*/ 0 w 111"/>
                <a:gd name="T9" fmla="*/ 0 h 16"/>
                <a:gd name="T10" fmla="*/ 0 w 111"/>
                <a:gd name="T11" fmla="*/ 0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6" name="Freeform 463">
              <a:extLst>
                <a:ext uri="{FF2B5EF4-FFF2-40B4-BE49-F238E27FC236}">
                  <a16:creationId xmlns:a16="http://schemas.microsoft.com/office/drawing/2014/main" id="{766E4FBE-31F7-438A-93F9-747B5E0E6C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7" y="3310"/>
              <a:ext cx="26" cy="4"/>
            </a:xfrm>
            <a:custGeom>
              <a:avLst/>
              <a:gdLst>
                <a:gd name="T0" fmla="*/ 0 w 81"/>
                <a:gd name="T1" fmla="*/ 0 h 15"/>
                <a:gd name="T2" fmla="*/ 0 w 81"/>
                <a:gd name="T3" fmla="*/ 0 h 15"/>
                <a:gd name="T4" fmla="*/ 0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7" name="Freeform 464">
              <a:extLst>
                <a:ext uri="{FF2B5EF4-FFF2-40B4-BE49-F238E27FC236}">
                  <a16:creationId xmlns:a16="http://schemas.microsoft.com/office/drawing/2014/main" id="{D88F436E-0886-497D-955E-3C441611C32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8" y="3324"/>
              <a:ext cx="27" cy="4"/>
            </a:xfrm>
            <a:custGeom>
              <a:avLst/>
              <a:gdLst>
                <a:gd name="T0" fmla="*/ 0 w 81"/>
                <a:gd name="T1" fmla="*/ 0 h 15"/>
                <a:gd name="T2" fmla="*/ 0 w 81"/>
                <a:gd name="T3" fmla="*/ 0 h 15"/>
                <a:gd name="T4" fmla="*/ 0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8" name="Freeform 465">
              <a:extLst>
                <a:ext uri="{FF2B5EF4-FFF2-40B4-BE49-F238E27FC236}">
                  <a16:creationId xmlns:a16="http://schemas.microsoft.com/office/drawing/2014/main" id="{88ACB830-2F23-4AA2-84B0-41BE1AC80D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15" y="3344"/>
              <a:ext cx="53" cy="14"/>
            </a:xfrm>
            <a:custGeom>
              <a:avLst/>
              <a:gdLst>
                <a:gd name="T0" fmla="*/ 0 w 157"/>
                <a:gd name="T1" fmla="*/ 0 h 41"/>
                <a:gd name="T2" fmla="*/ 0 w 157"/>
                <a:gd name="T3" fmla="*/ 0 h 41"/>
                <a:gd name="T4" fmla="*/ 0 w 157"/>
                <a:gd name="T5" fmla="*/ 0 h 41"/>
                <a:gd name="T6" fmla="*/ 1 w 157"/>
                <a:gd name="T7" fmla="*/ 0 h 41"/>
                <a:gd name="T8" fmla="*/ 1 w 157"/>
                <a:gd name="T9" fmla="*/ 0 h 41"/>
                <a:gd name="T10" fmla="*/ 0 w 157"/>
                <a:gd name="T11" fmla="*/ 0 h 41"/>
                <a:gd name="T12" fmla="*/ 0 w 157"/>
                <a:gd name="T13" fmla="*/ 0 h 41"/>
                <a:gd name="T14" fmla="*/ 0 w 157"/>
                <a:gd name="T15" fmla="*/ 0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10" name="Group 466">
            <a:extLst>
              <a:ext uri="{FF2B5EF4-FFF2-40B4-BE49-F238E27FC236}">
                <a16:creationId xmlns:a16="http://schemas.microsoft.com/office/drawing/2014/main" id="{690970B3-4402-436A-BEEB-A1E7C40372A0}"/>
              </a:ext>
            </a:extLst>
          </p:cNvPr>
          <p:cNvGrpSpPr>
            <a:grpSpLocks/>
          </p:cNvGrpSpPr>
          <p:nvPr/>
        </p:nvGrpSpPr>
        <p:grpSpPr bwMode="auto">
          <a:xfrm>
            <a:off x="9072481" y="3771864"/>
            <a:ext cx="466725" cy="728662"/>
            <a:chOff x="4608" y="2899"/>
            <a:chExt cx="294" cy="459"/>
          </a:xfrm>
        </p:grpSpPr>
        <p:sp>
          <p:nvSpPr>
            <p:cNvPr id="51219" name="Freeform 467">
              <a:extLst>
                <a:ext uri="{FF2B5EF4-FFF2-40B4-BE49-F238E27FC236}">
                  <a16:creationId xmlns:a16="http://schemas.microsoft.com/office/drawing/2014/main" id="{8EAD1409-D727-454A-9536-777B61A4B1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08" y="2899"/>
              <a:ext cx="291" cy="387"/>
            </a:xfrm>
            <a:custGeom>
              <a:avLst/>
              <a:gdLst>
                <a:gd name="T0" fmla="*/ 1 w 866"/>
                <a:gd name="T1" fmla="*/ 0 h 1153"/>
                <a:gd name="T2" fmla="*/ 1 w 866"/>
                <a:gd name="T3" fmla="*/ 0 h 1153"/>
                <a:gd name="T4" fmla="*/ 1 w 866"/>
                <a:gd name="T5" fmla="*/ 0 h 1153"/>
                <a:gd name="T6" fmla="*/ 1 w 866"/>
                <a:gd name="T7" fmla="*/ 0 h 1153"/>
                <a:gd name="T8" fmla="*/ 0 w 866"/>
                <a:gd name="T9" fmla="*/ 1 h 1153"/>
                <a:gd name="T10" fmla="*/ 0 w 866"/>
                <a:gd name="T11" fmla="*/ 1 h 1153"/>
                <a:gd name="T12" fmla="*/ 0 w 866"/>
                <a:gd name="T13" fmla="*/ 1 h 1153"/>
                <a:gd name="T14" fmla="*/ 0 w 866"/>
                <a:gd name="T15" fmla="*/ 1 h 1153"/>
                <a:gd name="T16" fmla="*/ 0 w 866"/>
                <a:gd name="T17" fmla="*/ 1 h 1153"/>
                <a:gd name="T18" fmla="*/ 0 w 866"/>
                <a:gd name="T19" fmla="*/ 2 h 1153"/>
                <a:gd name="T20" fmla="*/ 0 w 866"/>
                <a:gd name="T21" fmla="*/ 2 h 1153"/>
                <a:gd name="T22" fmla="*/ 0 w 866"/>
                <a:gd name="T23" fmla="*/ 3 h 1153"/>
                <a:gd name="T24" fmla="*/ 0 w 866"/>
                <a:gd name="T25" fmla="*/ 3 h 1153"/>
                <a:gd name="T26" fmla="*/ 0 w 866"/>
                <a:gd name="T27" fmla="*/ 3 h 1153"/>
                <a:gd name="T28" fmla="*/ 1 w 866"/>
                <a:gd name="T29" fmla="*/ 3 h 1153"/>
                <a:gd name="T30" fmla="*/ 1 w 866"/>
                <a:gd name="T31" fmla="*/ 3 h 1153"/>
                <a:gd name="T32" fmla="*/ 1 w 866"/>
                <a:gd name="T33" fmla="*/ 4 h 1153"/>
                <a:gd name="T34" fmla="*/ 1 w 866"/>
                <a:gd name="T35" fmla="*/ 4 h 1153"/>
                <a:gd name="T36" fmla="*/ 1 w 866"/>
                <a:gd name="T37" fmla="*/ 4 h 1153"/>
                <a:gd name="T38" fmla="*/ 1 w 866"/>
                <a:gd name="T39" fmla="*/ 4 h 1153"/>
                <a:gd name="T40" fmla="*/ 1 w 866"/>
                <a:gd name="T41" fmla="*/ 4 h 1153"/>
                <a:gd name="T42" fmla="*/ 1 w 866"/>
                <a:gd name="T43" fmla="*/ 5 h 1153"/>
                <a:gd name="T44" fmla="*/ 1 w 866"/>
                <a:gd name="T45" fmla="*/ 5 h 1153"/>
                <a:gd name="T46" fmla="*/ 1 w 866"/>
                <a:gd name="T47" fmla="*/ 5 h 1153"/>
                <a:gd name="T48" fmla="*/ 1 w 866"/>
                <a:gd name="T49" fmla="*/ 5 h 1153"/>
                <a:gd name="T50" fmla="*/ 1 w 866"/>
                <a:gd name="T51" fmla="*/ 5 h 1153"/>
                <a:gd name="T52" fmla="*/ 2 w 866"/>
                <a:gd name="T53" fmla="*/ 5 h 1153"/>
                <a:gd name="T54" fmla="*/ 2 w 866"/>
                <a:gd name="T55" fmla="*/ 5 h 1153"/>
                <a:gd name="T56" fmla="*/ 2 w 866"/>
                <a:gd name="T57" fmla="*/ 5 h 1153"/>
                <a:gd name="T58" fmla="*/ 2 w 866"/>
                <a:gd name="T59" fmla="*/ 5 h 1153"/>
                <a:gd name="T60" fmla="*/ 2 w 866"/>
                <a:gd name="T61" fmla="*/ 5 h 1153"/>
                <a:gd name="T62" fmla="*/ 2 w 866"/>
                <a:gd name="T63" fmla="*/ 5 h 1153"/>
                <a:gd name="T64" fmla="*/ 2 w 866"/>
                <a:gd name="T65" fmla="*/ 4 h 1153"/>
                <a:gd name="T66" fmla="*/ 2 w 866"/>
                <a:gd name="T67" fmla="*/ 4 h 1153"/>
                <a:gd name="T68" fmla="*/ 2 w 866"/>
                <a:gd name="T69" fmla="*/ 4 h 1153"/>
                <a:gd name="T70" fmla="*/ 2 w 866"/>
                <a:gd name="T71" fmla="*/ 4 h 1153"/>
                <a:gd name="T72" fmla="*/ 2 w 866"/>
                <a:gd name="T73" fmla="*/ 4 h 1153"/>
                <a:gd name="T74" fmla="*/ 3 w 866"/>
                <a:gd name="T75" fmla="*/ 4 h 1153"/>
                <a:gd name="T76" fmla="*/ 3 w 866"/>
                <a:gd name="T77" fmla="*/ 4 h 1153"/>
                <a:gd name="T78" fmla="*/ 3 w 866"/>
                <a:gd name="T79" fmla="*/ 4 h 1153"/>
                <a:gd name="T80" fmla="*/ 3 w 866"/>
                <a:gd name="T81" fmla="*/ 3 h 1153"/>
                <a:gd name="T82" fmla="*/ 3 w 866"/>
                <a:gd name="T83" fmla="*/ 3 h 1153"/>
                <a:gd name="T84" fmla="*/ 3 w 866"/>
                <a:gd name="T85" fmla="*/ 3 h 1153"/>
                <a:gd name="T86" fmla="*/ 3 w 866"/>
                <a:gd name="T87" fmla="*/ 3 h 1153"/>
                <a:gd name="T88" fmla="*/ 3 w 866"/>
                <a:gd name="T89" fmla="*/ 3 h 1153"/>
                <a:gd name="T90" fmla="*/ 3 w 866"/>
                <a:gd name="T91" fmla="*/ 3 h 1153"/>
                <a:gd name="T92" fmla="*/ 3 w 866"/>
                <a:gd name="T93" fmla="*/ 2 h 1153"/>
                <a:gd name="T94" fmla="*/ 4 w 866"/>
                <a:gd name="T95" fmla="*/ 2 h 1153"/>
                <a:gd name="T96" fmla="*/ 4 w 866"/>
                <a:gd name="T97" fmla="*/ 2 h 1153"/>
                <a:gd name="T98" fmla="*/ 4 w 866"/>
                <a:gd name="T99" fmla="*/ 2 h 1153"/>
                <a:gd name="T100" fmla="*/ 4 w 866"/>
                <a:gd name="T101" fmla="*/ 1 h 1153"/>
                <a:gd name="T102" fmla="*/ 3 w 866"/>
                <a:gd name="T103" fmla="*/ 1 h 1153"/>
                <a:gd name="T104" fmla="*/ 3 w 866"/>
                <a:gd name="T105" fmla="*/ 0 h 1153"/>
                <a:gd name="T106" fmla="*/ 3 w 866"/>
                <a:gd name="T107" fmla="*/ 0 h 1153"/>
                <a:gd name="T108" fmla="*/ 2 w 866"/>
                <a:gd name="T109" fmla="*/ 0 h 1153"/>
                <a:gd name="T110" fmla="*/ 2 w 866"/>
                <a:gd name="T111" fmla="*/ 0 h 1153"/>
                <a:gd name="T112" fmla="*/ 2 w 866"/>
                <a:gd name="T113" fmla="*/ 0 h 1153"/>
                <a:gd name="T114" fmla="*/ 1 w 866"/>
                <a:gd name="T115" fmla="*/ 0 h 11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66" h="1153">
                  <a:moveTo>
                    <a:pt x="280" y="10"/>
                  </a:moveTo>
                  <a:lnTo>
                    <a:pt x="256" y="18"/>
                  </a:lnTo>
                  <a:lnTo>
                    <a:pt x="231" y="26"/>
                  </a:lnTo>
                  <a:lnTo>
                    <a:pt x="208" y="36"/>
                  </a:lnTo>
                  <a:lnTo>
                    <a:pt x="185" y="48"/>
                  </a:lnTo>
                  <a:lnTo>
                    <a:pt x="165" y="61"/>
                  </a:lnTo>
                  <a:lnTo>
                    <a:pt x="144" y="74"/>
                  </a:lnTo>
                  <a:lnTo>
                    <a:pt x="125" y="88"/>
                  </a:lnTo>
                  <a:lnTo>
                    <a:pt x="107" y="104"/>
                  </a:lnTo>
                  <a:lnTo>
                    <a:pt x="91" y="121"/>
                  </a:lnTo>
                  <a:lnTo>
                    <a:pt x="76" y="138"/>
                  </a:lnTo>
                  <a:lnTo>
                    <a:pt x="62" y="156"/>
                  </a:lnTo>
                  <a:lnTo>
                    <a:pt x="50" y="176"/>
                  </a:lnTo>
                  <a:lnTo>
                    <a:pt x="40" y="195"/>
                  </a:lnTo>
                  <a:lnTo>
                    <a:pt x="32" y="217"/>
                  </a:lnTo>
                  <a:lnTo>
                    <a:pt x="25" y="238"/>
                  </a:lnTo>
                  <a:lnTo>
                    <a:pt x="21" y="261"/>
                  </a:lnTo>
                  <a:lnTo>
                    <a:pt x="9" y="301"/>
                  </a:lnTo>
                  <a:lnTo>
                    <a:pt x="1" y="346"/>
                  </a:lnTo>
                  <a:lnTo>
                    <a:pt x="0" y="392"/>
                  </a:lnTo>
                  <a:lnTo>
                    <a:pt x="3" y="443"/>
                  </a:lnTo>
                  <a:lnTo>
                    <a:pt x="11" y="496"/>
                  </a:lnTo>
                  <a:lnTo>
                    <a:pt x="26" y="553"/>
                  </a:lnTo>
                  <a:lnTo>
                    <a:pt x="48" y="613"/>
                  </a:lnTo>
                  <a:lnTo>
                    <a:pt x="76" y="676"/>
                  </a:lnTo>
                  <a:lnTo>
                    <a:pt x="85" y="693"/>
                  </a:lnTo>
                  <a:lnTo>
                    <a:pt x="95" y="709"/>
                  </a:lnTo>
                  <a:lnTo>
                    <a:pt x="105" y="727"/>
                  </a:lnTo>
                  <a:lnTo>
                    <a:pt x="114" y="743"/>
                  </a:lnTo>
                  <a:lnTo>
                    <a:pt x="123" y="759"/>
                  </a:lnTo>
                  <a:lnTo>
                    <a:pt x="133" y="776"/>
                  </a:lnTo>
                  <a:lnTo>
                    <a:pt x="143" y="792"/>
                  </a:lnTo>
                  <a:lnTo>
                    <a:pt x="152" y="810"/>
                  </a:lnTo>
                  <a:lnTo>
                    <a:pt x="158" y="833"/>
                  </a:lnTo>
                  <a:lnTo>
                    <a:pt x="165" y="855"/>
                  </a:lnTo>
                  <a:lnTo>
                    <a:pt x="170" y="878"/>
                  </a:lnTo>
                  <a:lnTo>
                    <a:pt x="176" y="901"/>
                  </a:lnTo>
                  <a:lnTo>
                    <a:pt x="176" y="939"/>
                  </a:lnTo>
                  <a:lnTo>
                    <a:pt x="176" y="977"/>
                  </a:lnTo>
                  <a:lnTo>
                    <a:pt x="176" y="1016"/>
                  </a:lnTo>
                  <a:lnTo>
                    <a:pt x="176" y="1054"/>
                  </a:lnTo>
                  <a:lnTo>
                    <a:pt x="181" y="1069"/>
                  </a:lnTo>
                  <a:lnTo>
                    <a:pt x="186" y="1083"/>
                  </a:lnTo>
                  <a:lnTo>
                    <a:pt x="191" y="1098"/>
                  </a:lnTo>
                  <a:lnTo>
                    <a:pt x="196" y="1111"/>
                  </a:lnTo>
                  <a:lnTo>
                    <a:pt x="215" y="1115"/>
                  </a:lnTo>
                  <a:lnTo>
                    <a:pt x="235" y="1117"/>
                  </a:lnTo>
                  <a:lnTo>
                    <a:pt x="253" y="1121"/>
                  </a:lnTo>
                  <a:lnTo>
                    <a:pt x="273" y="1124"/>
                  </a:lnTo>
                  <a:lnTo>
                    <a:pt x="291" y="1126"/>
                  </a:lnTo>
                  <a:lnTo>
                    <a:pt x="311" y="1129"/>
                  </a:lnTo>
                  <a:lnTo>
                    <a:pt x="329" y="1132"/>
                  </a:lnTo>
                  <a:lnTo>
                    <a:pt x="348" y="1134"/>
                  </a:lnTo>
                  <a:lnTo>
                    <a:pt x="367" y="1137"/>
                  </a:lnTo>
                  <a:lnTo>
                    <a:pt x="386" y="1139"/>
                  </a:lnTo>
                  <a:lnTo>
                    <a:pt x="404" y="1141"/>
                  </a:lnTo>
                  <a:lnTo>
                    <a:pt x="424" y="1144"/>
                  </a:lnTo>
                  <a:lnTo>
                    <a:pt x="442" y="1146"/>
                  </a:lnTo>
                  <a:lnTo>
                    <a:pt x="462" y="1148"/>
                  </a:lnTo>
                  <a:lnTo>
                    <a:pt x="480" y="1151"/>
                  </a:lnTo>
                  <a:lnTo>
                    <a:pt x="500" y="1153"/>
                  </a:lnTo>
                  <a:lnTo>
                    <a:pt x="508" y="1141"/>
                  </a:lnTo>
                  <a:lnTo>
                    <a:pt x="516" y="1129"/>
                  </a:lnTo>
                  <a:lnTo>
                    <a:pt x="524" y="1117"/>
                  </a:lnTo>
                  <a:lnTo>
                    <a:pt x="532" y="1106"/>
                  </a:lnTo>
                  <a:lnTo>
                    <a:pt x="540" y="1069"/>
                  </a:lnTo>
                  <a:lnTo>
                    <a:pt x="548" y="1033"/>
                  </a:lnTo>
                  <a:lnTo>
                    <a:pt x="555" y="996"/>
                  </a:lnTo>
                  <a:lnTo>
                    <a:pt x="563" y="959"/>
                  </a:lnTo>
                  <a:lnTo>
                    <a:pt x="568" y="949"/>
                  </a:lnTo>
                  <a:lnTo>
                    <a:pt x="572" y="939"/>
                  </a:lnTo>
                  <a:lnTo>
                    <a:pt x="577" y="928"/>
                  </a:lnTo>
                  <a:lnTo>
                    <a:pt x="583" y="918"/>
                  </a:lnTo>
                  <a:lnTo>
                    <a:pt x="587" y="908"/>
                  </a:lnTo>
                  <a:lnTo>
                    <a:pt x="592" y="897"/>
                  </a:lnTo>
                  <a:lnTo>
                    <a:pt x="597" y="886"/>
                  </a:lnTo>
                  <a:lnTo>
                    <a:pt x="601" y="875"/>
                  </a:lnTo>
                  <a:lnTo>
                    <a:pt x="609" y="865"/>
                  </a:lnTo>
                  <a:lnTo>
                    <a:pt x="617" y="856"/>
                  </a:lnTo>
                  <a:lnTo>
                    <a:pt x="626" y="845"/>
                  </a:lnTo>
                  <a:lnTo>
                    <a:pt x="635" y="835"/>
                  </a:lnTo>
                  <a:lnTo>
                    <a:pt x="644" y="825"/>
                  </a:lnTo>
                  <a:lnTo>
                    <a:pt x="652" y="814"/>
                  </a:lnTo>
                  <a:lnTo>
                    <a:pt x="661" y="805"/>
                  </a:lnTo>
                  <a:lnTo>
                    <a:pt x="670" y="795"/>
                  </a:lnTo>
                  <a:lnTo>
                    <a:pt x="685" y="780"/>
                  </a:lnTo>
                  <a:lnTo>
                    <a:pt x="703" y="762"/>
                  </a:lnTo>
                  <a:lnTo>
                    <a:pt x="720" y="744"/>
                  </a:lnTo>
                  <a:lnTo>
                    <a:pt x="737" y="722"/>
                  </a:lnTo>
                  <a:lnTo>
                    <a:pt x="756" y="699"/>
                  </a:lnTo>
                  <a:lnTo>
                    <a:pt x="774" y="674"/>
                  </a:lnTo>
                  <a:lnTo>
                    <a:pt x="791" y="647"/>
                  </a:lnTo>
                  <a:lnTo>
                    <a:pt x="807" y="618"/>
                  </a:lnTo>
                  <a:lnTo>
                    <a:pt x="822" y="587"/>
                  </a:lnTo>
                  <a:lnTo>
                    <a:pt x="836" y="554"/>
                  </a:lnTo>
                  <a:lnTo>
                    <a:pt x="847" y="519"/>
                  </a:lnTo>
                  <a:lnTo>
                    <a:pt x="856" y="482"/>
                  </a:lnTo>
                  <a:lnTo>
                    <a:pt x="863" y="444"/>
                  </a:lnTo>
                  <a:lnTo>
                    <a:pt x="866" y="403"/>
                  </a:lnTo>
                  <a:lnTo>
                    <a:pt x="866" y="361"/>
                  </a:lnTo>
                  <a:lnTo>
                    <a:pt x="863" y="316"/>
                  </a:lnTo>
                  <a:lnTo>
                    <a:pt x="851" y="269"/>
                  </a:lnTo>
                  <a:lnTo>
                    <a:pt x="833" y="225"/>
                  </a:lnTo>
                  <a:lnTo>
                    <a:pt x="810" y="185"/>
                  </a:lnTo>
                  <a:lnTo>
                    <a:pt x="781" y="151"/>
                  </a:lnTo>
                  <a:lnTo>
                    <a:pt x="749" y="118"/>
                  </a:lnTo>
                  <a:lnTo>
                    <a:pt x="712" y="91"/>
                  </a:lnTo>
                  <a:lnTo>
                    <a:pt x="673" y="68"/>
                  </a:lnTo>
                  <a:lnTo>
                    <a:pt x="631" y="47"/>
                  </a:lnTo>
                  <a:lnTo>
                    <a:pt x="587" y="31"/>
                  </a:lnTo>
                  <a:lnTo>
                    <a:pt x="542" y="18"/>
                  </a:lnTo>
                  <a:lnTo>
                    <a:pt x="497" y="8"/>
                  </a:lnTo>
                  <a:lnTo>
                    <a:pt x="451" y="2"/>
                  </a:lnTo>
                  <a:lnTo>
                    <a:pt x="406" y="0"/>
                  </a:lnTo>
                  <a:lnTo>
                    <a:pt x="363" y="0"/>
                  </a:lnTo>
                  <a:lnTo>
                    <a:pt x="320" y="3"/>
                  </a:lnTo>
                  <a:lnTo>
                    <a:pt x="280" y="10"/>
                  </a:lnTo>
                  <a:close/>
                </a:path>
              </a:pathLst>
            </a:custGeom>
            <a:solidFill>
              <a:srgbClr val="EDC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0" name="Freeform 468">
              <a:extLst>
                <a:ext uri="{FF2B5EF4-FFF2-40B4-BE49-F238E27FC236}">
                  <a16:creationId xmlns:a16="http://schemas.microsoft.com/office/drawing/2014/main" id="{E83DA613-C278-4F77-8B12-F4DAED84F3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09" y="2900"/>
              <a:ext cx="293" cy="379"/>
            </a:xfrm>
            <a:custGeom>
              <a:avLst/>
              <a:gdLst>
                <a:gd name="T0" fmla="*/ 1 w 872"/>
                <a:gd name="T1" fmla="*/ 0 h 1129"/>
                <a:gd name="T2" fmla="*/ 1 w 872"/>
                <a:gd name="T3" fmla="*/ 0 h 1129"/>
                <a:gd name="T4" fmla="*/ 1 w 872"/>
                <a:gd name="T5" fmla="*/ 0 h 1129"/>
                <a:gd name="T6" fmla="*/ 1 w 872"/>
                <a:gd name="T7" fmla="*/ 0 h 1129"/>
                <a:gd name="T8" fmla="*/ 1 w 872"/>
                <a:gd name="T9" fmla="*/ 0 h 1129"/>
                <a:gd name="T10" fmla="*/ 0 w 872"/>
                <a:gd name="T11" fmla="*/ 0 h 1129"/>
                <a:gd name="T12" fmla="*/ 0 w 872"/>
                <a:gd name="T13" fmla="*/ 1 h 1129"/>
                <a:gd name="T14" fmla="*/ 0 w 872"/>
                <a:gd name="T15" fmla="*/ 1 h 1129"/>
                <a:gd name="T16" fmla="*/ 0 w 872"/>
                <a:gd name="T17" fmla="*/ 1 h 1129"/>
                <a:gd name="T18" fmla="*/ 0 w 872"/>
                <a:gd name="T19" fmla="*/ 1 h 1129"/>
                <a:gd name="T20" fmla="*/ 0 w 872"/>
                <a:gd name="T21" fmla="*/ 1 h 1129"/>
                <a:gd name="T22" fmla="*/ 0 w 872"/>
                <a:gd name="T23" fmla="*/ 2 h 1129"/>
                <a:gd name="T24" fmla="*/ 0 w 872"/>
                <a:gd name="T25" fmla="*/ 2 h 1129"/>
                <a:gd name="T26" fmla="*/ 0 w 872"/>
                <a:gd name="T27" fmla="*/ 2 h 1129"/>
                <a:gd name="T28" fmla="*/ 0 w 872"/>
                <a:gd name="T29" fmla="*/ 2 h 1129"/>
                <a:gd name="T30" fmla="*/ 0 w 872"/>
                <a:gd name="T31" fmla="*/ 2 h 1129"/>
                <a:gd name="T32" fmla="*/ 0 w 872"/>
                <a:gd name="T33" fmla="*/ 3 h 1129"/>
                <a:gd name="T34" fmla="*/ 1 w 872"/>
                <a:gd name="T35" fmla="*/ 3 h 1129"/>
                <a:gd name="T36" fmla="*/ 1 w 872"/>
                <a:gd name="T37" fmla="*/ 4 h 1129"/>
                <a:gd name="T38" fmla="*/ 1 w 872"/>
                <a:gd name="T39" fmla="*/ 4 h 1129"/>
                <a:gd name="T40" fmla="*/ 1 w 872"/>
                <a:gd name="T41" fmla="*/ 5 h 1129"/>
                <a:gd name="T42" fmla="*/ 2 w 872"/>
                <a:gd name="T43" fmla="*/ 5 h 1129"/>
                <a:gd name="T44" fmla="*/ 2 w 872"/>
                <a:gd name="T45" fmla="*/ 5 h 1129"/>
                <a:gd name="T46" fmla="*/ 2 w 872"/>
                <a:gd name="T47" fmla="*/ 4 h 1129"/>
                <a:gd name="T48" fmla="*/ 3 w 872"/>
                <a:gd name="T49" fmla="*/ 4 h 1129"/>
                <a:gd name="T50" fmla="*/ 3 w 872"/>
                <a:gd name="T51" fmla="*/ 3 h 1129"/>
                <a:gd name="T52" fmla="*/ 3 w 872"/>
                <a:gd name="T53" fmla="*/ 3 h 1129"/>
                <a:gd name="T54" fmla="*/ 3 w 872"/>
                <a:gd name="T55" fmla="*/ 3 h 1129"/>
                <a:gd name="T56" fmla="*/ 3 w 872"/>
                <a:gd name="T57" fmla="*/ 3 h 1129"/>
                <a:gd name="T58" fmla="*/ 3 w 872"/>
                <a:gd name="T59" fmla="*/ 3 h 1129"/>
                <a:gd name="T60" fmla="*/ 3 w 872"/>
                <a:gd name="T61" fmla="*/ 3 h 1129"/>
                <a:gd name="T62" fmla="*/ 3 w 872"/>
                <a:gd name="T63" fmla="*/ 3 h 1129"/>
                <a:gd name="T64" fmla="*/ 3 w 872"/>
                <a:gd name="T65" fmla="*/ 3 h 1129"/>
                <a:gd name="T66" fmla="*/ 3 w 872"/>
                <a:gd name="T67" fmla="*/ 3 h 1129"/>
                <a:gd name="T68" fmla="*/ 3 w 872"/>
                <a:gd name="T69" fmla="*/ 2 h 1129"/>
                <a:gd name="T70" fmla="*/ 4 w 872"/>
                <a:gd name="T71" fmla="*/ 2 h 1129"/>
                <a:gd name="T72" fmla="*/ 4 w 872"/>
                <a:gd name="T73" fmla="*/ 2 h 1129"/>
                <a:gd name="T74" fmla="*/ 4 w 872"/>
                <a:gd name="T75" fmla="*/ 2 h 1129"/>
                <a:gd name="T76" fmla="*/ 4 w 872"/>
                <a:gd name="T77" fmla="*/ 2 h 1129"/>
                <a:gd name="T78" fmla="*/ 4 w 872"/>
                <a:gd name="T79" fmla="*/ 2 h 1129"/>
                <a:gd name="T80" fmla="*/ 4 w 872"/>
                <a:gd name="T81" fmla="*/ 2 h 1129"/>
                <a:gd name="T82" fmla="*/ 4 w 872"/>
                <a:gd name="T83" fmla="*/ 1 h 1129"/>
                <a:gd name="T84" fmla="*/ 4 w 872"/>
                <a:gd name="T85" fmla="*/ 1 h 1129"/>
                <a:gd name="T86" fmla="*/ 4 w 872"/>
                <a:gd name="T87" fmla="*/ 1 h 1129"/>
                <a:gd name="T88" fmla="*/ 3 w 872"/>
                <a:gd name="T89" fmla="*/ 1 h 1129"/>
                <a:gd name="T90" fmla="*/ 3 w 872"/>
                <a:gd name="T91" fmla="*/ 1 h 1129"/>
                <a:gd name="T92" fmla="*/ 3 w 872"/>
                <a:gd name="T93" fmla="*/ 1 h 1129"/>
                <a:gd name="T94" fmla="*/ 3 w 872"/>
                <a:gd name="T95" fmla="*/ 0 h 1129"/>
                <a:gd name="T96" fmla="*/ 3 w 872"/>
                <a:gd name="T97" fmla="*/ 0 h 1129"/>
                <a:gd name="T98" fmla="*/ 3 w 872"/>
                <a:gd name="T99" fmla="*/ 0 h 1129"/>
                <a:gd name="T100" fmla="*/ 3 w 872"/>
                <a:gd name="T101" fmla="*/ 0 h 1129"/>
                <a:gd name="T102" fmla="*/ 2 w 872"/>
                <a:gd name="T103" fmla="*/ 0 h 1129"/>
                <a:gd name="T104" fmla="*/ 2 w 872"/>
                <a:gd name="T105" fmla="*/ 0 h 1129"/>
                <a:gd name="T106" fmla="*/ 2 w 872"/>
                <a:gd name="T107" fmla="*/ 0 h 1129"/>
                <a:gd name="T108" fmla="*/ 2 w 872"/>
                <a:gd name="T109" fmla="*/ 0 h 1129"/>
                <a:gd name="T110" fmla="*/ 2 w 872"/>
                <a:gd name="T111" fmla="*/ 0 h 1129"/>
                <a:gd name="T112" fmla="*/ 1 w 872"/>
                <a:gd name="T113" fmla="*/ 0 h 1129"/>
                <a:gd name="T114" fmla="*/ 1 w 872"/>
                <a:gd name="T115" fmla="*/ 0 h 112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2" h="1129">
                  <a:moveTo>
                    <a:pt x="301" y="9"/>
                  </a:moveTo>
                  <a:lnTo>
                    <a:pt x="255" y="26"/>
                  </a:lnTo>
                  <a:lnTo>
                    <a:pt x="212" y="44"/>
                  </a:lnTo>
                  <a:lnTo>
                    <a:pt x="172" y="66"/>
                  </a:lnTo>
                  <a:lnTo>
                    <a:pt x="135" y="91"/>
                  </a:lnTo>
                  <a:lnTo>
                    <a:pt x="103" y="120"/>
                  </a:lnTo>
                  <a:lnTo>
                    <a:pt x="74" y="151"/>
                  </a:lnTo>
                  <a:lnTo>
                    <a:pt x="48" y="187"/>
                  </a:lnTo>
                  <a:lnTo>
                    <a:pt x="29" y="225"/>
                  </a:lnTo>
                  <a:lnTo>
                    <a:pt x="14" y="268"/>
                  </a:lnTo>
                  <a:lnTo>
                    <a:pt x="4" y="312"/>
                  </a:lnTo>
                  <a:lnTo>
                    <a:pt x="0" y="361"/>
                  </a:lnTo>
                  <a:lnTo>
                    <a:pt x="1" y="413"/>
                  </a:lnTo>
                  <a:lnTo>
                    <a:pt x="8" y="469"/>
                  </a:lnTo>
                  <a:lnTo>
                    <a:pt x="23" y="528"/>
                  </a:lnTo>
                  <a:lnTo>
                    <a:pt x="44" y="590"/>
                  </a:lnTo>
                  <a:lnTo>
                    <a:pt x="72" y="657"/>
                  </a:lnTo>
                  <a:lnTo>
                    <a:pt x="152" y="796"/>
                  </a:lnTo>
                  <a:lnTo>
                    <a:pt x="177" y="880"/>
                  </a:lnTo>
                  <a:lnTo>
                    <a:pt x="176" y="1043"/>
                  </a:lnTo>
                  <a:lnTo>
                    <a:pt x="196" y="1090"/>
                  </a:lnTo>
                  <a:lnTo>
                    <a:pt x="509" y="1129"/>
                  </a:lnTo>
                  <a:lnTo>
                    <a:pt x="533" y="1096"/>
                  </a:lnTo>
                  <a:lnTo>
                    <a:pt x="565" y="954"/>
                  </a:lnTo>
                  <a:lnTo>
                    <a:pt x="603" y="870"/>
                  </a:lnTo>
                  <a:lnTo>
                    <a:pt x="673" y="791"/>
                  </a:lnTo>
                  <a:lnTo>
                    <a:pt x="688" y="776"/>
                  </a:lnTo>
                  <a:lnTo>
                    <a:pt x="705" y="759"/>
                  </a:lnTo>
                  <a:lnTo>
                    <a:pt x="722" y="741"/>
                  </a:lnTo>
                  <a:lnTo>
                    <a:pt x="741" y="721"/>
                  </a:lnTo>
                  <a:lnTo>
                    <a:pt x="758" y="698"/>
                  </a:lnTo>
                  <a:lnTo>
                    <a:pt x="777" y="675"/>
                  </a:lnTo>
                  <a:lnTo>
                    <a:pt x="794" y="649"/>
                  </a:lnTo>
                  <a:lnTo>
                    <a:pt x="810" y="621"/>
                  </a:lnTo>
                  <a:lnTo>
                    <a:pt x="826" y="591"/>
                  </a:lnTo>
                  <a:lnTo>
                    <a:pt x="839" y="559"/>
                  </a:lnTo>
                  <a:lnTo>
                    <a:pt x="851" y="526"/>
                  </a:lnTo>
                  <a:lnTo>
                    <a:pt x="861" y="490"/>
                  </a:lnTo>
                  <a:lnTo>
                    <a:pt x="868" y="452"/>
                  </a:lnTo>
                  <a:lnTo>
                    <a:pt x="872" y="412"/>
                  </a:lnTo>
                  <a:lnTo>
                    <a:pt x="872" y="369"/>
                  </a:lnTo>
                  <a:lnTo>
                    <a:pt x="870" y="324"/>
                  </a:lnTo>
                  <a:lnTo>
                    <a:pt x="857" y="277"/>
                  </a:lnTo>
                  <a:lnTo>
                    <a:pt x="839" y="233"/>
                  </a:lnTo>
                  <a:lnTo>
                    <a:pt x="816" y="193"/>
                  </a:lnTo>
                  <a:lnTo>
                    <a:pt x="788" y="157"/>
                  </a:lnTo>
                  <a:lnTo>
                    <a:pt x="757" y="126"/>
                  </a:lnTo>
                  <a:lnTo>
                    <a:pt x="722" y="97"/>
                  </a:lnTo>
                  <a:lnTo>
                    <a:pt x="684" y="73"/>
                  </a:lnTo>
                  <a:lnTo>
                    <a:pt x="645" y="52"/>
                  </a:lnTo>
                  <a:lnTo>
                    <a:pt x="603" y="35"/>
                  </a:lnTo>
                  <a:lnTo>
                    <a:pt x="560" y="21"/>
                  </a:lnTo>
                  <a:lnTo>
                    <a:pt x="516" y="11"/>
                  </a:lnTo>
                  <a:lnTo>
                    <a:pt x="471" y="5"/>
                  </a:lnTo>
                  <a:lnTo>
                    <a:pt x="427" y="0"/>
                  </a:lnTo>
                  <a:lnTo>
                    <a:pt x="384" y="0"/>
                  </a:lnTo>
                  <a:lnTo>
                    <a:pt x="341" y="4"/>
                  </a:lnTo>
                  <a:lnTo>
                    <a:pt x="301" y="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1" name="Freeform 469">
              <a:extLst>
                <a:ext uri="{FF2B5EF4-FFF2-40B4-BE49-F238E27FC236}">
                  <a16:creationId xmlns:a16="http://schemas.microsoft.com/office/drawing/2014/main" id="{CB8677DA-562C-4711-8187-902757FAC8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23" y="2916"/>
              <a:ext cx="265" cy="357"/>
            </a:xfrm>
            <a:custGeom>
              <a:avLst/>
              <a:gdLst>
                <a:gd name="T0" fmla="*/ 1 w 790"/>
                <a:gd name="T1" fmla="*/ 0 h 1063"/>
                <a:gd name="T2" fmla="*/ 1 w 790"/>
                <a:gd name="T3" fmla="*/ 0 h 1063"/>
                <a:gd name="T4" fmla="*/ 1 w 790"/>
                <a:gd name="T5" fmla="*/ 0 h 1063"/>
                <a:gd name="T6" fmla="*/ 1 w 790"/>
                <a:gd name="T7" fmla="*/ 0 h 1063"/>
                <a:gd name="T8" fmla="*/ 1 w 790"/>
                <a:gd name="T9" fmla="*/ 0 h 1063"/>
                <a:gd name="T10" fmla="*/ 0 w 790"/>
                <a:gd name="T11" fmla="*/ 0 h 1063"/>
                <a:gd name="T12" fmla="*/ 0 w 790"/>
                <a:gd name="T13" fmla="*/ 1 h 1063"/>
                <a:gd name="T14" fmla="*/ 0 w 790"/>
                <a:gd name="T15" fmla="*/ 1 h 1063"/>
                <a:gd name="T16" fmla="*/ 0 w 790"/>
                <a:gd name="T17" fmla="*/ 1 h 1063"/>
                <a:gd name="T18" fmla="*/ 0 w 790"/>
                <a:gd name="T19" fmla="*/ 1 h 1063"/>
                <a:gd name="T20" fmla="*/ 0 w 790"/>
                <a:gd name="T21" fmla="*/ 1 h 1063"/>
                <a:gd name="T22" fmla="*/ 0 w 790"/>
                <a:gd name="T23" fmla="*/ 1 h 1063"/>
                <a:gd name="T24" fmla="*/ 0 w 790"/>
                <a:gd name="T25" fmla="*/ 2 h 1063"/>
                <a:gd name="T26" fmla="*/ 0 w 790"/>
                <a:gd name="T27" fmla="*/ 2 h 1063"/>
                <a:gd name="T28" fmla="*/ 0 w 790"/>
                <a:gd name="T29" fmla="*/ 2 h 1063"/>
                <a:gd name="T30" fmla="*/ 0 w 790"/>
                <a:gd name="T31" fmla="*/ 2 h 1063"/>
                <a:gd name="T32" fmla="*/ 0 w 790"/>
                <a:gd name="T33" fmla="*/ 2 h 1063"/>
                <a:gd name="T34" fmla="*/ 1 w 790"/>
                <a:gd name="T35" fmla="*/ 3 h 1063"/>
                <a:gd name="T36" fmla="*/ 1 w 790"/>
                <a:gd name="T37" fmla="*/ 3 h 1063"/>
                <a:gd name="T38" fmla="*/ 1 w 790"/>
                <a:gd name="T39" fmla="*/ 4 h 1063"/>
                <a:gd name="T40" fmla="*/ 1 w 790"/>
                <a:gd name="T41" fmla="*/ 4 h 1063"/>
                <a:gd name="T42" fmla="*/ 2 w 790"/>
                <a:gd name="T43" fmla="*/ 4 h 1063"/>
                <a:gd name="T44" fmla="*/ 2 w 790"/>
                <a:gd name="T45" fmla="*/ 4 h 1063"/>
                <a:gd name="T46" fmla="*/ 2 w 790"/>
                <a:gd name="T47" fmla="*/ 4 h 1063"/>
                <a:gd name="T48" fmla="*/ 2 w 790"/>
                <a:gd name="T49" fmla="*/ 3 h 1063"/>
                <a:gd name="T50" fmla="*/ 3 w 790"/>
                <a:gd name="T51" fmla="*/ 3 h 1063"/>
                <a:gd name="T52" fmla="*/ 3 w 790"/>
                <a:gd name="T53" fmla="*/ 3 h 1063"/>
                <a:gd name="T54" fmla="*/ 3 w 790"/>
                <a:gd name="T55" fmla="*/ 3 h 1063"/>
                <a:gd name="T56" fmla="*/ 3 w 790"/>
                <a:gd name="T57" fmla="*/ 3 h 1063"/>
                <a:gd name="T58" fmla="*/ 3 w 790"/>
                <a:gd name="T59" fmla="*/ 3 h 1063"/>
                <a:gd name="T60" fmla="*/ 3 w 790"/>
                <a:gd name="T61" fmla="*/ 3 h 1063"/>
                <a:gd name="T62" fmla="*/ 3 w 790"/>
                <a:gd name="T63" fmla="*/ 3 h 1063"/>
                <a:gd name="T64" fmla="*/ 3 w 790"/>
                <a:gd name="T65" fmla="*/ 2 h 1063"/>
                <a:gd name="T66" fmla="*/ 3 w 790"/>
                <a:gd name="T67" fmla="*/ 2 h 1063"/>
                <a:gd name="T68" fmla="*/ 3 w 790"/>
                <a:gd name="T69" fmla="*/ 2 h 1063"/>
                <a:gd name="T70" fmla="*/ 3 w 790"/>
                <a:gd name="T71" fmla="*/ 2 h 1063"/>
                <a:gd name="T72" fmla="*/ 3 w 790"/>
                <a:gd name="T73" fmla="*/ 2 h 1063"/>
                <a:gd name="T74" fmla="*/ 3 w 790"/>
                <a:gd name="T75" fmla="*/ 2 h 1063"/>
                <a:gd name="T76" fmla="*/ 3 w 790"/>
                <a:gd name="T77" fmla="*/ 2 h 1063"/>
                <a:gd name="T78" fmla="*/ 3 w 790"/>
                <a:gd name="T79" fmla="*/ 2 h 1063"/>
                <a:gd name="T80" fmla="*/ 3 w 790"/>
                <a:gd name="T81" fmla="*/ 1 h 1063"/>
                <a:gd name="T82" fmla="*/ 3 w 790"/>
                <a:gd name="T83" fmla="*/ 1 h 1063"/>
                <a:gd name="T84" fmla="*/ 3 w 790"/>
                <a:gd name="T85" fmla="*/ 1 h 1063"/>
                <a:gd name="T86" fmla="*/ 3 w 790"/>
                <a:gd name="T87" fmla="*/ 1 h 1063"/>
                <a:gd name="T88" fmla="*/ 3 w 790"/>
                <a:gd name="T89" fmla="*/ 1 h 1063"/>
                <a:gd name="T90" fmla="*/ 3 w 790"/>
                <a:gd name="T91" fmla="*/ 1 h 1063"/>
                <a:gd name="T92" fmla="*/ 3 w 790"/>
                <a:gd name="T93" fmla="*/ 0 h 1063"/>
                <a:gd name="T94" fmla="*/ 3 w 790"/>
                <a:gd name="T95" fmla="*/ 0 h 1063"/>
                <a:gd name="T96" fmla="*/ 3 w 790"/>
                <a:gd name="T97" fmla="*/ 0 h 1063"/>
                <a:gd name="T98" fmla="*/ 2 w 790"/>
                <a:gd name="T99" fmla="*/ 0 h 1063"/>
                <a:gd name="T100" fmla="*/ 2 w 790"/>
                <a:gd name="T101" fmla="*/ 0 h 1063"/>
                <a:gd name="T102" fmla="*/ 2 w 790"/>
                <a:gd name="T103" fmla="*/ 0 h 1063"/>
                <a:gd name="T104" fmla="*/ 2 w 790"/>
                <a:gd name="T105" fmla="*/ 0 h 1063"/>
                <a:gd name="T106" fmla="*/ 2 w 790"/>
                <a:gd name="T107" fmla="*/ 0 h 1063"/>
                <a:gd name="T108" fmla="*/ 2 w 790"/>
                <a:gd name="T109" fmla="*/ 0 h 1063"/>
                <a:gd name="T110" fmla="*/ 1 w 790"/>
                <a:gd name="T111" fmla="*/ 0 h 1063"/>
                <a:gd name="T112" fmla="*/ 1 w 790"/>
                <a:gd name="T113" fmla="*/ 0 h 1063"/>
                <a:gd name="T114" fmla="*/ 1 w 790"/>
                <a:gd name="T115" fmla="*/ 0 h 10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90" h="1063">
                  <a:moveTo>
                    <a:pt x="278" y="5"/>
                  </a:moveTo>
                  <a:lnTo>
                    <a:pt x="237" y="19"/>
                  </a:lnTo>
                  <a:lnTo>
                    <a:pt x="198" y="35"/>
                  </a:lnTo>
                  <a:lnTo>
                    <a:pt x="161" y="55"/>
                  </a:lnTo>
                  <a:lnTo>
                    <a:pt x="126" y="78"/>
                  </a:lnTo>
                  <a:lnTo>
                    <a:pt x="95" y="103"/>
                  </a:lnTo>
                  <a:lnTo>
                    <a:pt x="69" y="132"/>
                  </a:lnTo>
                  <a:lnTo>
                    <a:pt x="46" y="163"/>
                  </a:lnTo>
                  <a:lnTo>
                    <a:pt x="26" y="197"/>
                  </a:lnTo>
                  <a:lnTo>
                    <a:pt x="12" y="234"/>
                  </a:lnTo>
                  <a:lnTo>
                    <a:pt x="3" y="275"/>
                  </a:lnTo>
                  <a:lnTo>
                    <a:pt x="0" y="318"/>
                  </a:lnTo>
                  <a:lnTo>
                    <a:pt x="1" y="365"/>
                  </a:lnTo>
                  <a:lnTo>
                    <a:pt x="9" y="414"/>
                  </a:lnTo>
                  <a:lnTo>
                    <a:pt x="24" y="466"/>
                  </a:lnTo>
                  <a:lnTo>
                    <a:pt x="44" y="521"/>
                  </a:lnTo>
                  <a:lnTo>
                    <a:pt x="73" y="580"/>
                  </a:lnTo>
                  <a:lnTo>
                    <a:pt x="172" y="707"/>
                  </a:lnTo>
                  <a:lnTo>
                    <a:pt x="187" y="780"/>
                  </a:lnTo>
                  <a:lnTo>
                    <a:pt x="179" y="980"/>
                  </a:lnTo>
                  <a:lnTo>
                    <a:pt x="222" y="1034"/>
                  </a:lnTo>
                  <a:lnTo>
                    <a:pt x="433" y="1063"/>
                  </a:lnTo>
                  <a:lnTo>
                    <a:pt x="479" y="1026"/>
                  </a:lnTo>
                  <a:lnTo>
                    <a:pt x="509" y="858"/>
                  </a:lnTo>
                  <a:lnTo>
                    <a:pt x="543" y="783"/>
                  </a:lnTo>
                  <a:lnTo>
                    <a:pt x="602" y="711"/>
                  </a:lnTo>
                  <a:lnTo>
                    <a:pt x="617" y="696"/>
                  </a:lnTo>
                  <a:lnTo>
                    <a:pt x="633" y="680"/>
                  </a:lnTo>
                  <a:lnTo>
                    <a:pt x="649" y="663"/>
                  </a:lnTo>
                  <a:lnTo>
                    <a:pt x="667" y="643"/>
                  </a:lnTo>
                  <a:lnTo>
                    <a:pt x="683" y="623"/>
                  </a:lnTo>
                  <a:lnTo>
                    <a:pt x="699" y="601"/>
                  </a:lnTo>
                  <a:lnTo>
                    <a:pt x="715" y="577"/>
                  </a:lnTo>
                  <a:lnTo>
                    <a:pt x="730" y="551"/>
                  </a:lnTo>
                  <a:lnTo>
                    <a:pt x="744" y="524"/>
                  </a:lnTo>
                  <a:lnTo>
                    <a:pt x="756" y="495"/>
                  </a:lnTo>
                  <a:lnTo>
                    <a:pt x="767" y="465"/>
                  </a:lnTo>
                  <a:lnTo>
                    <a:pt x="776" y="433"/>
                  </a:lnTo>
                  <a:lnTo>
                    <a:pt x="783" y="398"/>
                  </a:lnTo>
                  <a:lnTo>
                    <a:pt x="788" y="362"/>
                  </a:lnTo>
                  <a:lnTo>
                    <a:pt x="790" y="324"/>
                  </a:lnTo>
                  <a:lnTo>
                    <a:pt x="789" y="285"/>
                  </a:lnTo>
                  <a:lnTo>
                    <a:pt x="777" y="242"/>
                  </a:lnTo>
                  <a:lnTo>
                    <a:pt x="761" y="204"/>
                  </a:lnTo>
                  <a:lnTo>
                    <a:pt x="740" y="170"/>
                  </a:lnTo>
                  <a:lnTo>
                    <a:pt x="716" y="139"/>
                  </a:lnTo>
                  <a:lnTo>
                    <a:pt x="688" y="111"/>
                  </a:lnTo>
                  <a:lnTo>
                    <a:pt x="657" y="86"/>
                  </a:lnTo>
                  <a:lnTo>
                    <a:pt x="624" y="65"/>
                  </a:lnTo>
                  <a:lnTo>
                    <a:pt x="589" y="48"/>
                  </a:lnTo>
                  <a:lnTo>
                    <a:pt x="551" y="33"/>
                  </a:lnTo>
                  <a:lnTo>
                    <a:pt x="513" y="21"/>
                  </a:lnTo>
                  <a:lnTo>
                    <a:pt x="473" y="12"/>
                  </a:lnTo>
                  <a:lnTo>
                    <a:pt x="434" y="5"/>
                  </a:lnTo>
                  <a:lnTo>
                    <a:pt x="394" y="2"/>
                  </a:lnTo>
                  <a:lnTo>
                    <a:pt x="354" y="0"/>
                  </a:lnTo>
                  <a:lnTo>
                    <a:pt x="315" y="2"/>
                  </a:lnTo>
                  <a:lnTo>
                    <a:pt x="278" y="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2" name="Freeform 470">
              <a:extLst>
                <a:ext uri="{FF2B5EF4-FFF2-40B4-BE49-F238E27FC236}">
                  <a16:creationId xmlns:a16="http://schemas.microsoft.com/office/drawing/2014/main" id="{240D8E0B-CD04-4082-A2E5-6DAC820825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30" y="2920"/>
              <a:ext cx="250" cy="352"/>
            </a:xfrm>
            <a:custGeom>
              <a:avLst/>
              <a:gdLst>
                <a:gd name="T0" fmla="*/ 1 w 744"/>
                <a:gd name="T1" fmla="*/ 0 h 1049"/>
                <a:gd name="T2" fmla="*/ 1 w 744"/>
                <a:gd name="T3" fmla="*/ 0 h 1049"/>
                <a:gd name="T4" fmla="*/ 0 w 744"/>
                <a:gd name="T5" fmla="*/ 0 h 1049"/>
                <a:gd name="T6" fmla="*/ 0 w 744"/>
                <a:gd name="T7" fmla="*/ 1 h 1049"/>
                <a:gd name="T8" fmla="*/ 0 w 744"/>
                <a:gd name="T9" fmla="*/ 1 h 1049"/>
                <a:gd name="T10" fmla="*/ 0 w 744"/>
                <a:gd name="T11" fmla="*/ 1 h 1049"/>
                <a:gd name="T12" fmla="*/ 0 w 744"/>
                <a:gd name="T13" fmla="*/ 2 h 1049"/>
                <a:gd name="T14" fmla="*/ 0 w 744"/>
                <a:gd name="T15" fmla="*/ 2 h 1049"/>
                <a:gd name="T16" fmla="*/ 0 w 744"/>
                <a:gd name="T17" fmla="*/ 2 h 1049"/>
                <a:gd name="T18" fmla="*/ 0 w 744"/>
                <a:gd name="T19" fmla="*/ 3 h 1049"/>
                <a:gd name="T20" fmla="*/ 1 w 744"/>
                <a:gd name="T21" fmla="*/ 3 h 1049"/>
                <a:gd name="T22" fmla="*/ 1 w 744"/>
                <a:gd name="T23" fmla="*/ 3 h 1049"/>
                <a:gd name="T24" fmla="*/ 1 w 744"/>
                <a:gd name="T25" fmla="*/ 3 h 1049"/>
                <a:gd name="T26" fmla="*/ 1 w 744"/>
                <a:gd name="T27" fmla="*/ 3 h 1049"/>
                <a:gd name="T28" fmla="*/ 1 w 744"/>
                <a:gd name="T29" fmla="*/ 3 h 1049"/>
                <a:gd name="T30" fmla="*/ 1 w 744"/>
                <a:gd name="T31" fmla="*/ 4 h 1049"/>
                <a:gd name="T32" fmla="*/ 1 w 744"/>
                <a:gd name="T33" fmla="*/ 4 h 1049"/>
                <a:gd name="T34" fmla="*/ 1 w 744"/>
                <a:gd name="T35" fmla="*/ 4 h 1049"/>
                <a:gd name="T36" fmla="*/ 1 w 744"/>
                <a:gd name="T37" fmla="*/ 4 h 1049"/>
                <a:gd name="T38" fmla="*/ 1 w 744"/>
                <a:gd name="T39" fmla="*/ 4 h 1049"/>
                <a:gd name="T40" fmla="*/ 1 w 744"/>
                <a:gd name="T41" fmla="*/ 4 h 1049"/>
                <a:gd name="T42" fmla="*/ 1 w 744"/>
                <a:gd name="T43" fmla="*/ 4 h 1049"/>
                <a:gd name="T44" fmla="*/ 1 w 744"/>
                <a:gd name="T45" fmla="*/ 4 h 1049"/>
                <a:gd name="T46" fmla="*/ 1 w 744"/>
                <a:gd name="T47" fmla="*/ 4 h 1049"/>
                <a:gd name="T48" fmla="*/ 1 w 744"/>
                <a:gd name="T49" fmla="*/ 4 h 1049"/>
                <a:gd name="T50" fmla="*/ 1 w 744"/>
                <a:gd name="T51" fmla="*/ 4 h 1049"/>
                <a:gd name="T52" fmla="*/ 2 w 744"/>
                <a:gd name="T53" fmla="*/ 4 h 1049"/>
                <a:gd name="T54" fmla="*/ 2 w 744"/>
                <a:gd name="T55" fmla="*/ 4 h 1049"/>
                <a:gd name="T56" fmla="*/ 2 w 744"/>
                <a:gd name="T57" fmla="*/ 4 h 1049"/>
                <a:gd name="T58" fmla="*/ 2 w 744"/>
                <a:gd name="T59" fmla="*/ 4 h 1049"/>
                <a:gd name="T60" fmla="*/ 2 w 744"/>
                <a:gd name="T61" fmla="*/ 4 h 1049"/>
                <a:gd name="T62" fmla="*/ 2 w 744"/>
                <a:gd name="T63" fmla="*/ 4 h 1049"/>
                <a:gd name="T64" fmla="*/ 2 w 744"/>
                <a:gd name="T65" fmla="*/ 4 h 1049"/>
                <a:gd name="T66" fmla="*/ 2 w 744"/>
                <a:gd name="T67" fmla="*/ 4 h 1049"/>
                <a:gd name="T68" fmla="*/ 2 w 744"/>
                <a:gd name="T69" fmla="*/ 3 h 1049"/>
                <a:gd name="T70" fmla="*/ 2 w 744"/>
                <a:gd name="T71" fmla="*/ 3 h 1049"/>
                <a:gd name="T72" fmla="*/ 2 w 744"/>
                <a:gd name="T73" fmla="*/ 3 h 1049"/>
                <a:gd name="T74" fmla="*/ 2 w 744"/>
                <a:gd name="T75" fmla="*/ 3 h 1049"/>
                <a:gd name="T76" fmla="*/ 2 w 744"/>
                <a:gd name="T77" fmla="*/ 3 h 1049"/>
                <a:gd name="T78" fmla="*/ 2 w 744"/>
                <a:gd name="T79" fmla="*/ 3 h 1049"/>
                <a:gd name="T80" fmla="*/ 2 w 744"/>
                <a:gd name="T81" fmla="*/ 3 h 1049"/>
                <a:gd name="T82" fmla="*/ 3 w 744"/>
                <a:gd name="T83" fmla="*/ 3 h 1049"/>
                <a:gd name="T84" fmla="*/ 3 w 744"/>
                <a:gd name="T85" fmla="*/ 3 h 1049"/>
                <a:gd name="T86" fmla="*/ 3 w 744"/>
                <a:gd name="T87" fmla="*/ 2 h 1049"/>
                <a:gd name="T88" fmla="*/ 3 w 744"/>
                <a:gd name="T89" fmla="*/ 2 h 1049"/>
                <a:gd name="T90" fmla="*/ 3 w 744"/>
                <a:gd name="T91" fmla="*/ 2 h 1049"/>
                <a:gd name="T92" fmla="*/ 3 w 744"/>
                <a:gd name="T93" fmla="*/ 2 h 1049"/>
                <a:gd name="T94" fmla="*/ 3 w 744"/>
                <a:gd name="T95" fmla="*/ 1 h 1049"/>
                <a:gd name="T96" fmla="*/ 3 w 744"/>
                <a:gd name="T97" fmla="*/ 1 h 1049"/>
                <a:gd name="T98" fmla="*/ 3 w 744"/>
                <a:gd name="T99" fmla="*/ 1 h 1049"/>
                <a:gd name="T100" fmla="*/ 3 w 744"/>
                <a:gd name="T101" fmla="*/ 0 h 1049"/>
                <a:gd name="T102" fmla="*/ 3 w 744"/>
                <a:gd name="T103" fmla="*/ 0 h 1049"/>
                <a:gd name="T104" fmla="*/ 2 w 744"/>
                <a:gd name="T105" fmla="*/ 0 h 1049"/>
                <a:gd name="T106" fmla="*/ 2 w 744"/>
                <a:gd name="T107" fmla="*/ 0 h 1049"/>
                <a:gd name="T108" fmla="*/ 2 w 744"/>
                <a:gd name="T109" fmla="*/ 0 h 1049"/>
                <a:gd name="T110" fmla="*/ 1 w 744"/>
                <a:gd name="T111" fmla="*/ 0 h 104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44" h="1049">
                  <a:moveTo>
                    <a:pt x="270" y="4"/>
                  </a:moveTo>
                  <a:lnTo>
                    <a:pt x="229" y="16"/>
                  </a:lnTo>
                  <a:lnTo>
                    <a:pt x="189" y="32"/>
                  </a:lnTo>
                  <a:lnTo>
                    <a:pt x="154" y="52"/>
                  </a:lnTo>
                  <a:lnTo>
                    <a:pt x="120" y="74"/>
                  </a:lnTo>
                  <a:lnTo>
                    <a:pt x="90" y="98"/>
                  </a:lnTo>
                  <a:lnTo>
                    <a:pt x="64" y="126"/>
                  </a:lnTo>
                  <a:lnTo>
                    <a:pt x="42" y="156"/>
                  </a:lnTo>
                  <a:lnTo>
                    <a:pt x="25" y="188"/>
                  </a:lnTo>
                  <a:lnTo>
                    <a:pt x="11" y="224"/>
                  </a:lnTo>
                  <a:lnTo>
                    <a:pt x="3" y="263"/>
                  </a:lnTo>
                  <a:lnTo>
                    <a:pt x="0" y="303"/>
                  </a:lnTo>
                  <a:lnTo>
                    <a:pt x="3" y="347"/>
                  </a:lnTo>
                  <a:lnTo>
                    <a:pt x="11" y="393"/>
                  </a:lnTo>
                  <a:lnTo>
                    <a:pt x="26" y="441"/>
                  </a:lnTo>
                  <a:lnTo>
                    <a:pt x="48" y="492"/>
                  </a:lnTo>
                  <a:lnTo>
                    <a:pt x="75" y="546"/>
                  </a:lnTo>
                  <a:lnTo>
                    <a:pt x="87" y="565"/>
                  </a:lnTo>
                  <a:lnTo>
                    <a:pt x="97" y="584"/>
                  </a:lnTo>
                  <a:lnTo>
                    <a:pt x="109" y="603"/>
                  </a:lnTo>
                  <a:lnTo>
                    <a:pt x="120" y="622"/>
                  </a:lnTo>
                  <a:lnTo>
                    <a:pt x="131" y="641"/>
                  </a:lnTo>
                  <a:lnTo>
                    <a:pt x="142" y="660"/>
                  </a:lnTo>
                  <a:lnTo>
                    <a:pt x="153" y="679"/>
                  </a:lnTo>
                  <a:lnTo>
                    <a:pt x="164" y="698"/>
                  </a:lnTo>
                  <a:lnTo>
                    <a:pt x="167" y="717"/>
                  </a:lnTo>
                  <a:lnTo>
                    <a:pt x="171" y="734"/>
                  </a:lnTo>
                  <a:lnTo>
                    <a:pt x="174" y="752"/>
                  </a:lnTo>
                  <a:lnTo>
                    <a:pt x="178" y="771"/>
                  </a:lnTo>
                  <a:lnTo>
                    <a:pt x="176" y="820"/>
                  </a:lnTo>
                  <a:lnTo>
                    <a:pt x="173" y="869"/>
                  </a:lnTo>
                  <a:lnTo>
                    <a:pt x="170" y="918"/>
                  </a:lnTo>
                  <a:lnTo>
                    <a:pt x="167" y="968"/>
                  </a:lnTo>
                  <a:lnTo>
                    <a:pt x="172" y="975"/>
                  </a:lnTo>
                  <a:lnTo>
                    <a:pt x="178" y="982"/>
                  </a:lnTo>
                  <a:lnTo>
                    <a:pt x="182" y="989"/>
                  </a:lnTo>
                  <a:lnTo>
                    <a:pt x="187" y="996"/>
                  </a:lnTo>
                  <a:lnTo>
                    <a:pt x="193" y="1003"/>
                  </a:lnTo>
                  <a:lnTo>
                    <a:pt x="197" y="1009"/>
                  </a:lnTo>
                  <a:lnTo>
                    <a:pt x="202" y="1016"/>
                  </a:lnTo>
                  <a:lnTo>
                    <a:pt x="207" y="1023"/>
                  </a:lnTo>
                  <a:lnTo>
                    <a:pt x="219" y="1024"/>
                  </a:lnTo>
                  <a:lnTo>
                    <a:pt x="232" y="1027"/>
                  </a:lnTo>
                  <a:lnTo>
                    <a:pt x="245" y="1028"/>
                  </a:lnTo>
                  <a:lnTo>
                    <a:pt x="256" y="1029"/>
                  </a:lnTo>
                  <a:lnTo>
                    <a:pt x="269" y="1031"/>
                  </a:lnTo>
                  <a:lnTo>
                    <a:pt x="282" y="1032"/>
                  </a:lnTo>
                  <a:lnTo>
                    <a:pt x="294" y="1034"/>
                  </a:lnTo>
                  <a:lnTo>
                    <a:pt x="306" y="1036"/>
                  </a:lnTo>
                  <a:lnTo>
                    <a:pt x="318" y="1037"/>
                  </a:lnTo>
                  <a:lnTo>
                    <a:pt x="331" y="1038"/>
                  </a:lnTo>
                  <a:lnTo>
                    <a:pt x="344" y="1041"/>
                  </a:lnTo>
                  <a:lnTo>
                    <a:pt x="355" y="1042"/>
                  </a:lnTo>
                  <a:lnTo>
                    <a:pt x="368" y="1044"/>
                  </a:lnTo>
                  <a:lnTo>
                    <a:pt x="381" y="1045"/>
                  </a:lnTo>
                  <a:lnTo>
                    <a:pt x="392" y="1047"/>
                  </a:lnTo>
                  <a:lnTo>
                    <a:pt x="405" y="1049"/>
                  </a:lnTo>
                  <a:lnTo>
                    <a:pt x="411" y="1044"/>
                  </a:lnTo>
                  <a:lnTo>
                    <a:pt x="416" y="1039"/>
                  </a:lnTo>
                  <a:lnTo>
                    <a:pt x="421" y="1035"/>
                  </a:lnTo>
                  <a:lnTo>
                    <a:pt x="427" y="1030"/>
                  </a:lnTo>
                  <a:lnTo>
                    <a:pt x="432" y="1026"/>
                  </a:lnTo>
                  <a:lnTo>
                    <a:pt x="437" y="1021"/>
                  </a:lnTo>
                  <a:lnTo>
                    <a:pt x="443" y="1016"/>
                  </a:lnTo>
                  <a:lnTo>
                    <a:pt x="449" y="1012"/>
                  </a:lnTo>
                  <a:lnTo>
                    <a:pt x="455" y="969"/>
                  </a:lnTo>
                  <a:lnTo>
                    <a:pt x="464" y="928"/>
                  </a:lnTo>
                  <a:lnTo>
                    <a:pt x="470" y="886"/>
                  </a:lnTo>
                  <a:lnTo>
                    <a:pt x="477" y="845"/>
                  </a:lnTo>
                  <a:lnTo>
                    <a:pt x="485" y="826"/>
                  </a:lnTo>
                  <a:lnTo>
                    <a:pt x="495" y="808"/>
                  </a:lnTo>
                  <a:lnTo>
                    <a:pt x="503" y="789"/>
                  </a:lnTo>
                  <a:lnTo>
                    <a:pt x="511" y="771"/>
                  </a:lnTo>
                  <a:lnTo>
                    <a:pt x="518" y="762"/>
                  </a:lnTo>
                  <a:lnTo>
                    <a:pt x="525" y="752"/>
                  </a:lnTo>
                  <a:lnTo>
                    <a:pt x="532" y="744"/>
                  </a:lnTo>
                  <a:lnTo>
                    <a:pt x="538" y="735"/>
                  </a:lnTo>
                  <a:lnTo>
                    <a:pt x="545" y="726"/>
                  </a:lnTo>
                  <a:lnTo>
                    <a:pt x="552" y="718"/>
                  </a:lnTo>
                  <a:lnTo>
                    <a:pt x="559" y="709"/>
                  </a:lnTo>
                  <a:lnTo>
                    <a:pt x="566" y="699"/>
                  </a:lnTo>
                  <a:lnTo>
                    <a:pt x="580" y="685"/>
                  </a:lnTo>
                  <a:lnTo>
                    <a:pt x="595" y="668"/>
                  </a:lnTo>
                  <a:lnTo>
                    <a:pt x="610" y="651"/>
                  </a:lnTo>
                  <a:lnTo>
                    <a:pt x="626" y="632"/>
                  </a:lnTo>
                  <a:lnTo>
                    <a:pt x="641" y="611"/>
                  </a:lnTo>
                  <a:lnTo>
                    <a:pt x="656" y="589"/>
                  </a:lnTo>
                  <a:lnTo>
                    <a:pt x="671" y="565"/>
                  </a:lnTo>
                  <a:lnTo>
                    <a:pt x="685" y="539"/>
                  </a:lnTo>
                  <a:lnTo>
                    <a:pt x="699" y="513"/>
                  </a:lnTo>
                  <a:lnTo>
                    <a:pt x="710" y="484"/>
                  </a:lnTo>
                  <a:lnTo>
                    <a:pt x="720" y="454"/>
                  </a:lnTo>
                  <a:lnTo>
                    <a:pt x="730" y="422"/>
                  </a:lnTo>
                  <a:lnTo>
                    <a:pt x="737" y="387"/>
                  </a:lnTo>
                  <a:lnTo>
                    <a:pt x="741" y="353"/>
                  </a:lnTo>
                  <a:lnTo>
                    <a:pt x="744" y="315"/>
                  </a:lnTo>
                  <a:lnTo>
                    <a:pt x="744" y="275"/>
                  </a:lnTo>
                  <a:lnTo>
                    <a:pt x="734" y="236"/>
                  </a:lnTo>
                  <a:lnTo>
                    <a:pt x="720" y="199"/>
                  </a:lnTo>
                  <a:lnTo>
                    <a:pt x="703" y="166"/>
                  </a:lnTo>
                  <a:lnTo>
                    <a:pt x="681" y="137"/>
                  </a:lnTo>
                  <a:lnTo>
                    <a:pt x="656" y="111"/>
                  </a:lnTo>
                  <a:lnTo>
                    <a:pt x="627" y="87"/>
                  </a:lnTo>
                  <a:lnTo>
                    <a:pt x="596" y="66"/>
                  </a:lnTo>
                  <a:lnTo>
                    <a:pt x="564" y="49"/>
                  </a:lnTo>
                  <a:lnTo>
                    <a:pt x="528" y="34"/>
                  </a:lnTo>
                  <a:lnTo>
                    <a:pt x="492" y="22"/>
                  </a:lnTo>
                  <a:lnTo>
                    <a:pt x="455" y="13"/>
                  </a:lnTo>
                  <a:lnTo>
                    <a:pt x="417" y="6"/>
                  </a:lnTo>
                  <a:lnTo>
                    <a:pt x="379" y="2"/>
                  </a:lnTo>
                  <a:lnTo>
                    <a:pt x="343" y="0"/>
                  </a:lnTo>
                  <a:lnTo>
                    <a:pt x="306" y="1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3" name="Freeform 471">
              <a:extLst>
                <a:ext uri="{FF2B5EF4-FFF2-40B4-BE49-F238E27FC236}">
                  <a16:creationId xmlns:a16="http://schemas.microsoft.com/office/drawing/2014/main" id="{89590092-657D-4C6C-91B6-37682F4EA7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38" y="2925"/>
              <a:ext cx="233" cy="347"/>
            </a:xfrm>
            <a:custGeom>
              <a:avLst/>
              <a:gdLst>
                <a:gd name="T0" fmla="*/ 1 w 695"/>
                <a:gd name="T1" fmla="*/ 0 h 1033"/>
                <a:gd name="T2" fmla="*/ 1 w 695"/>
                <a:gd name="T3" fmla="*/ 0 h 1033"/>
                <a:gd name="T4" fmla="*/ 0 w 695"/>
                <a:gd name="T5" fmla="*/ 0 h 1033"/>
                <a:gd name="T6" fmla="*/ 0 w 695"/>
                <a:gd name="T7" fmla="*/ 1 h 1033"/>
                <a:gd name="T8" fmla="*/ 0 w 695"/>
                <a:gd name="T9" fmla="*/ 1 h 1033"/>
                <a:gd name="T10" fmla="*/ 0 w 695"/>
                <a:gd name="T11" fmla="*/ 1 h 1033"/>
                <a:gd name="T12" fmla="*/ 0 w 695"/>
                <a:gd name="T13" fmla="*/ 2 h 1033"/>
                <a:gd name="T14" fmla="*/ 0 w 695"/>
                <a:gd name="T15" fmla="*/ 2 h 1033"/>
                <a:gd name="T16" fmla="*/ 0 w 695"/>
                <a:gd name="T17" fmla="*/ 2 h 1033"/>
                <a:gd name="T18" fmla="*/ 0 w 695"/>
                <a:gd name="T19" fmla="*/ 2 h 1033"/>
                <a:gd name="T20" fmla="*/ 1 w 695"/>
                <a:gd name="T21" fmla="*/ 3 h 1033"/>
                <a:gd name="T22" fmla="*/ 1 w 695"/>
                <a:gd name="T23" fmla="*/ 3 h 1033"/>
                <a:gd name="T24" fmla="*/ 1 w 695"/>
                <a:gd name="T25" fmla="*/ 3 h 1033"/>
                <a:gd name="T26" fmla="*/ 1 w 695"/>
                <a:gd name="T27" fmla="*/ 3 h 1033"/>
                <a:gd name="T28" fmla="*/ 1 w 695"/>
                <a:gd name="T29" fmla="*/ 3 h 1033"/>
                <a:gd name="T30" fmla="*/ 1 w 695"/>
                <a:gd name="T31" fmla="*/ 4 h 1033"/>
                <a:gd name="T32" fmla="*/ 1 w 695"/>
                <a:gd name="T33" fmla="*/ 4 h 1033"/>
                <a:gd name="T34" fmla="*/ 1 w 695"/>
                <a:gd name="T35" fmla="*/ 4 h 1033"/>
                <a:gd name="T36" fmla="*/ 1 w 695"/>
                <a:gd name="T37" fmla="*/ 4 h 1033"/>
                <a:gd name="T38" fmla="*/ 1 w 695"/>
                <a:gd name="T39" fmla="*/ 4 h 1033"/>
                <a:gd name="T40" fmla="*/ 1 w 695"/>
                <a:gd name="T41" fmla="*/ 4 h 1033"/>
                <a:gd name="T42" fmla="*/ 1 w 695"/>
                <a:gd name="T43" fmla="*/ 4 h 1033"/>
                <a:gd name="T44" fmla="*/ 1 w 695"/>
                <a:gd name="T45" fmla="*/ 4 h 1033"/>
                <a:gd name="T46" fmla="*/ 1 w 695"/>
                <a:gd name="T47" fmla="*/ 4 h 1033"/>
                <a:gd name="T48" fmla="*/ 1 w 695"/>
                <a:gd name="T49" fmla="*/ 4 h 1033"/>
                <a:gd name="T50" fmla="*/ 1 w 695"/>
                <a:gd name="T51" fmla="*/ 4 h 1033"/>
                <a:gd name="T52" fmla="*/ 1 w 695"/>
                <a:gd name="T53" fmla="*/ 4 h 1033"/>
                <a:gd name="T54" fmla="*/ 2 w 695"/>
                <a:gd name="T55" fmla="*/ 4 h 1033"/>
                <a:gd name="T56" fmla="*/ 2 w 695"/>
                <a:gd name="T57" fmla="*/ 4 h 1033"/>
                <a:gd name="T58" fmla="*/ 2 w 695"/>
                <a:gd name="T59" fmla="*/ 4 h 1033"/>
                <a:gd name="T60" fmla="*/ 2 w 695"/>
                <a:gd name="T61" fmla="*/ 4 h 1033"/>
                <a:gd name="T62" fmla="*/ 2 w 695"/>
                <a:gd name="T63" fmla="*/ 4 h 1033"/>
                <a:gd name="T64" fmla="*/ 2 w 695"/>
                <a:gd name="T65" fmla="*/ 4 h 1033"/>
                <a:gd name="T66" fmla="*/ 2 w 695"/>
                <a:gd name="T67" fmla="*/ 4 h 1033"/>
                <a:gd name="T68" fmla="*/ 2 w 695"/>
                <a:gd name="T69" fmla="*/ 3 h 1033"/>
                <a:gd name="T70" fmla="*/ 2 w 695"/>
                <a:gd name="T71" fmla="*/ 3 h 1033"/>
                <a:gd name="T72" fmla="*/ 2 w 695"/>
                <a:gd name="T73" fmla="*/ 3 h 1033"/>
                <a:gd name="T74" fmla="*/ 2 w 695"/>
                <a:gd name="T75" fmla="*/ 3 h 1033"/>
                <a:gd name="T76" fmla="*/ 2 w 695"/>
                <a:gd name="T77" fmla="*/ 3 h 1033"/>
                <a:gd name="T78" fmla="*/ 2 w 695"/>
                <a:gd name="T79" fmla="*/ 3 h 1033"/>
                <a:gd name="T80" fmla="*/ 2 w 695"/>
                <a:gd name="T81" fmla="*/ 3 h 1033"/>
                <a:gd name="T82" fmla="*/ 3 w 695"/>
                <a:gd name="T83" fmla="*/ 2 h 1033"/>
                <a:gd name="T84" fmla="*/ 3 w 695"/>
                <a:gd name="T85" fmla="*/ 2 h 1033"/>
                <a:gd name="T86" fmla="*/ 3 w 695"/>
                <a:gd name="T87" fmla="*/ 1 h 1033"/>
                <a:gd name="T88" fmla="*/ 3 w 695"/>
                <a:gd name="T89" fmla="*/ 1 h 1033"/>
                <a:gd name="T90" fmla="*/ 3 w 695"/>
                <a:gd name="T91" fmla="*/ 1 h 1033"/>
                <a:gd name="T92" fmla="*/ 3 w 695"/>
                <a:gd name="T93" fmla="*/ 0 h 1033"/>
                <a:gd name="T94" fmla="*/ 2 w 695"/>
                <a:gd name="T95" fmla="*/ 0 h 1033"/>
                <a:gd name="T96" fmla="*/ 2 w 695"/>
                <a:gd name="T97" fmla="*/ 0 h 1033"/>
                <a:gd name="T98" fmla="*/ 2 w 695"/>
                <a:gd name="T99" fmla="*/ 0 h 1033"/>
                <a:gd name="T100" fmla="*/ 2 w 695"/>
                <a:gd name="T101" fmla="*/ 0 h 1033"/>
                <a:gd name="T102" fmla="*/ 1 w 695"/>
                <a:gd name="T103" fmla="*/ 0 h 10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5" h="1033">
                  <a:moveTo>
                    <a:pt x="260" y="2"/>
                  </a:moveTo>
                  <a:lnTo>
                    <a:pt x="218" y="15"/>
                  </a:lnTo>
                  <a:lnTo>
                    <a:pt x="180" y="30"/>
                  </a:lnTo>
                  <a:lnTo>
                    <a:pt x="144" y="48"/>
                  </a:lnTo>
                  <a:lnTo>
                    <a:pt x="112" y="69"/>
                  </a:lnTo>
                  <a:lnTo>
                    <a:pt x="83" y="92"/>
                  </a:lnTo>
                  <a:lnTo>
                    <a:pt x="58" y="119"/>
                  </a:lnTo>
                  <a:lnTo>
                    <a:pt x="37" y="147"/>
                  </a:lnTo>
                  <a:lnTo>
                    <a:pt x="21" y="179"/>
                  </a:lnTo>
                  <a:lnTo>
                    <a:pt x="10" y="212"/>
                  </a:lnTo>
                  <a:lnTo>
                    <a:pt x="3" y="249"/>
                  </a:lnTo>
                  <a:lnTo>
                    <a:pt x="0" y="287"/>
                  </a:lnTo>
                  <a:lnTo>
                    <a:pt x="4" y="327"/>
                  </a:lnTo>
                  <a:lnTo>
                    <a:pt x="13" y="370"/>
                  </a:lnTo>
                  <a:lnTo>
                    <a:pt x="28" y="415"/>
                  </a:lnTo>
                  <a:lnTo>
                    <a:pt x="49" y="462"/>
                  </a:lnTo>
                  <a:lnTo>
                    <a:pt x="77" y="512"/>
                  </a:lnTo>
                  <a:lnTo>
                    <a:pt x="86" y="533"/>
                  </a:lnTo>
                  <a:lnTo>
                    <a:pt x="96" y="555"/>
                  </a:lnTo>
                  <a:lnTo>
                    <a:pt x="105" y="577"/>
                  </a:lnTo>
                  <a:lnTo>
                    <a:pt x="115" y="599"/>
                  </a:lnTo>
                  <a:lnTo>
                    <a:pt x="124" y="622"/>
                  </a:lnTo>
                  <a:lnTo>
                    <a:pt x="134" y="644"/>
                  </a:lnTo>
                  <a:lnTo>
                    <a:pt x="143" y="666"/>
                  </a:lnTo>
                  <a:lnTo>
                    <a:pt x="153" y="688"/>
                  </a:lnTo>
                  <a:lnTo>
                    <a:pt x="156" y="706"/>
                  </a:lnTo>
                  <a:lnTo>
                    <a:pt x="159" y="724"/>
                  </a:lnTo>
                  <a:lnTo>
                    <a:pt x="163" y="742"/>
                  </a:lnTo>
                  <a:lnTo>
                    <a:pt x="165" y="759"/>
                  </a:lnTo>
                  <a:lnTo>
                    <a:pt x="163" y="809"/>
                  </a:lnTo>
                  <a:lnTo>
                    <a:pt x="161" y="857"/>
                  </a:lnTo>
                  <a:lnTo>
                    <a:pt x="157" y="907"/>
                  </a:lnTo>
                  <a:lnTo>
                    <a:pt x="155" y="956"/>
                  </a:lnTo>
                  <a:lnTo>
                    <a:pt x="159" y="963"/>
                  </a:lnTo>
                  <a:lnTo>
                    <a:pt x="164" y="969"/>
                  </a:lnTo>
                  <a:lnTo>
                    <a:pt x="169" y="976"/>
                  </a:lnTo>
                  <a:lnTo>
                    <a:pt x="173" y="983"/>
                  </a:lnTo>
                  <a:lnTo>
                    <a:pt x="177" y="990"/>
                  </a:lnTo>
                  <a:lnTo>
                    <a:pt x="181" y="997"/>
                  </a:lnTo>
                  <a:lnTo>
                    <a:pt x="186" y="1002"/>
                  </a:lnTo>
                  <a:lnTo>
                    <a:pt x="191" y="1009"/>
                  </a:lnTo>
                  <a:lnTo>
                    <a:pt x="202" y="1010"/>
                  </a:lnTo>
                  <a:lnTo>
                    <a:pt x="214" y="1013"/>
                  </a:lnTo>
                  <a:lnTo>
                    <a:pt x="225" y="1014"/>
                  </a:lnTo>
                  <a:lnTo>
                    <a:pt x="237" y="1015"/>
                  </a:lnTo>
                  <a:lnTo>
                    <a:pt x="248" y="1017"/>
                  </a:lnTo>
                  <a:lnTo>
                    <a:pt x="260" y="1018"/>
                  </a:lnTo>
                  <a:lnTo>
                    <a:pt x="271" y="1020"/>
                  </a:lnTo>
                  <a:lnTo>
                    <a:pt x="283" y="1021"/>
                  </a:lnTo>
                  <a:lnTo>
                    <a:pt x="294" y="1023"/>
                  </a:lnTo>
                  <a:lnTo>
                    <a:pt x="306" y="1024"/>
                  </a:lnTo>
                  <a:lnTo>
                    <a:pt x="317" y="1025"/>
                  </a:lnTo>
                  <a:lnTo>
                    <a:pt x="329" y="1028"/>
                  </a:lnTo>
                  <a:lnTo>
                    <a:pt x="340" y="1029"/>
                  </a:lnTo>
                  <a:lnTo>
                    <a:pt x="352" y="1030"/>
                  </a:lnTo>
                  <a:lnTo>
                    <a:pt x="363" y="1032"/>
                  </a:lnTo>
                  <a:lnTo>
                    <a:pt x="375" y="1033"/>
                  </a:lnTo>
                  <a:lnTo>
                    <a:pt x="380" y="1029"/>
                  </a:lnTo>
                  <a:lnTo>
                    <a:pt x="385" y="1024"/>
                  </a:lnTo>
                  <a:lnTo>
                    <a:pt x="390" y="1018"/>
                  </a:lnTo>
                  <a:lnTo>
                    <a:pt x="396" y="1014"/>
                  </a:lnTo>
                  <a:lnTo>
                    <a:pt x="400" y="1009"/>
                  </a:lnTo>
                  <a:lnTo>
                    <a:pt x="406" y="1005"/>
                  </a:lnTo>
                  <a:lnTo>
                    <a:pt x="411" y="1001"/>
                  </a:lnTo>
                  <a:lnTo>
                    <a:pt x="415" y="997"/>
                  </a:lnTo>
                  <a:lnTo>
                    <a:pt x="423" y="955"/>
                  </a:lnTo>
                  <a:lnTo>
                    <a:pt x="430" y="914"/>
                  </a:lnTo>
                  <a:lnTo>
                    <a:pt x="437" y="872"/>
                  </a:lnTo>
                  <a:lnTo>
                    <a:pt x="444" y="831"/>
                  </a:lnTo>
                  <a:lnTo>
                    <a:pt x="452" y="812"/>
                  </a:lnTo>
                  <a:lnTo>
                    <a:pt x="460" y="794"/>
                  </a:lnTo>
                  <a:lnTo>
                    <a:pt x="467" y="775"/>
                  </a:lnTo>
                  <a:lnTo>
                    <a:pt x="475" y="757"/>
                  </a:lnTo>
                  <a:lnTo>
                    <a:pt x="482" y="748"/>
                  </a:lnTo>
                  <a:lnTo>
                    <a:pt x="488" y="740"/>
                  </a:lnTo>
                  <a:lnTo>
                    <a:pt x="495" y="730"/>
                  </a:lnTo>
                  <a:lnTo>
                    <a:pt x="502" y="721"/>
                  </a:lnTo>
                  <a:lnTo>
                    <a:pt x="507" y="713"/>
                  </a:lnTo>
                  <a:lnTo>
                    <a:pt x="514" y="704"/>
                  </a:lnTo>
                  <a:lnTo>
                    <a:pt x="520" y="696"/>
                  </a:lnTo>
                  <a:lnTo>
                    <a:pt x="527" y="687"/>
                  </a:lnTo>
                  <a:lnTo>
                    <a:pt x="553" y="656"/>
                  </a:lnTo>
                  <a:lnTo>
                    <a:pt x="582" y="619"/>
                  </a:lnTo>
                  <a:lnTo>
                    <a:pt x="611" y="576"/>
                  </a:lnTo>
                  <a:lnTo>
                    <a:pt x="638" y="528"/>
                  </a:lnTo>
                  <a:lnTo>
                    <a:pt x="662" y="472"/>
                  </a:lnTo>
                  <a:lnTo>
                    <a:pt x="680" y="411"/>
                  </a:lnTo>
                  <a:lnTo>
                    <a:pt x="692" y="342"/>
                  </a:lnTo>
                  <a:lnTo>
                    <a:pt x="695" y="266"/>
                  </a:lnTo>
                  <a:lnTo>
                    <a:pt x="689" y="229"/>
                  </a:lnTo>
                  <a:lnTo>
                    <a:pt x="678" y="195"/>
                  </a:lnTo>
                  <a:lnTo>
                    <a:pt x="663" y="164"/>
                  </a:lnTo>
                  <a:lnTo>
                    <a:pt x="643" y="135"/>
                  </a:lnTo>
                  <a:lnTo>
                    <a:pt x="621" y="109"/>
                  </a:lnTo>
                  <a:lnTo>
                    <a:pt x="595" y="86"/>
                  </a:lnTo>
                  <a:lnTo>
                    <a:pt x="567" y="67"/>
                  </a:lnTo>
                  <a:lnTo>
                    <a:pt x="536" y="49"/>
                  </a:lnTo>
                  <a:lnTo>
                    <a:pt x="504" y="35"/>
                  </a:lnTo>
                  <a:lnTo>
                    <a:pt x="469" y="23"/>
                  </a:lnTo>
                  <a:lnTo>
                    <a:pt x="435" y="14"/>
                  </a:lnTo>
                  <a:lnTo>
                    <a:pt x="399" y="7"/>
                  </a:lnTo>
                  <a:lnTo>
                    <a:pt x="363" y="2"/>
                  </a:lnTo>
                  <a:lnTo>
                    <a:pt x="328" y="0"/>
                  </a:lnTo>
                  <a:lnTo>
                    <a:pt x="293" y="0"/>
                  </a:lnTo>
                  <a:lnTo>
                    <a:pt x="260" y="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4" name="Freeform 472">
              <a:extLst>
                <a:ext uri="{FF2B5EF4-FFF2-40B4-BE49-F238E27FC236}">
                  <a16:creationId xmlns:a16="http://schemas.microsoft.com/office/drawing/2014/main" id="{C0479090-721E-4FC5-95FE-B5DDB8E158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46" y="2929"/>
              <a:ext cx="217" cy="342"/>
            </a:xfrm>
            <a:custGeom>
              <a:avLst/>
              <a:gdLst>
                <a:gd name="T0" fmla="*/ 1 w 647"/>
                <a:gd name="T1" fmla="*/ 0 h 1019"/>
                <a:gd name="T2" fmla="*/ 1 w 647"/>
                <a:gd name="T3" fmla="*/ 0 h 1019"/>
                <a:gd name="T4" fmla="*/ 0 w 647"/>
                <a:gd name="T5" fmla="*/ 0 h 1019"/>
                <a:gd name="T6" fmla="*/ 0 w 647"/>
                <a:gd name="T7" fmla="*/ 1 h 1019"/>
                <a:gd name="T8" fmla="*/ 0 w 647"/>
                <a:gd name="T9" fmla="*/ 1 h 1019"/>
                <a:gd name="T10" fmla="*/ 0 w 647"/>
                <a:gd name="T11" fmla="*/ 1 h 1019"/>
                <a:gd name="T12" fmla="*/ 0 w 647"/>
                <a:gd name="T13" fmla="*/ 1 h 1019"/>
                <a:gd name="T14" fmla="*/ 0 w 647"/>
                <a:gd name="T15" fmla="*/ 2 h 1019"/>
                <a:gd name="T16" fmla="*/ 0 w 647"/>
                <a:gd name="T17" fmla="*/ 2 h 1019"/>
                <a:gd name="T18" fmla="*/ 0 w 647"/>
                <a:gd name="T19" fmla="*/ 2 h 1019"/>
                <a:gd name="T20" fmla="*/ 0 w 647"/>
                <a:gd name="T21" fmla="*/ 3 h 1019"/>
                <a:gd name="T22" fmla="*/ 1 w 647"/>
                <a:gd name="T23" fmla="*/ 3 h 1019"/>
                <a:gd name="T24" fmla="*/ 1 w 647"/>
                <a:gd name="T25" fmla="*/ 3 h 1019"/>
                <a:gd name="T26" fmla="*/ 1 w 647"/>
                <a:gd name="T27" fmla="*/ 3 h 1019"/>
                <a:gd name="T28" fmla="*/ 1 w 647"/>
                <a:gd name="T29" fmla="*/ 3 h 1019"/>
                <a:gd name="T30" fmla="*/ 1 w 647"/>
                <a:gd name="T31" fmla="*/ 4 h 1019"/>
                <a:gd name="T32" fmla="*/ 1 w 647"/>
                <a:gd name="T33" fmla="*/ 4 h 1019"/>
                <a:gd name="T34" fmla="*/ 1 w 647"/>
                <a:gd name="T35" fmla="*/ 4 h 1019"/>
                <a:gd name="T36" fmla="*/ 1 w 647"/>
                <a:gd name="T37" fmla="*/ 4 h 1019"/>
                <a:gd name="T38" fmla="*/ 1 w 647"/>
                <a:gd name="T39" fmla="*/ 4 h 1019"/>
                <a:gd name="T40" fmla="*/ 1 w 647"/>
                <a:gd name="T41" fmla="*/ 4 h 1019"/>
                <a:gd name="T42" fmla="*/ 1 w 647"/>
                <a:gd name="T43" fmla="*/ 4 h 1019"/>
                <a:gd name="T44" fmla="*/ 1 w 647"/>
                <a:gd name="T45" fmla="*/ 4 h 1019"/>
                <a:gd name="T46" fmla="*/ 1 w 647"/>
                <a:gd name="T47" fmla="*/ 4 h 1019"/>
                <a:gd name="T48" fmla="*/ 2 w 647"/>
                <a:gd name="T49" fmla="*/ 4 h 1019"/>
                <a:gd name="T50" fmla="*/ 2 w 647"/>
                <a:gd name="T51" fmla="*/ 4 h 1019"/>
                <a:gd name="T52" fmla="*/ 2 w 647"/>
                <a:gd name="T53" fmla="*/ 4 h 1019"/>
                <a:gd name="T54" fmla="*/ 2 w 647"/>
                <a:gd name="T55" fmla="*/ 4 h 1019"/>
                <a:gd name="T56" fmla="*/ 2 w 647"/>
                <a:gd name="T57" fmla="*/ 3 h 1019"/>
                <a:gd name="T58" fmla="*/ 2 w 647"/>
                <a:gd name="T59" fmla="*/ 3 h 1019"/>
                <a:gd name="T60" fmla="*/ 2 w 647"/>
                <a:gd name="T61" fmla="*/ 3 h 1019"/>
                <a:gd name="T62" fmla="*/ 2 w 647"/>
                <a:gd name="T63" fmla="*/ 3 h 1019"/>
                <a:gd name="T64" fmla="*/ 2 w 647"/>
                <a:gd name="T65" fmla="*/ 3 h 1019"/>
                <a:gd name="T66" fmla="*/ 2 w 647"/>
                <a:gd name="T67" fmla="*/ 3 h 1019"/>
                <a:gd name="T68" fmla="*/ 2 w 647"/>
                <a:gd name="T69" fmla="*/ 3 h 1019"/>
                <a:gd name="T70" fmla="*/ 2 w 647"/>
                <a:gd name="T71" fmla="*/ 2 h 1019"/>
                <a:gd name="T72" fmla="*/ 3 w 647"/>
                <a:gd name="T73" fmla="*/ 2 h 1019"/>
                <a:gd name="T74" fmla="*/ 3 w 647"/>
                <a:gd name="T75" fmla="*/ 1 h 1019"/>
                <a:gd name="T76" fmla="*/ 3 w 647"/>
                <a:gd name="T77" fmla="*/ 1 h 1019"/>
                <a:gd name="T78" fmla="*/ 3 w 647"/>
                <a:gd name="T79" fmla="*/ 1 h 1019"/>
                <a:gd name="T80" fmla="*/ 2 w 647"/>
                <a:gd name="T81" fmla="*/ 0 h 1019"/>
                <a:gd name="T82" fmla="*/ 2 w 647"/>
                <a:gd name="T83" fmla="*/ 0 h 1019"/>
                <a:gd name="T84" fmla="*/ 2 w 647"/>
                <a:gd name="T85" fmla="*/ 0 h 1019"/>
                <a:gd name="T86" fmla="*/ 2 w 647"/>
                <a:gd name="T87" fmla="*/ 0 h 1019"/>
                <a:gd name="T88" fmla="*/ 1 w 647"/>
                <a:gd name="T89" fmla="*/ 0 h 1019"/>
                <a:gd name="T90" fmla="*/ 1 w 647"/>
                <a:gd name="T91" fmla="*/ 0 h 10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47" h="1019">
                  <a:moveTo>
                    <a:pt x="248" y="2"/>
                  </a:moveTo>
                  <a:lnTo>
                    <a:pt x="207" y="13"/>
                  </a:lnTo>
                  <a:lnTo>
                    <a:pt x="170" y="28"/>
                  </a:lnTo>
                  <a:lnTo>
                    <a:pt x="134" y="46"/>
                  </a:lnTo>
                  <a:lnTo>
                    <a:pt x="103" y="65"/>
                  </a:lnTo>
                  <a:lnTo>
                    <a:pt x="76" y="88"/>
                  </a:lnTo>
                  <a:lnTo>
                    <a:pt x="53" y="113"/>
                  </a:lnTo>
                  <a:lnTo>
                    <a:pt x="33" y="140"/>
                  </a:lnTo>
                  <a:lnTo>
                    <a:pt x="17" y="170"/>
                  </a:lnTo>
                  <a:lnTo>
                    <a:pt x="6" y="201"/>
                  </a:lnTo>
                  <a:lnTo>
                    <a:pt x="1" y="236"/>
                  </a:lnTo>
                  <a:lnTo>
                    <a:pt x="0" y="272"/>
                  </a:lnTo>
                  <a:lnTo>
                    <a:pt x="3" y="310"/>
                  </a:lnTo>
                  <a:lnTo>
                    <a:pt x="12" y="349"/>
                  </a:lnTo>
                  <a:lnTo>
                    <a:pt x="27" y="390"/>
                  </a:lnTo>
                  <a:lnTo>
                    <a:pt x="49" y="433"/>
                  </a:lnTo>
                  <a:lnTo>
                    <a:pt x="76" y="478"/>
                  </a:lnTo>
                  <a:lnTo>
                    <a:pt x="84" y="503"/>
                  </a:lnTo>
                  <a:lnTo>
                    <a:pt x="92" y="527"/>
                  </a:lnTo>
                  <a:lnTo>
                    <a:pt x="100" y="553"/>
                  </a:lnTo>
                  <a:lnTo>
                    <a:pt x="109" y="578"/>
                  </a:lnTo>
                  <a:lnTo>
                    <a:pt x="117" y="602"/>
                  </a:lnTo>
                  <a:lnTo>
                    <a:pt x="125" y="628"/>
                  </a:lnTo>
                  <a:lnTo>
                    <a:pt x="133" y="653"/>
                  </a:lnTo>
                  <a:lnTo>
                    <a:pt x="141" y="678"/>
                  </a:lnTo>
                  <a:lnTo>
                    <a:pt x="144" y="697"/>
                  </a:lnTo>
                  <a:lnTo>
                    <a:pt x="147" y="714"/>
                  </a:lnTo>
                  <a:lnTo>
                    <a:pt x="149" y="732"/>
                  </a:lnTo>
                  <a:lnTo>
                    <a:pt x="152" y="750"/>
                  </a:lnTo>
                  <a:lnTo>
                    <a:pt x="149" y="798"/>
                  </a:lnTo>
                  <a:lnTo>
                    <a:pt x="146" y="846"/>
                  </a:lnTo>
                  <a:lnTo>
                    <a:pt x="144" y="896"/>
                  </a:lnTo>
                  <a:lnTo>
                    <a:pt x="140" y="944"/>
                  </a:lnTo>
                  <a:lnTo>
                    <a:pt x="148" y="957"/>
                  </a:lnTo>
                  <a:lnTo>
                    <a:pt x="157" y="971"/>
                  </a:lnTo>
                  <a:lnTo>
                    <a:pt x="165" y="985"/>
                  </a:lnTo>
                  <a:lnTo>
                    <a:pt x="173" y="997"/>
                  </a:lnTo>
                  <a:lnTo>
                    <a:pt x="194" y="1000"/>
                  </a:lnTo>
                  <a:lnTo>
                    <a:pt x="216" y="1003"/>
                  </a:lnTo>
                  <a:lnTo>
                    <a:pt x="237" y="1005"/>
                  </a:lnTo>
                  <a:lnTo>
                    <a:pt x="259" y="1008"/>
                  </a:lnTo>
                  <a:lnTo>
                    <a:pt x="281" y="1011"/>
                  </a:lnTo>
                  <a:lnTo>
                    <a:pt x="301" y="1014"/>
                  </a:lnTo>
                  <a:lnTo>
                    <a:pt x="323" y="1017"/>
                  </a:lnTo>
                  <a:lnTo>
                    <a:pt x="344" y="1019"/>
                  </a:lnTo>
                  <a:lnTo>
                    <a:pt x="349" y="1015"/>
                  </a:lnTo>
                  <a:lnTo>
                    <a:pt x="353" y="1010"/>
                  </a:lnTo>
                  <a:lnTo>
                    <a:pt x="358" y="1005"/>
                  </a:lnTo>
                  <a:lnTo>
                    <a:pt x="364" y="1001"/>
                  </a:lnTo>
                  <a:lnTo>
                    <a:pt x="368" y="996"/>
                  </a:lnTo>
                  <a:lnTo>
                    <a:pt x="373" y="992"/>
                  </a:lnTo>
                  <a:lnTo>
                    <a:pt x="377" y="987"/>
                  </a:lnTo>
                  <a:lnTo>
                    <a:pt x="382" y="982"/>
                  </a:lnTo>
                  <a:lnTo>
                    <a:pt x="389" y="941"/>
                  </a:lnTo>
                  <a:lnTo>
                    <a:pt x="396" y="899"/>
                  </a:lnTo>
                  <a:lnTo>
                    <a:pt x="403" y="859"/>
                  </a:lnTo>
                  <a:lnTo>
                    <a:pt x="410" y="818"/>
                  </a:lnTo>
                  <a:lnTo>
                    <a:pt x="417" y="799"/>
                  </a:lnTo>
                  <a:lnTo>
                    <a:pt x="425" y="781"/>
                  </a:lnTo>
                  <a:lnTo>
                    <a:pt x="432" y="764"/>
                  </a:lnTo>
                  <a:lnTo>
                    <a:pt x="438" y="745"/>
                  </a:lnTo>
                  <a:lnTo>
                    <a:pt x="445" y="736"/>
                  </a:lnTo>
                  <a:lnTo>
                    <a:pt x="451" y="727"/>
                  </a:lnTo>
                  <a:lnTo>
                    <a:pt x="458" y="719"/>
                  </a:lnTo>
                  <a:lnTo>
                    <a:pt x="464" y="709"/>
                  </a:lnTo>
                  <a:lnTo>
                    <a:pt x="470" y="700"/>
                  </a:lnTo>
                  <a:lnTo>
                    <a:pt x="475" y="692"/>
                  </a:lnTo>
                  <a:lnTo>
                    <a:pt x="482" y="683"/>
                  </a:lnTo>
                  <a:lnTo>
                    <a:pt x="488" y="674"/>
                  </a:lnTo>
                  <a:lnTo>
                    <a:pt x="512" y="643"/>
                  </a:lnTo>
                  <a:lnTo>
                    <a:pt x="539" y="607"/>
                  </a:lnTo>
                  <a:lnTo>
                    <a:pt x="565" y="564"/>
                  </a:lnTo>
                  <a:lnTo>
                    <a:pt x="591" y="516"/>
                  </a:lnTo>
                  <a:lnTo>
                    <a:pt x="612" y="460"/>
                  </a:lnTo>
                  <a:lnTo>
                    <a:pt x="630" y="399"/>
                  </a:lnTo>
                  <a:lnTo>
                    <a:pt x="642" y="331"/>
                  </a:lnTo>
                  <a:lnTo>
                    <a:pt x="647" y="257"/>
                  </a:lnTo>
                  <a:lnTo>
                    <a:pt x="644" y="222"/>
                  </a:lnTo>
                  <a:lnTo>
                    <a:pt x="634" y="190"/>
                  </a:lnTo>
                  <a:lnTo>
                    <a:pt x="622" y="161"/>
                  </a:lnTo>
                  <a:lnTo>
                    <a:pt x="605" y="133"/>
                  </a:lnTo>
                  <a:lnTo>
                    <a:pt x="585" y="109"/>
                  </a:lnTo>
                  <a:lnTo>
                    <a:pt x="562" y="87"/>
                  </a:lnTo>
                  <a:lnTo>
                    <a:pt x="536" y="69"/>
                  </a:lnTo>
                  <a:lnTo>
                    <a:pt x="509" y="51"/>
                  </a:lnTo>
                  <a:lnTo>
                    <a:pt x="478" y="36"/>
                  </a:lnTo>
                  <a:lnTo>
                    <a:pt x="447" y="25"/>
                  </a:lnTo>
                  <a:lnTo>
                    <a:pt x="414" y="16"/>
                  </a:lnTo>
                  <a:lnTo>
                    <a:pt x="381" y="8"/>
                  </a:lnTo>
                  <a:lnTo>
                    <a:pt x="347" y="3"/>
                  </a:lnTo>
                  <a:lnTo>
                    <a:pt x="314" y="1"/>
                  </a:lnTo>
                  <a:lnTo>
                    <a:pt x="281" y="0"/>
                  </a:lnTo>
                  <a:lnTo>
                    <a:pt x="248" y="2"/>
                  </a:lnTo>
                  <a:close/>
                </a:path>
              </a:pathLst>
            </a:custGeom>
            <a:solidFill>
              <a:srgbClr val="FFD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5" name="Freeform 473">
              <a:extLst>
                <a:ext uri="{FF2B5EF4-FFF2-40B4-BE49-F238E27FC236}">
                  <a16:creationId xmlns:a16="http://schemas.microsoft.com/office/drawing/2014/main" id="{C24B23D6-CBC9-40C4-A4C3-C5CF449E006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53" y="2934"/>
              <a:ext cx="201" cy="337"/>
            </a:xfrm>
            <a:custGeom>
              <a:avLst/>
              <a:gdLst>
                <a:gd name="T0" fmla="*/ 1 w 601"/>
                <a:gd name="T1" fmla="*/ 0 h 1006"/>
                <a:gd name="T2" fmla="*/ 1 w 601"/>
                <a:gd name="T3" fmla="*/ 0 h 1006"/>
                <a:gd name="T4" fmla="*/ 0 w 601"/>
                <a:gd name="T5" fmla="*/ 0 h 1006"/>
                <a:gd name="T6" fmla="*/ 0 w 601"/>
                <a:gd name="T7" fmla="*/ 1 h 1006"/>
                <a:gd name="T8" fmla="*/ 0 w 601"/>
                <a:gd name="T9" fmla="*/ 1 h 1006"/>
                <a:gd name="T10" fmla="*/ 0 w 601"/>
                <a:gd name="T11" fmla="*/ 1 h 1006"/>
                <a:gd name="T12" fmla="*/ 0 w 601"/>
                <a:gd name="T13" fmla="*/ 1 h 1006"/>
                <a:gd name="T14" fmla="*/ 0 w 601"/>
                <a:gd name="T15" fmla="*/ 2 h 1006"/>
                <a:gd name="T16" fmla="*/ 0 w 601"/>
                <a:gd name="T17" fmla="*/ 2 h 1006"/>
                <a:gd name="T18" fmla="*/ 0 w 601"/>
                <a:gd name="T19" fmla="*/ 2 h 1006"/>
                <a:gd name="T20" fmla="*/ 0 w 601"/>
                <a:gd name="T21" fmla="*/ 2 h 1006"/>
                <a:gd name="T22" fmla="*/ 1 w 601"/>
                <a:gd name="T23" fmla="*/ 3 h 1006"/>
                <a:gd name="T24" fmla="*/ 1 w 601"/>
                <a:gd name="T25" fmla="*/ 3 h 1006"/>
                <a:gd name="T26" fmla="*/ 1 w 601"/>
                <a:gd name="T27" fmla="*/ 3 h 1006"/>
                <a:gd name="T28" fmla="*/ 1 w 601"/>
                <a:gd name="T29" fmla="*/ 3 h 1006"/>
                <a:gd name="T30" fmla="*/ 1 w 601"/>
                <a:gd name="T31" fmla="*/ 4 h 1006"/>
                <a:gd name="T32" fmla="*/ 1 w 601"/>
                <a:gd name="T33" fmla="*/ 4 h 1006"/>
                <a:gd name="T34" fmla="*/ 1 w 601"/>
                <a:gd name="T35" fmla="*/ 4 h 1006"/>
                <a:gd name="T36" fmla="*/ 1 w 601"/>
                <a:gd name="T37" fmla="*/ 4 h 1006"/>
                <a:gd name="T38" fmla="*/ 1 w 601"/>
                <a:gd name="T39" fmla="*/ 4 h 1006"/>
                <a:gd name="T40" fmla="*/ 1 w 601"/>
                <a:gd name="T41" fmla="*/ 4 h 1006"/>
                <a:gd name="T42" fmla="*/ 1 w 601"/>
                <a:gd name="T43" fmla="*/ 4 h 1006"/>
                <a:gd name="T44" fmla="*/ 1 w 601"/>
                <a:gd name="T45" fmla="*/ 4 h 1006"/>
                <a:gd name="T46" fmla="*/ 1 w 601"/>
                <a:gd name="T47" fmla="*/ 4 h 1006"/>
                <a:gd name="T48" fmla="*/ 1 w 601"/>
                <a:gd name="T49" fmla="*/ 4 h 1006"/>
                <a:gd name="T50" fmla="*/ 1 w 601"/>
                <a:gd name="T51" fmla="*/ 4 h 1006"/>
                <a:gd name="T52" fmla="*/ 1 w 601"/>
                <a:gd name="T53" fmla="*/ 4 h 1006"/>
                <a:gd name="T54" fmla="*/ 2 w 601"/>
                <a:gd name="T55" fmla="*/ 4 h 1006"/>
                <a:gd name="T56" fmla="*/ 2 w 601"/>
                <a:gd name="T57" fmla="*/ 3 h 1006"/>
                <a:gd name="T58" fmla="*/ 2 w 601"/>
                <a:gd name="T59" fmla="*/ 3 h 1006"/>
                <a:gd name="T60" fmla="*/ 2 w 601"/>
                <a:gd name="T61" fmla="*/ 3 h 1006"/>
                <a:gd name="T62" fmla="*/ 2 w 601"/>
                <a:gd name="T63" fmla="*/ 3 h 1006"/>
                <a:gd name="T64" fmla="*/ 2 w 601"/>
                <a:gd name="T65" fmla="*/ 3 h 1006"/>
                <a:gd name="T66" fmla="*/ 2 w 601"/>
                <a:gd name="T67" fmla="*/ 3 h 1006"/>
                <a:gd name="T68" fmla="*/ 2 w 601"/>
                <a:gd name="T69" fmla="*/ 3 h 1006"/>
                <a:gd name="T70" fmla="*/ 2 w 601"/>
                <a:gd name="T71" fmla="*/ 2 h 1006"/>
                <a:gd name="T72" fmla="*/ 2 w 601"/>
                <a:gd name="T73" fmla="*/ 2 h 1006"/>
                <a:gd name="T74" fmla="*/ 2 w 601"/>
                <a:gd name="T75" fmla="*/ 1 h 1006"/>
                <a:gd name="T76" fmla="*/ 2 w 601"/>
                <a:gd name="T77" fmla="*/ 1 h 1006"/>
                <a:gd name="T78" fmla="*/ 2 w 601"/>
                <a:gd name="T79" fmla="*/ 1 h 1006"/>
                <a:gd name="T80" fmla="*/ 2 w 601"/>
                <a:gd name="T81" fmla="*/ 0 h 1006"/>
                <a:gd name="T82" fmla="*/ 2 w 601"/>
                <a:gd name="T83" fmla="*/ 0 h 1006"/>
                <a:gd name="T84" fmla="*/ 2 w 601"/>
                <a:gd name="T85" fmla="*/ 0 h 1006"/>
                <a:gd name="T86" fmla="*/ 2 w 601"/>
                <a:gd name="T87" fmla="*/ 0 h 1006"/>
                <a:gd name="T88" fmla="*/ 1 w 601"/>
                <a:gd name="T89" fmla="*/ 0 h 1006"/>
                <a:gd name="T90" fmla="*/ 1 w 601"/>
                <a:gd name="T91" fmla="*/ 0 h 10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01" h="1006">
                  <a:moveTo>
                    <a:pt x="239" y="1"/>
                  </a:moveTo>
                  <a:lnTo>
                    <a:pt x="199" y="13"/>
                  </a:lnTo>
                  <a:lnTo>
                    <a:pt x="161" y="27"/>
                  </a:lnTo>
                  <a:lnTo>
                    <a:pt x="127" y="43"/>
                  </a:lnTo>
                  <a:lnTo>
                    <a:pt x="97" y="63"/>
                  </a:lnTo>
                  <a:lnTo>
                    <a:pt x="71" y="84"/>
                  </a:lnTo>
                  <a:lnTo>
                    <a:pt x="48" y="107"/>
                  </a:lnTo>
                  <a:lnTo>
                    <a:pt x="29" y="134"/>
                  </a:lnTo>
                  <a:lnTo>
                    <a:pt x="15" y="162"/>
                  </a:lnTo>
                  <a:lnTo>
                    <a:pt x="6" y="192"/>
                  </a:lnTo>
                  <a:lnTo>
                    <a:pt x="2" y="224"/>
                  </a:lnTo>
                  <a:lnTo>
                    <a:pt x="0" y="257"/>
                  </a:lnTo>
                  <a:lnTo>
                    <a:pt x="6" y="292"/>
                  </a:lnTo>
                  <a:lnTo>
                    <a:pt x="15" y="329"/>
                  </a:lnTo>
                  <a:lnTo>
                    <a:pt x="30" y="367"/>
                  </a:lnTo>
                  <a:lnTo>
                    <a:pt x="51" y="405"/>
                  </a:lnTo>
                  <a:lnTo>
                    <a:pt x="78" y="445"/>
                  </a:lnTo>
                  <a:lnTo>
                    <a:pt x="85" y="473"/>
                  </a:lnTo>
                  <a:lnTo>
                    <a:pt x="91" y="501"/>
                  </a:lnTo>
                  <a:lnTo>
                    <a:pt x="98" y="529"/>
                  </a:lnTo>
                  <a:lnTo>
                    <a:pt x="105" y="558"/>
                  </a:lnTo>
                  <a:lnTo>
                    <a:pt x="112" y="587"/>
                  </a:lnTo>
                  <a:lnTo>
                    <a:pt x="119" y="614"/>
                  </a:lnTo>
                  <a:lnTo>
                    <a:pt x="126" y="643"/>
                  </a:lnTo>
                  <a:lnTo>
                    <a:pt x="133" y="671"/>
                  </a:lnTo>
                  <a:lnTo>
                    <a:pt x="135" y="688"/>
                  </a:lnTo>
                  <a:lnTo>
                    <a:pt x="138" y="705"/>
                  </a:lnTo>
                  <a:lnTo>
                    <a:pt x="140" y="724"/>
                  </a:lnTo>
                  <a:lnTo>
                    <a:pt x="142" y="741"/>
                  </a:lnTo>
                  <a:lnTo>
                    <a:pt x="139" y="790"/>
                  </a:lnTo>
                  <a:lnTo>
                    <a:pt x="136" y="837"/>
                  </a:lnTo>
                  <a:lnTo>
                    <a:pt x="133" y="885"/>
                  </a:lnTo>
                  <a:lnTo>
                    <a:pt x="129" y="934"/>
                  </a:lnTo>
                  <a:lnTo>
                    <a:pt x="138" y="946"/>
                  </a:lnTo>
                  <a:lnTo>
                    <a:pt x="144" y="960"/>
                  </a:lnTo>
                  <a:lnTo>
                    <a:pt x="151" y="973"/>
                  </a:lnTo>
                  <a:lnTo>
                    <a:pt x="159" y="987"/>
                  </a:lnTo>
                  <a:lnTo>
                    <a:pt x="179" y="989"/>
                  </a:lnTo>
                  <a:lnTo>
                    <a:pt x="199" y="991"/>
                  </a:lnTo>
                  <a:lnTo>
                    <a:pt x="218" y="993"/>
                  </a:lnTo>
                  <a:lnTo>
                    <a:pt x="238" y="996"/>
                  </a:lnTo>
                  <a:lnTo>
                    <a:pt x="257" y="998"/>
                  </a:lnTo>
                  <a:lnTo>
                    <a:pt x="277" y="1002"/>
                  </a:lnTo>
                  <a:lnTo>
                    <a:pt x="296" y="1004"/>
                  </a:lnTo>
                  <a:lnTo>
                    <a:pt x="316" y="1006"/>
                  </a:lnTo>
                  <a:lnTo>
                    <a:pt x="321" y="1002"/>
                  </a:lnTo>
                  <a:lnTo>
                    <a:pt x="325" y="997"/>
                  </a:lnTo>
                  <a:lnTo>
                    <a:pt x="329" y="992"/>
                  </a:lnTo>
                  <a:lnTo>
                    <a:pt x="333" y="988"/>
                  </a:lnTo>
                  <a:lnTo>
                    <a:pt x="338" y="983"/>
                  </a:lnTo>
                  <a:lnTo>
                    <a:pt x="343" y="978"/>
                  </a:lnTo>
                  <a:lnTo>
                    <a:pt x="346" y="974"/>
                  </a:lnTo>
                  <a:lnTo>
                    <a:pt x="351" y="969"/>
                  </a:lnTo>
                  <a:lnTo>
                    <a:pt x="358" y="929"/>
                  </a:lnTo>
                  <a:lnTo>
                    <a:pt x="364" y="887"/>
                  </a:lnTo>
                  <a:lnTo>
                    <a:pt x="371" y="846"/>
                  </a:lnTo>
                  <a:lnTo>
                    <a:pt x="378" y="806"/>
                  </a:lnTo>
                  <a:lnTo>
                    <a:pt x="385" y="787"/>
                  </a:lnTo>
                  <a:lnTo>
                    <a:pt x="392" y="769"/>
                  </a:lnTo>
                  <a:lnTo>
                    <a:pt x="399" y="752"/>
                  </a:lnTo>
                  <a:lnTo>
                    <a:pt x="406" y="733"/>
                  </a:lnTo>
                  <a:lnTo>
                    <a:pt x="412" y="724"/>
                  </a:lnTo>
                  <a:lnTo>
                    <a:pt x="417" y="716"/>
                  </a:lnTo>
                  <a:lnTo>
                    <a:pt x="423" y="707"/>
                  </a:lnTo>
                  <a:lnTo>
                    <a:pt x="429" y="697"/>
                  </a:lnTo>
                  <a:lnTo>
                    <a:pt x="434" y="689"/>
                  </a:lnTo>
                  <a:lnTo>
                    <a:pt x="439" y="680"/>
                  </a:lnTo>
                  <a:lnTo>
                    <a:pt x="445" y="672"/>
                  </a:lnTo>
                  <a:lnTo>
                    <a:pt x="451" y="663"/>
                  </a:lnTo>
                  <a:lnTo>
                    <a:pt x="474" y="632"/>
                  </a:lnTo>
                  <a:lnTo>
                    <a:pt x="498" y="596"/>
                  </a:lnTo>
                  <a:lnTo>
                    <a:pt x="522" y="554"/>
                  </a:lnTo>
                  <a:lnTo>
                    <a:pt x="545" y="506"/>
                  </a:lnTo>
                  <a:lnTo>
                    <a:pt x="566" y="452"/>
                  </a:lnTo>
                  <a:lnTo>
                    <a:pt x="583" y="391"/>
                  </a:lnTo>
                  <a:lnTo>
                    <a:pt x="595" y="323"/>
                  </a:lnTo>
                  <a:lnTo>
                    <a:pt x="601" y="248"/>
                  </a:lnTo>
                  <a:lnTo>
                    <a:pt x="599" y="216"/>
                  </a:lnTo>
                  <a:lnTo>
                    <a:pt x="594" y="186"/>
                  </a:lnTo>
                  <a:lnTo>
                    <a:pt x="584" y="158"/>
                  </a:lnTo>
                  <a:lnTo>
                    <a:pt x="570" y="133"/>
                  </a:lnTo>
                  <a:lnTo>
                    <a:pt x="552" y="110"/>
                  </a:lnTo>
                  <a:lnTo>
                    <a:pt x="532" y="89"/>
                  </a:lnTo>
                  <a:lnTo>
                    <a:pt x="508" y="71"/>
                  </a:lnTo>
                  <a:lnTo>
                    <a:pt x="483" y="53"/>
                  </a:lnTo>
                  <a:lnTo>
                    <a:pt x="455" y="39"/>
                  </a:lnTo>
                  <a:lnTo>
                    <a:pt x="426" y="27"/>
                  </a:lnTo>
                  <a:lnTo>
                    <a:pt x="396" y="16"/>
                  </a:lnTo>
                  <a:lnTo>
                    <a:pt x="364" y="10"/>
                  </a:lnTo>
                  <a:lnTo>
                    <a:pt x="332" y="4"/>
                  </a:lnTo>
                  <a:lnTo>
                    <a:pt x="301" y="0"/>
                  </a:lnTo>
                  <a:lnTo>
                    <a:pt x="270" y="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6" name="Freeform 474">
              <a:extLst>
                <a:ext uri="{FF2B5EF4-FFF2-40B4-BE49-F238E27FC236}">
                  <a16:creationId xmlns:a16="http://schemas.microsoft.com/office/drawing/2014/main" id="{639387FF-4701-4038-8837-4ABBED4220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60" y="2938"/>
              <a:ext cx="187" cy="333"/>
            </a:xfrm>
            <a:custGeom>
              <a:avLst/>
              <a:gdLst>
                <a:gd name="T0" fmla="*/ 1 w 556"/>
                <a:gd name="T1" fmla="*/ 0 h 992"/>
                <a:gd name="T2" fmla="*/ 0 w 556"/>
                <a:gd name="T3" fmla="*/ 0 h 992"/>
                <a:gd name="T4" fmla="*/ 0 w 556"/>
                <a:gd name="T5" fmla="*/ 0 h 992"/>
                <a:gd name="T6" fmla="*/ 0 w 556"/>
                <a:gd name="T7" fmla="*/ 1 h 992"/>
                <a:gd name="T8" fmla="*/ 0 w 556"/>
                <a:gd name="T9" fmla="*/ 1 h 992"/>
                <a:gd name="T10" fmla="*/ 0 w 556"/>
                <a:gd name="T11" fmla="*/ 1 h 992"/>
                <a:gd name="T12" fmla="*/ 0 w 556"/>
                <a:gd name="T13" fmla="*/ 1 h 992"/>
                <a:gd name="T14" fmla="*/ 0 w 556"/>
                <a:gd name="T15" fmla="*/ 2 h 992"/>
                <a:gd name="T16" fmla="*/ 0 w 556"/>
                <a:gd name="T17" fmla="*/ 2 h 992"/>
                <a:gd name="T18" fmla="*/ 0 w 556"/>
                <a:gd name="T19" fmla="*/ 2 h 992"/>
                <a:gd name="T20" fmla="*/ 0 w 556"/>
                <a:gd name="T21" fmla="*/ 2 h 992"/>
                <a:gd name="T22" fmla="*/ 0 w 556"/>
                <a:gd name="T23" fmla="*/ 3 h 992"/>
                <a:gd name="T24" fmla="*/ 1 w 556"/>
                <a:gd name="T25" fmla="*/ 3 h 992"/>
                <a:gd name="T26" fmla="*/ 1 w 556"/>
                <a:gd name="T27" fmla="*/ 3 h 992"/>
                <a:gd name="T28" fmla="*/ 1 w 556"/>
                <a:gd name="T29" fmla="*/ 3 h 992"/>
                <a:gd name="T30" fmla="*/ 0 w 556"/>
                <a:gd name="T31" fmla="*/ 4 h 992"/>
                <a:gd name="T32" fmla="*/ 1 w 556"/>
                <a:gd name="T33" fmla="*/ 4 h 992"/>
                <a:gd name="T34" fmla="*/ 1 w 556"/>
                <a:gd name="T35" fmla="*/ 4 h 992"/>
                <a:gd name="T36" fmla="*/ 1 w 556"/>
                <a:gd name="T37" fmla="*/ 4 h 992"/>
                <a:gd name="T38" fmla="*/ 1 w 556"/>
                <a:gd name="T39" fmla="*/ 4 h 992"/>
                <a:gd name="T40" fmla="*/ 1 w 556"/>
                <a:gd name="T41" fmla="*/ 4 h 992"/>
                <a:gd name="T42" fmla="*/ 1 w 556"/>
                <a:gd name="T43" fmla="*/ 4 h 992"/>
                <a:gd name="T44" fmla="*/ 1 w 556"/>
                <a:gd name="T45" fmla="*/ 4 h 992"/>
                <a:gd name="T46" fmla="*/ 1 w 556"/>
                <a:gd name="T47" fmla="*/ 4 h 992"/>
                <a:gd name="T48" fmla="*/ 1 w 556"/>
                <a:gd name="T49" fmla="*/ 4 h 992"/>
                <a:gd name="T50" fmla="*/ 1 w 556"/>
                <a:gd name="T51" fmla="*/ 4 h 992"/>
                <a:gd name="T52" fmla="*/ 1 w 556"/>
                <a:gd name="T53" fmla="*/ 3 h 992"/>
                <a:gd name="T54" fmla="*/ 2 w 556"/>
                <a:gd name="T55" fmla="*/ 3 h 992"/>
                <a:gd name="T56" fmla="*/ 2 w 556"/>
                <a:gd name="T57" fmla="*/ 3 h 992"/>
                <a:gd name="T58" fmla="*/ 2 w 556"/>
                <a:gd name="T59" fmla="*/ 3 h 992"/>
                <a:gd name="T60" fmla="*/ 2 w 556"/>
                <a:gd name="T61" fmla="*/ 3 h 992"/>
                <a:gd name="T62" fmla="*/ 2 w 556"/>
                <a:gd name="T63" fmla="*/ 3 h 992"/>
                <a:gd name="T64" fmla="*/ 2 w 556"/>
                <a:gd name="T65" fmla="*/ 3 h 992"/>
                <a:gd name="T66" fmla="*/ 2 w 556"/>
                <a:gd name="T67" fmla="*/ 2 h 992"/>
                <a:gd name="T68" fmla="*/ 2 w 556"/>
                <a:gd name="T69" fmla="*/ 2 h 992"/>
                <a:gd name="T70" fmla="*/ 2 w 556"/>
                <a:gd name="T71" fmla="*/ 1 h 992"/>
                <a:gd name="T72" fmla="*/ 2 w 556"/>
                <a:gd name="T73" fmla="*/ 1 h 992"/>
                <a:gd name="T74" fmla="*/ 2 w 556"/>
                <a:gd name="T75" fmla="*/ 1 h 992"/>
                <a:gd name="T76" fmla="*/ 2 w 556"/>
                <a:gd name="T77" fmla="*/ 0 h 992"/>
                <a:gd name="T78" fmla="*/ 2 w 556"/>
                <a:gd name="T79" fmla="*/ 0 h 992"/>
                <a:gd name="T80" fmla="*/ 2 w 556"/>
                <a:gd name="T81" fmla="*/ 0 h 992"/>
                <a:gd name="T82" fmla="*/ 2 w 556"/>
                <a:gd name="T83" fmla="*/ 0 h 992"/>
                <a:gd name="T84" fmla="*/ 1 w 556"/>
                <a:gd name="T85" fmla="*/ 0 h 992"/>
                <a:gd name="T86" fmla="*/ 1 w 556"/>
                <a:gd name="T87" fmla="*/ 0 h 9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56" h="992">
                  <a:moveTo>
                    <a:pt x="230" y="1"/>
                  </a:moveTo>
                  <a:lnTo>
                    <a:pt x="189" y="11"/>
                  </a:lnTo>
                  <a:lnTo>
                    <a:pt x="152" y="24"/>
                  </a:lnTo>
                  <a:lnTo>
                    <a:pt x="119" y="40"/>
                  </a:lnTo>
                  <a:lnTo>
                    <a:pt x="90" y="59"/>
                  </a:lnTo>
                  <a:lnTo>
                    <a:pt x="65" y="79"/>
                  </a:lnTo>
                  <a:lnTo>
                    <a:pt x="43" y="101"/>
                  </a:lnTo>
                  <a:lnTo>
                    <a:pt x="26" y="127"/>
                  </a:lnTo>
                  <a:lnTo>
                    <a:pt x="13" y="153"/>
                  </a:lnTo>
                  <a:lnTo>
                    <a:pt x="5" y="182"/>
                  </a:lnTo>
                  <a:lnTo>
                    <a:pt x="0" y="211"/>
                  </a:lnTo>
                  <a:lnTo>
                    <a:pt x="1" y="242"/>
                  </a:lnTo>
                  <a:lnTo>
                    <a:pt x="7" y="274"/>
                  </a:lnTo>
                  <a:lnTo>
                    <a:pt x="18" y="308"/>
                  </a:lnTo>
                  <a:lnTo>
                    <a:pt x="33" y="342"/>
                  </a:lnTo>
                  <a:lnTo>
                    <a:pt x="53" y="377"/>
                  </a:lnTo>
                  <a:lnTo>
                    <a:pt x="80" y="412"/>
                  </a:lnTo>
                  <a:lnTo>
                    <a:pt x="86" y="444"/>
                  </a:lnTo>
                  <a:lnTo>
                    <a:pt x="90" y="475"/>
                  </a:lnTo>
                  <a:lnTo>
                    <a:pt x="96" y="506"/>
                  </a:lnTo>
                  <a:lnTo>
                    <a:pt x="102" y="537"/>
                  </a:lnTo>
                  <a:lnTo>
                    <a:pt x="106" y="568"/>
                  </a:lnTo>
                  <a:lnTo>
                    <a:pt x="112" y="599"/>
                  </a:lnTo>
                  <a:lnTo>
                    <a:pt x="117" y="630"/>
                  </a:lnTo>
                  <a:lnTo>
                    <a:pt x="122" y="661"/>
                  </a:lnTo>
                  <a:lnTo>
                    <a:pt x="125" y="679"/>
                  </a:lnTo>
                  <a:lnTo>
                    <a:pt x="127" y="696"/>
                  </a:lnTo>
                  <a:lnTo>
                    <a:pt x="128" y="713"/>
                  </a:lnTo>
                  <a:lnTo>
                    <a:pt x="130" y="730"/>
                  </a:lnTo>
                  <a:lnTo>
                    <a:pt x="127" y="779"/>
                  </a:lnTo>
                  <a:lnTo>
                    <a:pt x="124" y="826"/>
                  </a:lnTo>
                  <a:lnTo>
                    <a:pt x="120" y="873"/>
                  </a:lnTo>
                  <a:lnTo>
                    <a:pt x="118" y="921"/>
                  </a:lnTo>
                  <a:lnTo>
                    <a:pt x="124" y="934"/>
                  </a:lnTo>
                  <a:lnTo>
                    <a:pt x="130" y="947"/>
                  </a:lnTo>
                  <a:lnTo>
                    <a:pt x="137" y="961"/>
                  </a:lnTo>
                  <a:lnTo>
                    <a:pt x="144" y="974"/>
                  </a:lnTo>
                  <a:lnTo>
                    <a:pt x="162" y="976"/>
                  </a:lnTo>
                  <a:lnTo>
                    <a:pt x="180" y="978"/>
                  </a:lnTo>
                  <a:lnTo>
                    <a:pt x="197" y="980"/>
                  </a:lnTo>
                  <a:lnTo>
                    <a:pt x="216" y="983"/>
                  </a:lnTo>
                  <a:lnTo>
                    <a:pt x="233" y="985"/>
                  </a:lnTo>
                  <a:lnTo>
                    <a:pt x="251" y="987"/>
                  </a:lnTo>
                  <a:lnTo>
                    <a:pt x="269" y="990"/>
                  </a:lnTo>
                  <a:lnTo>
                    <a:pt x="287" y="992"/>
                  </a:lnTo>
                  <a:lnTo>
                    <a:pt x="295" y="983"/>
                  </a:lnTo>
                  <a:lnTo>
                    <a:pt x="303" y="974"/>
                  </a:lnTo>
                  <a:lnTo>
                    <a:pt x="311" y="964"/>
                  </a:lnTo>
                  <a:lnTo>
                    <a:pt x="319" y="955"/>
                  </a:lnTo>
                  <a:lnTo>
                    <a:pt x="325" y="915"/>
                  </a:lnTo>
                  <a:lnTo>
                    <a:pt x="332" y="873"/>
                  </a:lnTo>
                  <a:lnTo>
                    <a:pt x="339" y="833"/>
                  </a:lnTo>
                  <a:lnTo>
                    <a:pt x="346" y="793"/>
                  </a:lnTo>
                  <a:lnTo>
                    <a:pt x="352" y="774"/>
                  </a:lnTo>
                  <a:lnTo>
                    <a:pt x="359" y="757"/>
                  </a:lnTo>
                  <a:lnTo>
                    <a:pt x="365" y="740"/>
                  </a:lnTo>
                  <a:lnTo>
                    <a:pt x="371" y="721"/>
                  </a:lnTo>
                  <a:lnTo>
                    <a:pt x="377" y="712"/>
                  </a:lnTo>
                  <a:lnTo>
                    <a:pt x="382" y="703"/>
                  </a:lnTo>
                  <a:lnTo>
                    <a:pt x="387" y="695"/>
                  </a:lnTo>
                  <a:lnTo>
                    <a:pt x="393" y="686"/>
                  </a:lnTo>
                  <a:lnTo>
                    <a:pt x="398" y="677"/>
                  </a:lnTo>
                  <a:lnTo>
                    <a:pt x="404" y="668"/>
                  </a:lnTo>
                  <a:lnTo>
                    <a:pt x="408" y="660"/>
                  </a:lnTo>
                  <a:lnTo>
                    <a:pt x="414" y="651"/>
                  </a:lnTo>
                  <a:lnTo>
                    <a:pt x="435" y="620"/>
                  </a:lnTo>
                  <a:lnTo>
                    <a:pt x="457" y="584"/>
                  </a:lnTo>
                  <a:lnTo>
                    <a:pt x="478" y="543"/>
                  </a:lnTo>
                  <a:lnTo>
                    <a:pt x="499" y="495"/>
                  </a:lnTo>
                  <a:lnTo>
                    <a:pt x="519" y="441"/>
                  </a:lnTo>
                  <a:lnTo>
                    <a:pt x="535" y="381"/>
                  </a:lnTo>
                  <a:lnTo>
                    <a:pt x="548" y="313"/>
                  </a:lnTo>
                  <a:lnTo>
                    <a:pt x="554" y="240"/>
                  </a:lnTo>
                  <a:lnTo>
                    <a:pt x="556" y="210"/>
                  </a:lnTo>
                  <a:lnTo>
                    <a:pt x="552" y="182"/>
                  </a:lnTo>
                  <a:lnTo>
                    <a:pt x="545" y="157"/>
                  </a:lnTo>
                  <a:lnTo>
                    <a:pt x="534" y="132"/>
                  </a:lnTo>
                  <a:lnTo>
                    <a:pt x="519" y="109"/>
                  </a:lnTo>
                  <a:lnTo>
                    <a:pt x="500" y="90"/>
                  </a:lnTo>
                  <a:lnTo>
                    <a:pt x="480" y="71"/>
                  </a:lnTo>
                  <a:lnTo>
                    <a:pt x="457" y="55"/>
                  </a:lnTo>
                  <a:lnTo>
                    <a:pt x="431" y="40"/>
                  </a:lnTo>
                  <a:lnTo>
                    <a:pt x="405" y="29"/>
                  </a:lnTo>
                  <a:lnTo>
                    <a:pt x="376" y="18"/>
                  </a:lnTo>
                  <a:lnTo>
                    <a:pt x="347" y="10"/>
                  </a:lnTo>
                  <a:lnTo>
                    <a:pt x="317" y="5"/>
                  </a:lnTo>
                  <a:lnTo>
                    <a:pt x="287" y="1"/>
                  </a:lnTo>
                  <a:lnTo>
                    <a:pt x="258" y="0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7" name="Freeform 475">
              <a:extLst>
                <a:ext uri="{FF2B5EF4-FFF2-40B4-BE49-F238E27FC236}">
                  <a16:creationId xmlns:a16="http://schemas.microsoft.com/office/drawing/2014/main" id="{F715A5E5-2C25-4D00-9621-035EF5A3D66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68" y="2943"/>
              <a:ext cx="172" cy="327"/>
            </a:xfrm>
            <a:custGeom>
              <a:avLst/>
              <a:gdLst>
                <a:gd name="T0" fmla="*/ 1 w 512"/>
                <a:gd name="T1" fmla="*/ 0 h 977"/>
                <a:gd name="T2" fmla="*/ 0 w 512"/>
                <a:gd name="T3" fmla="*/ 0 h 977"/>
                <a:gd name="T4" fmla="*/ 0 w 512"/>
                <a:gd name="T5" fmla="*/ 0 h 977"/>
                <a:gd name="T6" fmla="*/ 0 w 512"/>
                <a:gd name="T7" fmla="*/ 0 h 977"/>
                <a:gd name="T8" fmla="*/ 0 w 512"/>
                <a:gd name="T9" fmla="*/ 1 h 977"/>
                <a:gd name="T10" fmla="*/ 0 w 512"/>
                <a:gd name="T11" fmla="*/ 1 h 977"/>
                <a:gd name="T12" fmla="*/ 0 w 512"/>
                <a:gd name="T13" fmla="*/ 1 h 977"/>
                <a:gd name="T14" fmla="*/ 0 w 512"/>
                <a:gd name="T15" fmla="*/ 1 h 977"/>
                <a:gd name="T16" fmla="*/ 0 w 512"/>
                <a:gd name="T17" fmla="*/ 2 h 977"/>
                <a:gd name="T18" fmla="*/ 0 w 512"/>
                <a:gd name="T19" fmla="*/ 2 h 977"/>
                <a:gd name="T20" fmla="*/ 0 w 512"/>
                <a:gd name="T21" fmla="*/ 3 h 977"/>
                <a:gd name="T22" fmla="*/ 0 w 512"/>
                <a:gd name="T23" fmla="*/ 3 h 977"/>
                <a:gd name="T24" fmla="*/ 0 w 512"/>
                <a:gd name="T25" fmla="*/ 3 h 977"/>
                <a:gd name="T26" fmla="*/ 0 w 512"/>
                <a:gd name="T27" fmla="*/ 4 h 977"/>
                <a:gd name="T28" fmla="*/ 0 w 512"/>
                <a:gd name="T29" fmla="*/ 4 h 977"/>
                <a:gd name="T30" fmla="*/ 1 w 512"/>
                <a:gd name="T31" fmla="*/ 4 h 977"/>
                <a:gd name="T32" fmla="*/ 1 w 512"/>
                <a:gd name="T33" fmla="*/ 4 h 977"/>
                <a:gd name="T34" fmla="*/ 1 w 512"/>
                <a:gd name="T35" fmla="*/ 4 h 977"/>
                <a:gd name="T36" fmla="*/ 1 w 512"/>
                <a:gd name="T37" fmla="*/ 4 h 977"/>
                <a:gd name="T38" fmla="*/ 1 w 512"/>
                <a:gd name="T39" fmla="*/ 4 h 977"/>
                <a:gd name="T40" fmla="*/ 1 w 512"/>
                <a:gd name="T41" fmla="*/ 4 h 977"/>
                <a:gd name="T42" fmla="*/ 1 w 512"/>
                <a:gd name="T43" fmla="*/ 4 h 977"/>
                <a:gd name="T44" fmla="*/ 1 w 512"/>
                <a:gd name="T45" fmla="*/ 4 h 977"/>
                <a:gd name="T46" fmla="*/ 1 w 512"/>
                <a:gd name="T47" fmla="*/ 3 h 977"/>
                <a:gd name="T48" fmla="*/ 1 w 512"/>
                <a:gd name="T49" fmla="*/ 3 h 977"/>
                <a:gd name="T50" fmla="*/ 1 w 512"/>
                <a:gd name="T51" fmla="*/ 3 h 977"/>
                <a:gd name="T52" fmla="*/ 1 w 512"/>
                <a:gd name="T53" fmla="*/ 3 h 977"/>
                <a:gd name="T54" fmla="*/ 1 w 512"/>
                <a:gd name="T55" fmla="*/ 3 h 977"/>
                <a:gd name="T56" fmla="*/ 2 w 512"/>
                <a:gd name="T57" fmla="*/ 3 h 977"/>
                <a:gd name="T58" fmla="*/ 2 w 512"/>
                <a:gd name="T59" fmla="*/ 3 h 977"/>
                <a:gd name="T60" fmla="*/ 2 w 512"/>
                <a:gd name="T61" fmla="*/ 3 h 977"/>
                <a:gd name="T62" fmla="*/ 2 w 512"/>
                <a:gd name="T63" fmla="*/ 2 h 977"/>
                <a:gd name="T64" fmla="*/ 2 w 512"/>
                <a:gd name="T65" fmla="*/ 2 h 977"/>
                <a:gd name="T66" fmla="*/ 2 w 512"/>
                <a:gd name="T67" fmla="*/ 1 h 977"/>
                <a:gd name="T68" fmla="*/ 2 w 512"/>
                <a:gd name="T69" fmla="*/ 1 h 977"/>
                <a:gd name="T70" fmla="*/ 2 w 512"/>
                <a:gd name="T71" fmla="*/ 1 h 977"/>
                <a:gd name="T72" fmla="*/ 2 w 512"/>
                <a:gd name="T73" fmla="*/ 0 h 977"/>
                <a:gd name="T74" fmla="*/ 2 w 512"/>
                <a:gd name="T75" fmla="*/ 0 h 977"/>
                <a:gd name="T76" fmla="*/ 2 w 512"/>
                <a:gd name="T77" fmla="*/ 0 h 977"/>
                <a:gd name="T78" fmla="*/ 1 w 512"/>
                <a:gd name="T79" fmla="*/ 0 h 977"/>
                <a:gd name="T80" fmla="*/ 1 w 512"/>
                <a:gd name="T81" fmla="*/ 0 h 977"/>
                <a:gd name="T82" fmla="*/ 1 w 512"/>
                <a:gd name="T83" fmla="*/ 0 h 97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12" h="977">
                  <a:moveTo>
                    <a:pt x="220" y="0"/>
                  </a:moveTo>
                  <a:lnTo>
                    <a:pt x="180" y="9"/>
                  </a:lnTo>
                  <a:lnTo>
                    <a:pt x="144" y="22"/>
                  </a:lnTo>
                  <a:lnTo>
                    <a:pt x="111" y="37"/>
                  </a:lnTo>
                  <a:lnTo>
                    <a:pt x="83" y="54"/>
                  </a:lnTo>
                  <a:lnTo>
                    <a:pt x="59" y="74"/>
                  </a:lnTo>
                  <a:lnTo>
                    <a:pt x="38" y="95"/>
                  </a:lnTo>
                  <a:lnTo>
                    <a:pt x="22" y="118"/>
                  </a:lnTo>
                  <a:lnTo>
                    <a:pt x="11" y="144"/>
                  </a:lnTo>
                  <a:lnTo>
                    <a:pt x="4" y="169"/>
                  </a:lnTo>
                  <a:lnTo>
                    <a:pt x="0" y="197"/>
                  </a:lnTo>
                  <a:lnTo>
                    <a:pt x="2" y="226"/>
                  </a:lnTo>
                  <a:lnTo>
                    <a:pt x="8" y="256"/>
                  </a:lnTo>
                  <a:lnTo>
                    <a:pt x="20" y="286"/>
                  </a:lnTo>
                  <a:lnTo>
                    <a:pt x="35" y="315"/>
                  </a:lnTo>
                  <a:lnTo>
                    <a:pt x="55" y="347"/>
                  </a:lnTo>
                  <a:lnTo>
                    <a:pt x="81" y="378"/>
                  </a:lnTo>
                  <a:lnTo>
                    <a:pt x="89" y="446"/>
                  </a:lnTo>
                  <a:lnTo>
                    <a:pt x="97" y="515"/>
                  </a:lnTo>
                  <a:lnTo>
                    <a:pt x="105" y="583"/>
                  </a:lnTo>
                  <a:lnTo>
                    <a:pt x="113" y="652"/>
                  </a:lnTo>
                  <a:lnTo>
                    <a:pt x="114" y="669"/>
                  </a:lnTo>
                  <a:lnTo>
                    <a:pt x="117" y="685"/>
                  </a:lnTo>
                  <a:lnTo>
                    <a:pt x="118" y="703"/>
                  </a:lnTo>
                  <a:lnTo>
                    <a:pt x="119" y="720"/>
                  </a:lnTo>
                  <a:lnTo>
                    <a:pt x="115" y="767"/>
                  </a:lnTo>
                  <a:lnTo>
                    <a:pt x="112" y="814"/>
                  </a:lnTo>
                  <a:lnTo>
                    <a:pt x="108" y="862"/>
                  </a:lnTo>
                  <a:lnTo>
                    <a:pt x="105" y="909"/>
                  </a:lnTo>
                  <a:lnTo>
                    <a:pt x="111" y="922"/>
                  </a:lnTo>
                  <a:lnTo>
                    <a:pt x="118" y="934"/>
                  </a:lnTo>
                  <a:lnTo>
                    <a:pt x="123" y="948"/>
                  </a:lnTo>
                  <a:lnTo>
                    <a:pt x="129" y="961"/>
                  </a:lnTo>
                  <a:lnTo>
                    <a:pt x="145" y="963"/>
                  </a:lnTo>
                  <a:lnTo>
                    <a:pt x="161" y="964"/>
                  </a:lnTo>
                  <a:lnTo>
                    <a:pt x="178" y="966"/>
                  </a:lnTo>
                  <a:lnTo>
                    <a:pt x="194" y="969"/>
                  </a:lnTo>
                  <a:lnTo>
                    <a:pt x="209" y="970"/>
                  </a:lnTo>
                  <a:lnTo>
                    <a:pt x="225" y="972"/>
                  </a:lnTo>
                  <a:lnTo>
                    <a:pt x="241" y="975"/>
                  </a:lnTo>
                  <a:lnTo>
                    <a:pt x="257" y="977"/>
                  </a:lnTo>
                  <a:lnTo>
                    <a:pt x="265" y="968"/>
                  </a:lnTo>
                  <a:lnTo>
                    <a:pt x="272" y="958"/>
                  </a:lnTo>
                  <a:lnTo>
                    <a:pt x="280" y="949"/>
                  </a:lnTo>
                  <a:lnTo>
                    <a:pt x="287" y="940"/>
                  </a:lnTo>
                  <a:lnTo>
                    <a:pt x="294" y="900"/>
                  </a:lnTo>
                  <a:lnTo>
                    <a:pt x="301" y="859"/>
                  </a:lnTo>
                  <a:lnTo>
                    <a:pt x="307" y="820"/>
                  </a:lnTo>
                  <a:lnTo>
                    <a:pt x="314" y="780"/>
                  </a:lnTo>
                  <a:lnTo>
                    <a:pt x="319" y="761"/>
                  </a:lnTo>
                  <a:lnTo>
                    <a:pt x="326" y="743"/>
                  </a:lnTo>
                  <a:lnTo>
                    <a:pt x="332" y="726"/>
                  </a:lnTo>
                  <a:lnTo>
                    <a:pt x="338" y="707"/>
                  </a:lnTo>
                  <a:lnTo>
                    <a:pt x="342" y="698"/>
                  </a:lnTo>
                  <a:lnTo>
                    <a:pt x="347" y="690"/>
                  </a:lnTo>
                  <a:lnTo>
                    <a:pt x="352" y="681"/>
                  </a:lnTo>
                  <a:lnTo>
                    <a:pt x="357" y="673"/>
                  </a:lnTo>
                  <a:lnTo>
                    <a:pt x="362" y="663"/>
                  </a:lnTo>
                  <a:lnTo>
                    <a:pt x="367" y="655"/>
                  </a:lnTo>
                  <a:lnTo>
                    <a:pt x="372" y="646"/>
                  </a:lnTo>
                  <a:lnTo>
                    <a:pt x="377" y="637"/>
                  </a:lnTo>
                  <a:lnTo>
                    <a:pt x="395" y="606"/>
                  </a:lnTo>
                  <a:lnTo>
                    <a:pt x="415" y="570"/>
                  </a:lnTo>
                  <a:lnTo>
                    <a:pt x="435" y="530"/>
                  </a:lnTo>
                  <a:lnTo>
                    <a:pt x="454" y="483"/>
                  </a:lnTo>
                  <a:lnTo>
                    <a:pt x="471" y="430"/>
                  </a:lnTo>
                  <a:lnTo>
                    <a:pt x="486" y="370"/>
                  </a:lnTo>
                  <a:lnTo>
                    <a:pt x="499" y="303"/>
                  </a:lnTo>
                  <a:lnTo>
                    <a:pt x="507" y="229"/>
                  </a:lnTo>
                  <a:lnTo>
                    <a:pt x="512" y="203"/>
                  </a:lnTo>
                  <a:lnTo>
                    <a:pt x="511" y="177"/>
                  </a:lnTo>
                  <a:lnTo>
                    <a:pt x="506" y="153"/>
                  </a:lnTo>
                  <a:lnTo>
                    <a:pt x="497" y="130"/>
                  </a:lnTo>
                  <a:lnTo>
                    <a:pt x="485" y="109"/>
                  </a:lnTo>
                  <a:lnTo>
                    <a:pt x="469" y="90"/>
                  </a:lnTo>
                  <a:lnTo>
                    <a:pt x="451" y="72"/>
                  </a:lnTo>
                  <a:lnTo>
                    <a:pt x="430" y="56"/>
                  </a:lnTo>
                  <a:lnTo>
                    <a:pt x="407" y="42"/>
                  </a:lnTo>
                  <a:lnTo>
                    <a:pt x="383" y="30"/>
                  </a:lnTo>
                  <a:lnTo>
                    <a:pt x="356" y="19"/>
                  </a:lnTo>
                  <a:lnTo>
                    <a:pt x="330" y="11"/>
                  </a:lnTo>
                  <a:lnTo>
                    <a:pt x="302" y="6"/>
                  </a:lnTo>
                  <a:lnTo>
                    <a:pt x="274" y="1"/>
                  </a:lnTo>
                  <a:lnTo>
                    <a:pt x="247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FFE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8" name="Freeform 476">
              <a:extLst>
                <a:ext uri="{FF2B5EF4-FFF2-40B4-BE49-F238E27FC236}">
                  <a16:creationId xmlns:a16="http://schemas.microsoft.com/office/drawing/2014/main" id="{9AFC9EB1-B2E5-4C7E-AD1D-BF41458196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5" y="2947"/>
              <a:ext cx="157" cy="323"/>
            </a:xfrm>
            <a:custGeom>
              <a:avLst/>
              <a:gdLst>
                <a:gd name="T0" fmla="*/ 1 w 469"/>
                <a:gd name="T1" fmla="*/ 0 h 964"/>
                <a:gd name="T2" fmla="*/ 0 w 469"/>
                <a:gd name="T3" fmla="*/ 0 h 964"/>
                <a:gd name="T4" fmla="*/ 0 w 469"/>
                <a:gd name="T5" fmla="*/ 0 h 964"/>
                <a:gd name="T6" fmla="*/ 0 w 469"/>
                <a:gd name="T7" fmla="*/ 0 h 964"/>
                <a:gd name="T8" fmla="*/ 0 w 469"/>
                <a:gd name="T9" fmla="*/ 1 h 964"/>
                <a:gd name="T10" fmla="*/ 0 w 469"/>
                <a:gd name="T11" fmla="*/ 1 h 964"/>
                <a:gd name="T12" fmla="*/ 0 w 469"/>
                <a:gd name="T13" fmla="*/ 1 h 964"/>
                <a:gd name="T14" fmla="*/ 0 w 469"/>
                <a:gd name="T15" fmla="*/ 1 h 964"/>
                <a:gd name="T16" fmla="*/ 0 w 469"/>
                <a:gd name="T17" fmla="*/ 2 h 964"/>
                <a:gd name="T18" fmla="*/ 0 w 469"/>
                <a:gd name="T19" fmla="*/ 2 h 964"/>
                <a:gd name="T20" fmla="*/ 0 w 469"/>
                <a:gd name="T21" fmla="*/ 3 h 964"/>
                <a:gd name="T22" fmla="*/ 0 w 469"/>
                <a:gd name="T23" fmla="*/ 3 h 964"/>
                <a:gd name="T24" fmla="*/ 0 w 469"/>
                <a:gd name="T25" fmla="*/ 3 h 964"/>
                <a:gd name="T26" fmla="*/ 0 w 469"/>
                <a:gd name="T27" fmla="*/ 4 h 964"/>
                <a:gd name="T28" fmla="*/ 0 w 469"/>
                <a:gd name="T29" fmla="*/ 4 h 964"/>
                <a:gd name="T30" fmla="*/ 0 w 469"/>
                <a:gd name="T31" fmla="*/ 4 h 964"/>
                <a:gd name="T32" fmla="*/ 1 w 469"/>
                <a:gd name="T33" fmla="*/ 4 h 964"/>
                <a:gd name="T34" fmla="*/ 1 w 469"/>
                <a:gd name="T35" fmla="*/ 4 h 964"/>
                <a:gd name="T36" fmla="*/ 1 w 469"/>
                <a:gd name="T37" fmla="*/ 4 h 964"/>
                <a:gd name="T38" fmla="*/ 1 w 469"/>
                <a:gd name="T39" fmla="*/ 4 h 964"/>
                <a:gd name="T40" fmla="*/ 1 w 469"/>
                <a:gd name="T41" fmla="*/ 4 h 964"/>
                <a:gd name="T42" fmla="*/ 1 w 469"/>
                <a:gd name="T43" fmla="*/ 4 h 964"/>
                <a:gd name="T44" fmla="*/ 1 w 469"/>
                <a:gd name="T45" fmla="*/ 4 h 964"/>
                <a:gd name="T46" fmla="*/ 1 w 469"/>
                <a:gd name="T47" fmla="*/ 3 h 964"/>
                <a:gd name="T48" fmla="*/ 1 w 469"/>
                <a:gd name="T49" fmla="*/ 3 h 964"/>
                <a:gd name="T50" fmla="*/ 1 w 469"/>
                <a:gd name="T51" fmla="*/ 3 h 964"/>
                <a:gd name="T52" fmla="*/ 1 w 469"/>
                <a:gd name="T53" fmla="*/ 3 h 964"/>
                <a:gd name="T54" fmla="*/ 1 w 469"/>
                <a:gd name="T55" fmla="*/ 3 h 964"/>
                <a:gd name="T56" fmla="*/ 1 w 469"/>
                <a:gd name="T57" fmla="*/ 3 h 964"/>
                <a:gd name="T58" fmla="*/ 1 w 469"/>
                <a:gd name="T59" fmla="*/ 3 h 964"/>
                <a:gd name="T60" fmla="*/ 1 w 469"/>
                <a:gd name="T61" fmla="*/ 2 h 964"/>
                <a:gd name="T62" fmla="*/ 2 w 469"/>
                <a:gd name="T63" fmla="*/ 2 h 964"/>
                <a:gd name="T64" fmla="*/ 2 w 469"/>
                <a:gd name="T65" fmla="*/ 2 h 964"/>
                <a:gd name="T66" fmla="*/ 2 w 469"/>
                <a:gd name="T67" fmla="*/ 1 h 964"/>
                <a:gd name="T68" fmla="*/ 2 w 469"/>
                <a:gd name="T69" fmla="*/ 1 h 964"/>
                <a:gd name="T70" fmla="*/ 2 w 469"/>
                <a:gd name="T71" fmla="*/ 1 h 964"/>
                <a:gd name="T72" fmla="*/ 2 w 469"/>
                <a:gd name="T73" fmla="*/ 0 h 964"/>
                <a:gd name="T74" fmla="*/ 2 w 469"/>
                <a:gd name="T75" fmla="*/ 0 h 964"/>
                <a:gd name="T76" fmla="*/ 2 w 469"/>
                <a:gd name="T77" fmla="*/ 0 h 964"/>
                <a:gd name="T78" fmla="*/ 1 w 469"/>
                <a:gd name="T79" fmla="*/ 0 h 964"/>
                <a:gd name="T80" fmla="*/ 1 w 469"/>
                <a:gd name="T81" fmla="*/ 0 h 964"/>
                <a:gd name="T82" fmla="*/ 1 w 469"/>
                <a:gd name="T83" fmla="*/ 0 h 9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69" h="964">
                  <a:moveTo>
                    <a:pt x="211" y="0"/>
                  </a:moveTo>
                  <a:lnTo>
                    <a:pt x="171" y="10"/>
                  </a:lnTo>
                  <a:lnTo>
                    <a:pt x="135" y="21"/>
                  </a:lnTo>
                  <a:lnTo>
                    <a:pt x="104" y="35"/>
                  </a:lnTo>
                  <a:lnTo>
                    <a:pt x="76" y="51"/>
                  </a:lnTo>
                  <a:lnTo>
                    <a:pt x="52" y="70"/>
                  </a:lnTo>
                  <a:lnTo>
                    <a:pt x="33" y="90"/>
                  </a:lnTo>
                  <a:lnTo>
                    <a:pt x="19" y="112"/>
                  </a:lnTo>
                  <a:lnTo>
                    <a:pt x="8" y="135"/>
                  </a:lnTo>
                  <a:lnTo>
                    <a:pt x="2" y="161"/>
                  </a:lnTo>
                  <a:lnTo>
                    <a:pt x="0" y="186"/>
                  </a:lnTo>
                  <a:lnTo>
                    <a:pt x="4" y="211"/>
                  </a:lnTo>
                  <a:lnTo>
                    <a:pt x="10" y="238"/>
                  </a:lnTo>
                  <a:lnTo>
                    <a:pt x="22" y="265"/>
                  </a:lnTo>
                  <a:lnTo>
                    <a:pt x="38" y="292"/>
                  </a:lnTo>
                  <a:lnTo>
                    <a:pt x="58" y="318"/>
                  </a:lnTo>
                  <a:lnTo>
                    <a:pt x="83" y="345"/>
                  </a:lnTo>
                  <a:lnTo>
                    <a:pt x="89" y="420"/>
                  </a:lnTo>
                  <a:lnTo>
                    <a:pt x="93" y="494"/>
                  </a:lnTo>
                  <a:lnTo>
                    <a:pt x="99" y="568"/>
                  </a:lnTo>
                  <a:lnTo>
                    <a:pt x="104" y="643"/>
                  </a:lnTo>
                  <a:lnTo>
                    <a:pt x="105" y="661"/>
                  </a:lnTo>
                  <a:lnTo>
                    <a:pt x="106" y="677"/>
                  </a:lnTo>
                  <a:lnTo>
                    <a:pt x="107" y="694"/>
                  </a:lnTo>
                  <a:lnTo>
                    <a:pt x="108" y="711"/>
                  </a:lnTo>
                  <a:lnTo>
                    <a:pt x="104" y="759"/>
                  </a:lnTo>
                  <a:lnTo>
                    <a:pt x="100" y="805"/>
                  </a:lnTo>
                  <a:lnTo>
                    <a:pt x="97" y="852"/>
                  </a:lnTo>
                  <a:lnTo>
                    <a:pt x="93" y="898"/>
                  </a:lnTo>
                  <a:lnTo>
                    <a:pt x="99" y="911"/>
                  </a:lnTo>
                  <a:lnTo>
                    <a:pt x="104" y="923"/>
                  </a:lnTo>
                  <a:lnTo>
                    <a:pt x="110" y="936"/>
                  </a:lnTo>
                  <a:lnTo>
                    <a:pt x="114" y="949"/>
                  </a:lnTo>
                  <a:lnTo>
                    <a:pt x="128" y="951"/>
                  </a:lnTo>
                  <a:lnTo>
                    <a:pt x="143" y="953"/>
                  </a:lnTo>
                  <a:lnTo>
                    <a:pt x="157" y="954"/>
                  </a:lnTo>
                  <a:lnTo>
                    <a:pt x="172" y="957"/>
                  </a:lnTo>
                  <a:lnTo>
                    <a:pt x="186" y="958"/>
                  </a:lnTo>
                  <a:lnTo>
                    <a:pt x="199" y="960"/>
                  </a:lnTo>
                  <a:lnTo>
                    <a:pt x="214" y="961"/>
                  </a:lnTo>
                  <a:lnTo>
                    <a:pt x="228" y="964"/>
                  </a:lnTo>
                  <a:lnTo>
                    <a:pt x="235" y="954"/>
                  </a:lnTo>
                  <a:lnTo>
                    <a:pt x="242" y="945"/>
                  </a:lnTo>
                  <a:lnTo>
                    <a:pt x="249" y="936"/>
                  </a:lnTo>
                  <a:lnTo>
                    <a:pt x="256" y="927"/>
                  </a:lnTo>
                  <a:lnTo>
                    <a:pt x="262" y="886"/>
                  </a:lnTo>
                  <a:lnTo>
                    <a:pt x="269" y="847"/>
                  </a:lnTo>
                  <a:lnTo>
                    <a:pt x="274" y="807"/>
                  </a:lnTo>
                  <a:lnTo>
                    <a:pt x="280" y="768"/>
                  </a:lnTo>
                  <a:lnTo>
                    <a:pt x="286" y="749"/>
                  </a:lnTo>
                  <a:lnTo>
                    <a:pt x="292" y="732"/>
                  </a:lnTo>
                  <a:lnTo>
                    <a:pt x="297" y="714"/>
                  </a:lnTo>
                  <a:lnTo>
                    <a:pt x="303" y="696"/>
                  </a:lnTo>
                  <a:lnTo>
                    <a:pt x="308" y="687"/>
                  </a:lnTo>
                  <a:lnTo>
                    <a:pt x="312" y="678"/>
                  </a:lnTo>
                  <a:lnTo>
                    <a:pt x="317" y="670"/>
                  </a:lnTo>
                  <a:lnTo>
                    <a:pt x="321" y="661"/>
                  </a:lnTo>
                  <a:lnTo>
                    <a:pt x="325" y="653"/>
                  </a:lnTo>
                  <a:lnTo>
                    <a:pt x="330" y="643"/>
                  </a:lnTo>
                  <a:lnTo>
                    <a:pt x="334" y="635"/>
                  </a:lnTo>
                  <a:lnTo>
                    <a:pt x="339" y="626"/>
                  </a:lnTo>
                  <a:lnTo>
                    <a:pt x="355" y="596"/>
                  </a:lnTo>
                  <a:lnTo>
                    <a:pt x="372" y="560"/>
                  </a:lnTo>
                  <a:lnTo>
                    <a:pt x="391" y="519"/>
                  </a:lnTo>
                  <a:lnTo>
                    <a:pt x="408" y="472"/>
                  </a:lnTo>
                  <a:lnTo>
                    <a:pt x="424" y="420"/>
                  </a:lnTo>
                  <a:lnTo>
                    <a:pt x="439" y="360"/>
                  </a:lnTo>
                  <a:lnTo>
                    <a:pt x="452" y="294"/>
                  </a:lnTo>
                  <a:lnTo>
                    <a:pt x="461" y="222"/>
                  </a:lnTo>
                  <a:lnTo>
                    <a:pt x="468" y="197"/>
                  </a:lnTo>
                  <a:lnTo>
                    <a:pt x="469" y="173"/>
                  </a:lnTo>
                  <a:lnTo>
                    <a:pt x="467" y="151"/>
                  </a:lnTo>
                  <a:lnTo>
                    <a:pt x="461" y="130"/>
                  </a:lnTo>
                  <a:lnTo>
                    <a:pt x="451" y="110"/>
                  </a:lnTo>
                  <a:lnTo>
                    <a:pt x="438" y="91"/>
                  </a:lnTo>
                  <a:lnTo>
                    <a:pt x="422" y="74"/>
                  </a:lnTo>
                  <a:lnTo>
                    <a:pt x="403" y="58"/>
                  </a:lnTo>
                  <a:lnTo>
                    <a:pt x="384" y="44"/>
                  </a:lnTo>
                  <a:lnTo>
                    <a:pt x="361" y="32"/>
                  </a:lnTo>
                  <a:lnTo>
                    <a:pt x="338" y="21"/>
                  </a:lnTo>
                  <a:lnTo>
                    <a:pt x="312" y="13"/>
                  </a:lnTo>
                  <a:lnTo>
                    <a:pt x="287" y="6"/>
                  </a:lnTo>
                  <a:lnTo>
                    <a:pt x="262" y="3"/>
                  </a:lnTo>
                  <a:lnTo>
                    <a:pt x="236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9" name="Freeform 477">
              <a:extLst>
                <a:ext uri="{FF2B5EF4-FFF2-40B4-BE49-F238E27FC236}">
                  <a16:creationId xmlns:a16="http://schemas.microsoft.com/office/drawing/2014/main" id="{BF116D19-197E-4313-AB28-34A161D7C5F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83" y="2951"/>
              <a:ext cx="143" cy="318"/>
            </a:xfrm>
            <a:custGeom>
              <a:avLst/>
              <a:gdLst>
                <a:gd name="T0" fmla="*/ 1 w 429"/>
                <a:gd name="T1" fmla="*/ 0 h 951"/>
                <a:gd name="T2" fmla="*/ 0 w 429"/>
                <a:gd name="T3" fmla="*/ 0 h 951"/>
                <a:gd name="T4" fmla="*/ 0 w 429"/>
                <a:gd name="T5" fmla="*/ 0 h 951"/>
                <a:gd name="T6" fmla="*/ 0 w 429"/>
                <a:gd name="T7" fmla="*/ 0 h 951"/>
                <a:gd name="T8" fmla="*/ 0 w 429"/>
                <a:gd name="T9" fmla="*/ 1 h 951"/>
                <a:gd name="T10" fmla="*/ 0 w 429"/>
                <a:gd name="T11" fmla="*/ 1 h 951"/>
                <a:gd name="T12" fmla="*/ 0 w 429"/>
                <a:gd name="T13" fmla="*/ 1 h 951"/>
                <a:gd name="T14" fmla="*/ 0 w 429"/>
                <a:gd name="T15" fmla="*/ 1 h 951"/>
                <a:gd name="T16" fmla="*/ 0 w 429"/>
                <a:gd name="T17" fmla="*/ 2 h 951"/>
                <a:gd name="T18" fmla="*/ 0 w 429"/>
                <a:gd name="T19" fmla="*/ 2 h 951"/>
                <a:gd name="T20" fmla="*/ 0 w 429"/>
                <a:gd name="T21" fmla="*/ 3 h 951"/>
                <a:gd name="T22" fmla="*/ 0 w 429"/>
                <a:gd name="T23" fmla="*/ 3 h 951"/>
                <a:gd name="T24" fmla="*/ 0 w 429"/>
                <a:gd name="T25" fmla="*/ 3 h 951"/>
                <a:gd name="T26" fmla="*/ 0 w 429"/>
                <a:gd name="T27" fmla="*/ 3 h 951"/>
                <a:gd name="T28" fmla="*/ 0 w 429"/>
                <a:gd name="T29" fmla="*/ 4 h 951"/>
                <a:gd name="T30" fmla="*/ 0 w 429"/>
                <a:gd name="T31" fmla="*/ 4 h 951"/>
                <a:gd name="T32" fmla="*/ 0 w 429"/>
                <a:gd name="T33" fmla="*/ 4 h 951"/>
                <a:gd name="T34" fmla="*/ 1 w 429"/>
                <a:gd name="T35" fmla="*/ 4 h 951"/>
                <a:gd name="T36" fmla="*/ 1 w 429"/>
                <a:gd name="T37" fmla="*/ 4 h 951"/>
                <a:gd name="T38" fmla="*/ 1 w 429"/>
                <a:gd name="T39" fmla="*/ 4 h 951"/>
                <a:gd name="T40" fmla="*/ 1 w 429"/>
                <a:gd name="T41" fmla="*/ 4 h 951"/>
                <a:gd name="T42" fmla="*/ 1 w 429"/>
                <a:gd name="T43" fmla="*/ 4 h 951"/>
                <a:gd name="T44" fmla="*/ 1 w 429"/>
                <a:gd name="T45" fmla="*/ 4 h 951"/>
                <a:gd name="T46" fmla="*/ 1 w 429"/>
                <a:gd name="T47" fmla="*/ 3 h 951"/>
                <a:gd name="T48" fmla="*/ 1 w 429"/>
                <a:gd name="T49" fmla="*/ 3 h 951"/>
                <a:gd name="T50" fmla="*/ 1 w 429"/>
                <a:gd name="T51" fmla="*/ 3 h 951"/>
                <a:gd name="T52" fmla="*/ 1 w 429"/>
                <a:gd name="T53" fmla="*/ 3 h 951"/>
                <a:gd name="T54" fmla="*/ 1 w 429"/>
                <a:gd name="T55" fmla="*/ 3 h 951"/>
                <a:gd name="T56" fmla="*/ 1 w 429"/>
                <a:gd name="T57" fmla="*/ 2 h 951"/>
                <a:gd name="T58" fmla="*/ 1 w 429"/>
                <a:gd name="T59" fmla="*/ 2 h 951"/>
                <a:gd name="T60" fmla="*/ 2 w 429"/>
                <a:gd name="T61" fmla="*/ 2 h 951"/>
                <a:gd name="T62" fmla="*/ 2 w 429"/>
                <a:gd name="T63" fmla="*/ 1 h 951"/>
                <a:gd name="T64" fmla="*/ 2 w 429"/>
                <a:gd name="T65" fmla="*/ 1 h 951"/>
                <a:gd name="T66" fmla="*/ 2 w 429"/>
                <a:gd name="T67" fmla="*/ 1 h 951"/>
                <a:gd name="T68" fmla="*/ 2 w 429"/>
                <a:gd name="T69" fmla="*/ 0 h 951"/>
                <a:gd name="T70" fmla="*/ 2 w 429"/>
                <a:gd name="T71" fmla="*/ 0 h 951"/>
                <a:gd name="T72" fmla="*/ 1 w 429"/>
                <a:gd name="T73" fmla="*/ 0 h 951"/>
                <a:gd name="T74" fmla="*/ 1 w 429"/>
                <a:gd name="T75" fmla="*/ 0 h 951"/>
                <a:gd name="T76" fmla="*/ 1 w 429"/>
                <a:gd name="T77" fmla="*/ 0 h 951"/>
                <a:gd name="T78" fmla="*/ 1 w 429"/>
                <a:gd name="T79" fmla="*/ 0 h 9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9" h="951">
                  <a:moveTo>
                    <a:pt x="200" y="0"/>
                  </a:moveTo>
                  <a:lnTo>
                    <a:pt x="161" y="8"/>
                  </a:lnTo>
                  <a:lnTo>
                    <a:pt x="126" y="20"/>
                  </a:lnTo>
                  <a:lnTo>
                    <a:pt x="94" y="32"/>
                  </a:lnTo>
                  <a:lnTo>
                    <a:pt x="68" y="48"/>
                  </a:lnTo>
                  <a:lnTo>
                    <a:pt x="46" y="66"/>
                  </a:lnTo>
                  <a:lnTo>
                    <a:pt x="29" y="85"/>
                  </a:lnTo>
                  <a:lnTo>
                    <a:pt x="15" y="106"/>
                  </a:lnTo>
                  <a:lnTo>
                    <a:pt x="6" y="128"/>
                  </a:lnTo>
                  <a:lnTo>
                    <a:pt x="1" y="150"/>
                  </a:lnTo>
                  <a:lnTo>
                    <a:pt x="0" y="174"/>
                  </a:lnTo>
                  <a:lnTo>
                    <a:pt x="3" y="197"/>
                  </a:lnTo>
                  <a:lnTo>
                    <a:pt x="11" y="221"/>
                  </a:lnTo>
                  <a:lnTo>
                    <a:pt x="23" y="244"/>
                  </a:lnTo>
                  <a:lnTo>
                    <a:pt x="39" y="268"/>
                  </a:lnTo>
                  <a:lnTo>
                    <a:pt x="60" y="290"/>
                  </a:lnTo>
                  <a:lnTo>
                    <a:pt x="84" y="312"/>
                  </a:lnTo>
                  <a:lnTo>
                    <a:pt x="86" y="393"/>
                  </a:lnTo>
                  <a:lnTo>
                    <a:pt x="89" y="474"/>
                  </a:lnTo>
                  <a:lnTo>
                    <a:pt x="91" y="554"/>
                  </a:lnTo>
                  <a:lnTo>
                    <a:pt x="93" y="635"/>
                  </a:lnTo>
                  <a:lnTo>
                    <a:pt x="94" y="652"/>
                  </a:lnTo>
                  <a:lnTo>
                    <a:pt x="96" y="668"/>
                  </a:lnTo>
                  <a:lnTo>
                    <a:pt x="96" y="686"/>
                  </a:lnTo>
                  <a:lnTo>
                    <a:pt x="97" y="703"/>
                  </a:lnTo>
                  <a:lnTo>
                    <a:pt x="92" y="749"/>
                  </a:lnTo>
                  <a:lnTo>
                    <a:pt x="89" y="795"/>
                  </a:lnTo>
                  <a:lnTo>
                    <a:pt x="85" y="842"/>
                  </a:lnTo>
                  <a:lnTo>
                    <a:pt x="81" y="888"/>
                  </a:lnTo>
                  <a:lnTo>
                    <a:pt x="85" y="901"/>
                  </a:lnTo>
                  <a:lnTo>
                    <a:pt x="90" y="913"/>
                  </a:lnTo>
                  <a:lnTo>
                    <a:pt x="93" y="925"/>
                  </a:lnTo>
                  <a:lnTo>
                    <a:pt x="98" y="938"/>
                  </a:lnTo>
                  <a:lnTo>
                    <a:pt x="111" y="939"/>
                  </a:lnTo>
                  <a:lnTo>
                    <a:pt x="123" y="941"/>
                  </a:lnTo>
                  <a:lnTo>
                    <a:pt x="136" y="942"/>
                  </a:lnTo>
                  <a:lnTo>
                    <a:pt x="149" y="944"/>
                  </a:lnTo>
                  <a:lnTo>
                    <a:pt x="161" y="946"/>
                  </a:lnTo>
                  <a:lnTo>
                    <a:pt x="174" y="947"/>
                  </a:lnTo>
                  <a:lnTo>
                    <a:pt x="187" y="949"/>
                  </a:lnTo>
                  <a:lnTo>
                    <a:pt x="199" y="951"/>
                  </a:lnTo>
                  <a:lnTo>
                    <a:pt x="205" y="941"/>
                  </a:lnTo>
                  <a:lnTo>
                    <a:pt x="212" y="932"/>
                  </a:lnTo>
                  <a:lnTo>
                    <a:pt x="218" y="923"/>
                  </a:lnTo>
                  <a:lnTo>
                    <a:pt x="223" y="914"/>
                  </a:lnTo>
                  <a:lnTo>
                    <a:pt x="229" y="874"/>
                  </a:lnTo>
                  <a:lnTo>
                    <a:pt x="236" y="834"/>
                  </a:lnTo>
                  <a:lnTo>
                    <a:pt x="242" y="795"/>
                  </a:lnTo>
                  <a:lnTo>
                    <a:pt x="248" y="756"/>
                  </a:lnTo>
                  <a:lnTo>
                    <a:pt x="253" y="737"/>
                  </a:lnTo>
                  <a:lnTo>
                    <a:pt x="258" y="720"/>
                  </a:lnTo>
                  <a:lnTo>
                    <a:pt x="264" y="703"/>
                  </a:lnTo>
                  <a:lnTo>
                    <a:pt x="268" y="684"/>
                  </a:lnTo>
                  <a:lnTo>
                    <a:pt x="276" y="667"/>
                  </a:lnTo>
                  <a:lnTo>
                    <a:pt x="286" y="650"/>
                  </a:lnTo>
                  <a:lnTo>
                    <a:pt x="294" y="633"/>
                  </a:lnTo>
                  <a:lnTo>
                    <a:pt x="302" y="615"/>
                  </a:lnTo>
                  <a:lnTo>
                    <a:pt x="316" y="585"/>
                  </a:lnTo>
                  <a:lnTo>
                    <a:pt x="331" y="550"/>
                  </a:lnTo>
                  <a:lnTo>
                    <a:pt x="347" y="508"/>
                  </a:lnTo>
                  <a:lnTo>
                    <a:pt x="362" y="462"/>
                  </a:lnTo>
                  <a:lnTo>
                    <a:pt x="377" y="410"/>
                  </a:lnTo>
                  <a:lnTo>
                    <a:pt x="391" y="351"/>
                  </a:lnTo>
                  <a:lnTo>
                    <a:pt x="403" y="286"/>
                  </a:lnTo>
                  <a:lnTo>
                    <a:pt x="414" y="213"/>
                  </a:lnTo>
                  <a:lnTo>
                    <a:pt x="423" y="191"/>
                  </a:lnTo>
                  <a:lnTo>
                    <a:pt x="427" y="171"/>
                  </a:lnTo>
                  <a:lnTo>
                    <a:pt x="429" y="150"/>
                  </a:lnTo>
                  <a:lnTo>
                    <a:pt x="424" y="129"/>
                  </a:lnTo>
                  <a:lnTo>
                    <a:pt x="417" y="111"/>
                  </a:lnTo>
                  <a:lnTo>
                    <a:pt x="407" y="93"/>
                  </a:lnTo>
                  <a:lnTo>
                    <a:pt x="393" y="76"/>
                  </a:lnTo>
                  <a:lnTo>
                    <a:pt x="378" y="61"/>
                  </a:lnTo>
                  <a:lnTo>
                    <a:pt x="359" y="47"/>
                  </a:lnTo>
                  <a:lnTo>
                    <a:pt x="339" y="35"/>
                  </a:lnTo>
                  <a:lnTo>
                    <a:pt x="318" y="24"/>
                  </a:lnTo>
                  <a:lnTo>
                    <a:pt x="295" y="15"/>
                  </a:lnTo>
                  <a:lnTo>
                    <a:pt x="272" y="8"/>
                  </a:lnTo>
                  <a:lnTo>
                    <a:pt x="248" y="3"/>
                  </a:lnTo>
                  <a:lnTo>
                    <a:pt x="22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E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0" name="Freeform 478">
              <a:extLst>
                <a:ext uri="{FF2B5EF4-FFF2-40B4-BE49-F238E27FC236}">
                  <a16:creationId xmlns:a16="http://schemas.microsoft.com/office/drawing/2014/main" id="{6F8963FF-91D4-452E-BB39-F6F409C6B3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90" y="2955"/>
              <a:ext cx="131" cy="314"/>
            </a:xfrm>
            <a:custGeom>
              <a:avLst/>
              <a:gdLst>
                <a:gd name="T0" fmla="*/ 1 w 389"/>
                <a:gd name="T1" fmla="*/ 0 h 936"/>
                <a:gd name="T2" fmla="*/ 0 w 389"/>
                <a:gd name="T3" fmla="*/ 0 h 936"/>
                <a:gd name="T4" fmla="*/ 0 w 389"/>
                <a:gd name="T5" fmla="*/ 0 h 936"/>
                <a:gd name="T6" fmla="*/ 0 w 389"/>
                <a:gd name="T7" fmla="*/ 0 h 936"/>
                <a:gd name="T8" fmla="*/ 0 w 389"/>
                <a:gd name="T9" fmla="*/ 1 h 936"/>
                <a:gd name="T10" fmla="*/ 0 w 389"/>
                <a:gd name="T11" fmla="*/ 1 h 936"/>
                <a:gd name="T12" fmla="*/ 0 w 389"/>
                <a:gd name="T13" fmla="*/ 1 h 936"/>
                <a:gd name="T14" fmla="*/ 0 w 389"/>
                <a:gd name="T15" fmla="*/ 1 h 936"/>
                <a:gd name="T16" fmla="*/ 0 w 389"/>
                <a:gd name="T17" fmla="*/ 2 h 936"/>
                <a:gd name="T18" fmla="*/ 0 w 389"/>
                <a:gd name="T19" fmla="*/ 2 h 936"/>
                <a:gd name="T20" fmla="*/ 0 w 389"/>
                <a:gd name="T21" fmla="*/ 3 h 936"/>
                <a:gd name="T22" fmla="*/ 0 w 389"/>
                <a:gd name="T23" fmla="*/ 3 h 936"/>
                <a:gd name="T24" fmla="*/ 0 w 389"/>
                <a:gd name="T25" fmla="*/ 3 h 936"/>
                <a:gd name="T26" fmla="*/ 0 w 389"/>
                <a:gd name="T27" fmla="*/ 3 h 936"/>
                <a:gd name="T28" fmla="*/ 0 w 389"/>
                <a:gd name="T29" fmla="*/ 4 h 936"/>
                <a:gd name="T30" fmla="*/ 0 w 389"/>
                <a:gd name="T31" fmla="*/ 4 h 936"/>
                <a:gd name="T32" fmla="*/ 0 w 389"/>
                <a:gd name="T33" fmla="*/ 4 h 936"/>
                <a:gd name="T34" fmla="*/ 0 w 389"/>
                <a:gd name="T35" fmla="*/ 4 h 936"/>
                <a:gd name="T36" fmla="*/ 1 w 389"/>
                <a:gd name="T37" fmla="*/ 4 h 936"/>
                <a:gd name="T38" fmla="*/ 1 w 389"/>
                <a:gd name="T39" fmla="*/ 4 h 936"/>
                <a:gd name="T40" fmla="*/ 1 w 389"/>
                <a:gd name="T41" fmla="*/ 4 h 936"/>
                <a:gd name="T42" fmla="*/ 1 w 389"/>
                <a:gd name="T43" fmla="*/ 4 h 936"/>
                <a:gd name="T44" fmla="*/ 1 w 389"/>
                <a:gd name="T45" fmla="*/ 4 h 936"/>
                <a:gd name="T46" fmla="*/ 1 w 389"/>
                <a:gd name="T47" fmla="*/ 3 h 936"/>
                <a:gd name="T48" fmla="*/ 1 w 389"/>
                <a:gd name="T49" fmla="*/ 3 h 936"/>
                <a:gd name="T50" fmla="*/ 1 w 389"/>
                <a:gd name="T51" fmla="*/ 3 h 936"/>
                <a:gd name="T52" fmla="*/ 1 w 389"/>
                <a:gd name="T53" fmla="*/ 3 h 936"/>
                <a:gd name="T54" fmla="*/ 1 w 389"/>
                <a:gd name="T55" fmla="*/ 3 h 936"/>
                <a:gd name="T56" fmla="*/ 1 w 389"/>
                <a:gd name="T57" fmla="*/ 2 h 936"/>
                <a:gd name="T58" fmla="*/ 1 w 389"/>
                <a:gd name="T59" fmla="*/ 2 h 936"/>
                <a:gd name="T60" fmla="*/ 1 w 389"/>
                <a:gd name="T61" fmla="*/ 2 h 936"/>
                <a:gd name="T62" fmla="*/ 1 w 389"/>
                <a:gd name="T63" fmla="*/ 1 h 936"/>
                <a:gd name="T64" fmla="*/ 2 w 389"/>
                <a:gd name="T65" fmla="*/ 1 h 936"/>
                <a:gd name="T66" fmla="*/ 2 w 389"/>
                <a:gd name="T67" fmla="*/ 1 h 936"/>
                <a:gd name="T68" fmla="*/ 2 w 389"/>
                <a:gd name="T69" fmla="*/ 0 h 936"/>
                <a:gd name="T70" fmla="*/ 2 w 389"/>
                <a:gd name="T71" fmla="*/ 0 h 936"/>
                <a:gd name="T72" fmla="*/ 1 w 389"/>
                <a:gd name="T73" fmla="*/ 0 h 936"/>
                <a:gd name="T74" fmla="*/ 1 w 389"/>
                <a:gd name="T75" fmla="*/ 0 h 936"/>
                <a:gd name="T76" fmla="*/ 1 w 389"/>
                <a:gd name="T77" fmla="*/ 0 h 936"/>
                <a:gd name="T78" fmla="*/ 1 w 389"/>
                <a:gd name="T79" fmla="*/ 0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9" h="936">
                  <a:moveTo>
                    <a:pt x="191" y="0"/>
                  </a:moveTo>
                  <a:lnTo>
                    <a:pt x="152" y="8"/>
                  </a:lnTo>
                  <a:lnTo>
                    <a:pt x="117" y="17"/>
                  </a:lnTo>
                  <a:lnTo>
                    <a:pt x="87" y="30"/>
                  </a:lnTo>
                  <a:lnTo>
                    <a:pt x="61" y="45"/>
                  </a:lnTo>
                  <a:lnTo>
                    <a:pt x="40" y="61"/>
                  </a:lnTo>
                  <a:lnTo>
                    <a:pt x="24" y="79"/>
                  </a:lnTo>
                  <a:lnTo>
                    <a:pt x="11" y="99"/>
                  </a:lnTo>
                  <a:lnTo>
                    <a:pt x="3" y="118"/>
                  </a:lnTo>
                  <a:lnTo>
                    <a:pt x="0" y="139"/>
                  </a:lnTo>
                  <a:lnTo>
                    <a:pt x="0" y="161"/>
                  </a:lnTo>
                  <a:lnTo>
                    <a:pt x="4" y="182"/>
                  </a:lnTo>
                  <a:lnTo>
                    <a:pt x="13" y="202"/>
                  </a:lnTo>
                  <a:lnTo>
                    <a:pt x="25" y="223"/>
                  </a:lnTo>
                  <a:lnTo>
                    <a:pt x="42" y="243"/>
                  </a:lnTo>
                  <a:lnTo>
                    <a:pt x="62" y="261"/>
                  </a:lnTo>
                  <a:lnTo>
                    <a:pt x="86" y="278"/>
                  </a:lnTo>
                  <a:lnTo>
                    <a:pt x="85" y="366"/>
                  </a:lnTo>
                  <a:lnTo>
                    <a:pt x="85" y="452"/>
                  </a:lnTo>
                  <a:lnTo>
                    <a:pt x="85" y="539"/>
                  </a:lnTo>
                  <a:lnTo>
                    <a:pt x="84" y="626"/>
                  </a:lnTo>
                  <a:lnTo>
                    <a:pt x="84" y="643"/>
                  </a:lnTo>
                  <a:lnTo>
                    <a:pt x="85" y="660"/>
                  </a:lnTo>
                  <a:lnTo>
                    <a:pt x="85" y="676"/>
                  </a:lnTo>
                  <a:lnTo>
                    <a:pt x="85" y="693"/>
                  </a:lnTo>
                  <a:lnTo>
                    <a:pt x="82" y="739"/>
                  </a:lnTo>
                  <a:lnTo>
                    <a:pt x="77" y="784"/>
                  </a:lnTo>
                  <a:lnTo>
                    <a:pt x="74" y="830"/>
                  </a:lnTo>
                  <a:lnTo>
                    <a:pt x="69" y="876"/>
                  </a:lnTo>
                  <a:lnTo>
                    <a:pt x="72" y="888"/>
                  </a:lnTo>
                  <a:lnTo>
                    <a:pt x="76" y="901"/>
                  </a:lnTo>
                  <a:lnTo>
                    <a:pt x="79" y="912"/>
                  </a:lnTo>
                  <a:lnTo>
                    <a:pt x="83" y="925"/>
                  </a:lnTo>
                  <a:lnTo>
                    <a:pt x="93" y="926"/>
                  </a:lnTo>
                  <a:lnTo>
                    <a:pt x="105" y="928"/>
                  </a:lnTo>
                  <a:lnTo>
                    <a:pt x="115" y="929"/>
                  </a:lnTo>
                  <a:lnTo>
                    <a:pt x="127" y="931"/>
                  </a:lnTo>
                  <a:lnTo>
                    <a:pt x="138" y="933"/>
                  </a:lnTo>
                  <a:lnTo>
                    <a:pt x="148" y="934"/>
                  </a:lnTo>
                  <a:lnTo>
                    <a:pt x="160" y="935"/>
                  </a:lnTo>
                  <a:lnTo>
                    <a:pt x="170" y="936"/>
                  </a:lnTo>
                  <a:lnTo>
                    <a:pt x="176" y="927"/>
                  </a:lnTo>
                  <a:lnTo>
                    <a:pt x="182" y="918"/>
                  </a:lnTo>
                  <a:lnTo>
                    <a:pt x="186" y="909"/>
                  </a:lnTo>
                  <a:lnTo>
                    <a:pt x="192" y="900"/>
                  </a:lnTo>
                  <a:lnTo>
                    <a:pt x="198" y="860"/>
                  </a:lnTo>
                  <a:lnTo>
                    <a:pt x="204" y="821"/>
                  </a:lnTo>
                  <a:lnTo>
                    <a:pt x="210" y="782"/>
                  </a:lnTo>
                  <a:lnTo>
                    <a:pt x="215" y="743"/>
                  </a:lnTo>
                  <a:lnTo>
                    <a:pt x="220" y="726"/>
                  </a:lnTo>
                  <a:lnTo>
                    <a:pt x="226" y="707"/>
                  </a:lnTo>
                  <a:lnTo>
                    <a:pt x="230" y="690"/>
                  </a:lnTo>
                  <a:lnTo>
                    <a:pt x="235" y="673"/>
                  </a:lnTo>
                  <a:lnTo>
                    <a:pt x="242" y="655"/>
                  </a:lnTo>
                  <a:lnTo>
                    <a:pt x="250" y="637"/>
                  </a:lnTo>
                  <a:lnTo>
                    <a:pt x="257" y="620"/>
                  </a:lnTo>
                  <a:lnTo>
                    <a:pt x="264" y="602"/>
                  </a:lnTo>
                  <a:lnTo>
                    <a:pt x="276" y="572"/>
                  </a:lnTo>
                  <a:lnTo>
                    <a:pt x="289" y="537"/>
                  </a:lnTo>
                  <a:lnTo>
                    <a:pt x="302" y="496"/>
                  </a:lnTo>
                  <a:lnTo>
                    <a:pt x="316" y="451"/>
                  </a:lnTo>
                  <a:lnTo>
                    <a:pt x="329" y="399"/>
                  </a:lnTo>
                  <a:lnTo>
                    <a:pt x="343" y="342"/>
                  </a:lnTo>
                  <a:lnTo>
                    <a:pt x="356" y="276"/>
                  </a:lnTo>
                  <a:lnTo>
                    <a:pt x="367" y="205"/>
                  </a:lnTo>
                  <a:lnTo>
                    <a:pt x="379" y="185"/>
                  </a:lnTo>
                  <a:lnTo>
                    <a:pt x="387" y="167"/>
                  </a:lnTo>
                  <a:lnTo>
                    <a:pt x="389" y="147"/>
                  </a:lnTo>
                  <a:lnTo>
                    <a:pt x="388" y="129"/>
                  </a:lnTo>
                  <a:lnTo>
                    <a:pt x="383" y="111"/>
                  </a:lnTo>
                  <a:lnTo>
                    <a:pt x="375" y="94"/>
                  </a:lnTo>
                  <a:lnTo>
                    <a:pt x="365" y="78"/>
                  </a:lnTo>
                  <a:lnTo>
                    <a:pt x="351" y="63"/>
                  </a:lnTo>
                  <a:lnTo>
                    <a:pt x="335" y="49"/>
                  </a:lnTo>
                  <a:lnTo>
                    <a:pt x="318" y="37"/>
                  </a:lnTo>
                  <a:lnTo>
                    <a:pt x="299" y="25"/>
                  </a:lnTo>
                  <a:lnTo>
                    <a:pt x="279" y="16"/>
                  </a:lnTo>
                  <a:lnTo>
                    <a:pt x="257" y="9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F2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1" name="Freeform 479">
              <a:extLst>
                <a:ext uri="{FF2B5EF4-FFF2-40B4-BE49-F238E27FC236}">
                  <a16:creationId xmlns:a16="http://schemas.microsoft.com/office/drawing/2014/main" id="{553714BE-D975-4B1D-9B00-E296833DFC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97" y="2959"/>
              <a:ext cx="118" cy="310"/>
            </a:xfrm>
            <a:custGeom>
              <a:avLst/>
              <a:gdLst>
                <a:gd name="T0" fmla="*/ 1 w 352"/>
                <a:gd name="T1" fmla="*/ 0 h 923"/>
                <a:gd name="T2" fmla="*/ 0 w 352"/>
                <a:gd name="T3" fmla="*/ 0 h 923"/>
                <a:gd name="T4" fmla="*/ 0 w 352"/>
                <a:gd name="T5" fmla="*/ 0 h 923"/>
                <a:gd name="T6" fmla="*/ 0 w 352"/>
                <a:gd name="T7" fmla="*/ 0 h 923"/>
                <a:gd name="T8" fmla="*/ 0 w 352"/>
                <a:gd name="T9" fmla="*/ 1 h 923"/>
                <a:gd name="T10" fmla="*/ 0 w 352"/>
                <a:gd name="T11" fmla="*/ 1 h 923"/>
                <a:gd name="T12" fmla="*/ 0 w 352"/>
                <a:gd name="T13" fmla="*/ 1 h 923"/>
                <a:gd name="T14" fmla="*/ 0 w 352"/>
                <a:gd name="T15" fmla="*/ 1 h 923"/>
                <a:gd name="T16" fmla="*/ 0 w 352"/>
                <a:gd name="T17" fmla="*/ 1 h 923"/>
                <a:gd name="T18" fmla="*/ 0 w 352"/>
                <a:gd name="T19" fmla="*/ 2 h 923"/>
                <a:gd name="T20" fmla="*/ 0 w 352"/>
                <a:gd name="T21" fmla="*/ 3 h 923"/>
                <a:gd name="T22" fmla="*/ 0 w 352"/>
                <a:gd name="T23" fmla="*/ 3 h 923"/>
                <a:gd name="T24" fmla="*/ 0 w 352"/>
                <a:gd name="T25" fmla="*/ 3 h 923"/>
                <a:gd name="T26" fmla="*/ 0 w 352"/>
                <a:gd name="T27" fmla="*/ 3 h 923"/>
                <a:gd name="T28" fmla="*/ 0 w 352"/>
                <a:gd name="T29" fmla="*/ 4 h 923"/>
                <a:gd name="T30" fmla="*/ 0 w 352"/>
                <a:gd name="T31" fmla="*/ 4 h 923"/>
                <a:gd name="T32" fmla="*/ 0 w 352"/>
                <a:gd name="T33" fmla="*/ 4 h 923"/>
                <a:gd name="T34" fmla="*/ 0 w 352"/>
                <a:gd name="T35" fmla="*/ 4 h 923"/>
                <a:gd name="T36" fmla="*/ 0 w 352"/>
                <a:gd name="T37" fmla="*/ 4 h 923"/>
                <a:gd name="T38" fmla="*/ 1 w 352"/>
                <a:gd name="T39" fmla="*/ 4 h 923"/>
                <a:gd name="T40" fmla="*/ 1 w 352"/>
                <a:gd name="T41" fmla="*/ 4 h 923"/>
                <a:gd name="T42" fmla="*/ 1 w 352"/>
                <a:gd name="T43" fmla="*/ 4 h 923"/>
                <a:gd name="T44" fmla="*/ 1 w 352"/>
                <a:gd name="T45" fmla="*/ 4 h 923"/>
                <a:gd name="T46" fmla="*/ 1 w 352"/>
                <a:gd name="T47" fmla="*/ 3 h 923"/>
                <a:gd name="T48" fmla="*/ 1 w 352"/>
                <a:gd name="T49" fmla="*/ 3 h 923"/>
                <a:gd name="T50" fmla="*/ 1 w 352"/>
                <a:gd name="T51" fmla="*/ 3 h 923"/>
                <a:gd name="T52" fmla="*/ 1 w 352"/>
                <a:gd name="T53" fmla="*/ 3 h 923"/>
                <a:gd name="T54" fmla="*/ 1 w 352"/>
                <a:gd name="T55" fmla="*/ 3 h 923"/>
                <a:gd name="T56" fmla="*/ 1 w 352"/>
                <a:gd name="T57" fmla="*/ 2 h 923"/>
                <a:gd name="T58" fmla="*/ 1 w 352"/>
                <a:gd name="T59" fmla="*/ 2 h 923"/>
                <a:gd name="T60" fmla="*/ 1 w 352"/>
                <a:gd name="T61" fmla="*/ 2 h 923"/>
                <a:gd name="T62" fmla="*/ 1 w 352"/>
                <a:gd name="T63" fmla="*/ 1 h 923"/>
                <a:gd name="T64" fmla="*/ 1 w 352"/>
                <a:gd name="T65" fmla="*/ 1 h 923"/>
                <a:gd name="T66" fmla="*/ 1 w 352"/>
                <a:gd name="T67" fmla="*/ 1 h 923"/>
                <a:gd name="T68" fmla="*/ 1 w 352"/>
                <a:gd name="T69" fmla="*/ 0 h 923"/>
                <a:gd name="T70" fmla="*/ 1 w 352"/>
                <a:gd name="T71" fmla="*/ 0 h 923"/>
                <a:gd name="T72" fmla="*/ 1 w 352"/>
                <a:gd name="T73" fmla="*/ 0 h 923"/>
                <a:gd name="T74" fmla="*/ 1 w 352"/>
                <a:gd name="T75" fmla="*/ 0 h 923"/>
                <a:gd name="T76" fmla="*/ 1 w 352"/>
                <a:gd name="T77" fmla="*/ 0 h 923"/>
                <a:gd name="T78" fmla="*/ 1 w 352"/>
                <a:gd name="T79" fmla="*/ 0 h 9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2" h="923">
                  <a:moveTo>
                    <a:pt x="183" y="0"/>
                  </a:moveTo>
                  <a:lnTo>
                    <a:pt x="144" y="7"/>
                  </a:lnTo>
                  <a:lnTo>
                    <a:pt x="109" y="16"/>
                  </a:lnTo>
                  <a:lnTo>
                    <a:pt x="80" y="28"/>
                  </a:lnTo>
                  <a:lnTo>
                    <a:pt x="55" y="42"/>
                  </a:lnTo>
                  <a:lnTo>
                    <a:pt x="35" y="58"/>
                  </a:lnTo>
                  <a:lnTo>
                    <a:pt x="20" y="74"/>
                  </a:lnTo>
                  <a:lnTo>
                    <a:pt x="9" y="93"/>
                  </a:lnTo>
                  <a:lnTo>
                    <a:pt x="2" y="111"/>
                  </a:lnTo>
                  <a:lnTo>
                    <a:pt x="0" y="129"/>
                  </a:lnTo>
                  <a:lnTo>
                    <a:pt x="1" y="149"/>
                  </a:lnTo>
                  <a:lnTo>
                    <a:pt x="7" y="167"/>
                  </a:lnTo>
                  <a:lnTo>
                    <a:pt x="16" y="186"/>
                  </a:lnTo>
                  <a:lnTo>
                    <a:pt x="28" y="203"/>
                  </a:lnTo>
                  <a:lnTo>
                    <a:pt x="45" y="219"/>
                  </a:lnTo>
                  <a:lnTo>
                    <a:pt x="65" y="233"/>
                  </a:lnTo>
                  <a:lnTo>
                    <a:pt x="88" y="246"/>
                  </a:lnTo>
                  <a:lnTo>
                    <a:pt x="85" y="339"/>
                  </a:lnTo>
                  <a:lnTo>
                    <a:pt x="81" y="432"/>
                  </a:lnTo>
                  <a:lnTo>
                    <a:pt x="78" y="526"/>
                  </a:lnTo>
                  <a:lnTo>
                    <a:pt x="76" y="618"/>
                  </a:lnTo>
                  <a:lnTo>
                    <a:pt x="76" y="634"/>
                  </a:lnTo>
                  <a:lnTo>
                    <a:pt x="76" y="650"/>
                  </a:lnTo>
                  <a:lnTo>
                    <a:pt x="76" y="667"/>
                  </a:lnTo>
                  <a:lnTo>
                    <a:pt x="76" y="684"/>
                  </a:lnTo>
                  <a:lnTo>
                    <a:pt x="71" y="730"/>
                  </a:lnTo>
                  <a:lnTo>
                    <a:pt x="66" y="775"/>
                  </a:lnTo>
                  <a:lnTo>
                    <a:pt x="62" y="821"/>
                  </a:lnTo>
                  <a:lnTo>
                    <a:pt x="57" y="867"/>
                  </a:lnTo>
                  <a:lnTo>
                    <a:pt x="61" y="878"/>
                  </a:lnTo>
                  <a:lnTo>
                    <a:pt x="63" y="890"/>
                  </a:lnTo>
                  <a:lnTo>
                    <a:pt x="66" y="902"/>
                  </a:lnTo>
                  <a:lnTo>
                    <a:pt x="69" y="914"/>
                  </a:lnTo>
                  <a:lnTo>
                    <a:pt x="78" y="915"/>
                  </a:lnTo>
                  <a:lnTo>
                    <a:pt x="87" y="916"/>
                  </a:lnTo>
                  <a:lnTo>
                    <a:pt x="96" y="917"/>
                  </a:lnTo>
                  <a:lnTo>
                    <a:pt x="106" y="919"/>
                  </a:lnTo>
                  <a:lnTo>
                    <a:pt x="115" y="920"/>
                  </a:lnTo>
                  <a:lnTo>
                    <a:pt x="124" y="921"/>
                  </a:lnTo>
                  <a:lnTo>
                    <a:pt x="133" y="922"/>
                  </a:lnTo>
                  <a:lnTo>
                    <a:pt x="142" y="923"/>
                  </a:lnTo>
                  <a:lnTo>
                    <a:pt x="147" y="914"/>
                  </a:lnTo>
                  <a:lnTo>
                    <a:pt x="152" y="905"/>
                  </a:lnTo>
                  <a:lnTo>
                    <a:pt x="156" y="896"/>
                  </a:lnTo>
                  <a:lnTo>
                    <a:pt x="161" y="886"/>
                  </a:lnTo>
                  <a:lnTo>
                    <a:pt x="167" y="847"/>
                  </a:lnTo>
                  <a:lnTo>
                    <a:pt x="172" y="808"/>
                  </a:lnTo>
                  <a:lnTo>
                    <a:pt x="178" y="770"/>
                  </a:lnTo>
                  <a:lnTo>
                    <a:pt x="184" y="731"/>
                  </a:lnTo>
                  <a:lnTo>
                    <a:pt x="189" y="714"/>
                  </a:lnTo>
                  <a:lnTo>
                    <a:pt x="193" y="695"/>
                  </a:lnTo>
                  <a:lnTo>
                    <a:pt x="197" y="678"/>
                  </a:lnTo>
                  <a:lnTo>
                    <a:pt x="201" y="661"/>
                  </a:lnTo>
                  <a:lnTo>
                    <a:pt x="208" y="643"/>
                  </a:lnTo>
                  <a:lnTo>
                    <a:pt x="215" y="626"/>
                  </a:lnTo>
                  <a:lnTo>
                    <a:pt x="221" y="609"/>
                  </a:lnTo>
                  <a:lnTo>
                    <a:pt x="228" y="591"/>
                  </a:lnTo>
                  <a:lnTo>
                    <a:pt x="238" y="561"/>
                  </a:lnTo>
                  <a:lnTo>
                    <a:pt x="248" y="526"/>
                  </a:lnTo>
                  <a:lnTo>
                    <a:pt x="259" y="487"/>
                  </a:lnTo>
                  <a:lnTo>
                    <a:pt x="271" y="440"/>
                  </a:lnTo>
                  <a:lnTo>
                    <a:pt x="283" y="390"/>
                  </a:lnTo>
                  <a:lnTo>
                    <a:pt x="296" y="332"/>
                  </a:lnTo>
                  <a:lnTo>
                    <a:pt x="308" y="268"/>
                  </a:lnTo>
                  <a:lnTo>
                    <a:pt x="321" y="196"/>
                  </a:lnTo>
                  <a:lnTo>
                    <a:pt x="336" y="180"/>
                  </a:lnTo>
                  <a:lnTo>
                    <a:pt x="345" y="163"/>
                  </a:lnTo>
                  <a:lnTo>
                    <a:pt x="351" y="146"/>
                  </a:lnTo>
                  <a:lnTo>
                    <a:pt x="352" y="128"/>
                  </a:lnTo>
                  <a:lnTo>
                    <a:pt x="350" y="112"/>
                  </a:lnTo>
                  <a:lnTo>
                    <a:pt x="345" y="96"/>
                  </a:lnTo>
                  <a:lnTo>
                    <a:pt x="337" y="80"/>
                  </a:lnTo>
                  <a:lnTo>
                    <a:pt x="326" y="65"/>
                  </a:lnTo>
                  <a:lnTo>
                    <a:pt x="313" y="51"/>
                  </a:lnTo>
                  <a:lnTo>
                    <a:pt x="297" y="38"/>
                  </a:lnTo>
                  <a:lnTo>
                    <a:pt x="281" y="28"/>
                  </a:lnTo>
                  <a:lnTo>
                    <a:pt x="262" y="18"/>
                  </a:lnTo>
                  <a:lnTo>
                    <a:pt x="243" y="11"/>
                  </a:lnTo>
                  <a:lnTo>
                    <a:pt x="223" y="5"/>
                  </a:lnTo>
                  <a:lnTo>
                    <a:pt x="204" y="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2" name="Freeform 480">
              <a:extLst>
                <a:ext uri="{FF2B5EF4-FFF2-40B4-BE49-F238E27FC236}">
                  <a16:creationId xmlns:a16="http://schemas.microsoft.com/office/drawing/2014/main" id="{24605482-F9D6-4ECC-8D97-56A29B9931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04" y="2963"/>
              <a:ext cx="107" cy="306"/>
            </a:xfrm>
            <a:custGeom>
              <a:avLst/>
              <a:gdLst>
                <a:gd name="T0" fmla="*/ 1 w 319"/>
                <a:gd name="T1" fmla="*/ 0 h 910"/>
                <a:gd name="T2" fmla="*/ 0 w 319"/>
                <a:gd name="T3" fmla="*/ 0 h 910"/>
                <a:gd name="T4" fmla="*/ 0 w 319"/>
                <a:gd name="T5" fmla="*/ 0 h 910"/>
                <a:gd name="T6" fmla="*/ 0 w 319"/>
                <a:gd name="T7" fmla="*/ 0 h 910"/>
                <a:gd name="T8" fmla="*/ 0 w 319"/>
                <a:gd name="T9" fmla="*/ 0 h 910"/>
                <a:gd name="T10" fmla="*/ 0 w 319"/>
                <a:gd name="T11" fmla="*/ 1 h 910"/>
                <a:gd name="T12" fmla="*/ 0 w 319"/>
                <a:gd name="T13" fmla="*/ 1 h 910"/>
                <a:gd name="T14" fmla="*/ 0 w 319"/>
                <a:gd name="T15" fmla="*/ 1 h 910"/>
                <a:gd name="T16" fmla="*/ 0 w 319"/>
                <a:gd name="T17" fmla="*/ 1 h 910"/>
                <a:gd name="T18" fmla="*/ 0 w 319"/>
                <a:gd name="T19" fmla="*/ 2 h 910"/>
                <a:gd name="T20" fmla="*/ 0 w 319"/>
                <a:gd name="T21" fmla="*/ 3 h 910"/>
                <a:gd name="T22" fmla="*/ 0 w 319"/>
                <a:gd name="T23" fmla="*/ 3 h 910"/>
                <a:gd name="T24" fmla="*/ 0 w 319"/>
                <a:gd name="T25" fmla="*/ 3 h 910"/>
                <a:gd name="T26" fmla="*/ 0 w 319"/>
                <a:gd name="T27" fmla="*/ 3 h 910"/>
                <a:gd name="T28" fmla="*/ 0 w 319"/>
                <a:gd name="T29" fmla="*/ 4 h 910"/>
                <a:gd name="T30" fmla="*/ 0 w 319"/>
                <a:gd name="T31" fmla="*/ 4 h 910"/>
                <a:gd name="T32" fmla="*/ 0 w 319"/>
                <a:gd name="T33" fmla="*/ 4 h 910"/>
                <a:gd name="T34" fmla="*/ 0 w 319"/>
                <a:gd name="T35" fmla="*/ 4 h 910"/>
                <a:gd name="T36" fmla="*/ 0 w 319"/>
                <a:gd name="T37" fmla="*/ 4 h 910"/>
                <a:gd name="T38" fmla="*/ 0 w 319"/>
                <a:gd name="T39" fmla="*/ 4 h 910"/>
                <a:gd name="T40" fmla="*/ 0 w 319"/>
                <a:gd name="T41" fmla="*/ 4 h 910"/>
                <a:gd name="T42" fmla="*/ 1 w 319"/>
                <a:gd name="T43" fmla="*/ 4 h 910"/>
                <a:gd name="T44" fmla="*/ 1 w 319"/>
                <a:gd name="T45" fmla="*/ 4 h 910"/>
                <a:gd name="T46" fmla="*/ 1 w 319"/>
                <a:gd name="T47" fmla="*/ 3 h 910"/>
                <a:gd name="T48" fmla="*/ 1 w 319"/>
                <a:gd name="T49" fmla="*/ 3 h 910"/>
                <a:gd name="T50" fmla="*/ 1 w 319"/>
                <a:gd name="T51" fmla="*/ 3 h 910"/>
                <a:gd name="T52" fmla="*/ 1 w 319"/>
                <a:gd name="T53" fmla="*/ 3 h 910"/>
                <a:gd name="T54" fmla="*/ 1 w 319"/>
                <a:gd name="T55" fmla="*/ 3 h 910"/>
                <a:gd name="T56" fmla="*/ 1 w 319"/>
                <a:gd name="T57" fmla="*/ 2 h 910"/>
                <a:gd name="T58" fmla="*/ 1 w 319"/>
                <a:gd name="T59" fmla="*/ 2 h 910"/>
                <a:gd name="T60" fmla="*/ 1 w 319"/>
                <a:gd name="T61" fmla="*/ 2 h 910"/>
                <a:gd name="T62" fmla="*/ 1 w 319"/>
                <a:gd name="T63" fmla="*/ 1 h 910"/>
                <a:gd name="T64" fmla="*/ 1 w 319"/>
                <a:gd name="T65" fmla="*/ 1 h 910"/>
                <a:gd name="T66" fmla="*/ 1 w 319"/>
                <a:gd name="T67" fmla="*/ 1 h 910"/>
                <a:gd name="T68" fmla="*/ 1 w 319"/>
                <a:gd name="T69" fmla="*/ 0 h 910"/>
                <a:gd name="T70" fmla="*/ 1 w 319"/>
                <a:gd name="T71" fmla="*/ 0 h 910"/>
                <a:gd name="T72" fmla="*/ 1 w 319"/>
                <a:gd name="T73" fmla="*/ 0 h 910"/>
                <a:gd name="T74" fmla="*/ 1 w 319"/>
                <a:gd name="T75" fmla="*/ 0 h 910"/>
                <a:gd name="T76" fmla="*/ 1 w 319"/>
                <a:gd name="T77" fmla="*/ 0 h 910"/>
                <a:gd name="T78" fmla="*/ 1 w 319"/>
                <a:gd name="T79" fmla="*/ 0 h 9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9" h="910">
                  <a:moveTo>
                    <a:pt x="175" y="0"/>
                  </a:moveTo>
                  <a:lnTo>
                    <a:pt x="136" y="6"/>
                  </a:lnTo>
                  <a:lnTo>
                    <a:pt x="103" y="15"/>
                  </a:lnTo>
                  <a:lnTo>
                    <a:pt x="74" y="26"/>
                  </a:lnTo>
                  <a:lnTo>
                    <a:pt x="50" y="39"/>
                  </a:lnTo>
                  <a:lnTo>
                    <a:pt x="31" y="53"/>
                  </a:lnTo>
                  <a:lnTo>
                    <a:pt x="18" y="69"/>
                  </a:lnTo>
                  <a:lnTo>
                    <a:pt x="7" y="85"/>
                  </a:lnTo>
                  <a:lnTo>
                    <a:pt x="1" y="102"/>
                  </a:lnTo>
                  <a:lnTo>
                    <a:pt x="0" y="120"/>
                  </a:lnTo>
                  <a:lnTo>
                    <a:pt x="3" y="137"/>
                  </a:lnTo>
                  <a:lnTo>
                    <a:pt x="10" y="153"/>
                  </a:lnTo>
                  <a:lnTo>
                    <a:pt x="19" y="169"/>
                  </a:lnTo>
                  <a:lnTo>
                    <a:pt x="33" y="183"/>
                  </a:lnTo>
                  <a:lnTo>
                    <a:pt x="50" y="196"/>
                  </a:lnTo>
                  <a:lnTo>
                    <a:pt x="69" y="206"/>
                  </a:lnTo>
                  <a:lnTo>
                    <a:pt x="92" y="214"/>
                  </a:lnTo>
                  <a:lnTo>
                    <a:pt x="87" y="313"/>
                  </a:lnTo>
                  <a:lnTo>
                    <a:pt x="80" y="412"/>
                  </a:lnTo>
                  <a:lnTo>
                    <a:pt x="73" y="511"/>
                  </a:lnTo>
                  <a:lnTo>
                    <a:pt x="67" y="611"/>
                  </a:lnTo>
                  <a:lnTo>
                    <a:pt x="67" y="627"/>
                  </a:lnTo>
                  <a:lnTo>
                    <a:pt x="67" y="643"/>
                  </a:lnTo>
                  <a:lnTo>
                    <a:pt x="66" y="659"/>
                  </a:lnTo>
                  <a:lnTo>
                    <a:pt x="66" y="675"/>
                  </a:lnTo>
                  <a:lnTo>
                    <a:pt x="61" y="720"/>
                  </a:lnTo>
                  <a:lnTo>
                    <a:pt x="57" y="765"/>
                  </a:lnTo>
                  <a:lnTo>
                    <a:pt x="52" y="811"/>
                  </a:lnTo>
                  <a:lnTo>
                    <a:pt x="48" y="856"/>
                  </a:lnTo>
                  <a:lnTo>
                    <a:pt x="50" y="867"/>
                  </a:lnTo>
                  <a:lnTo>
                    <a:pt x="52" y="879"/>
                  </a:lnTo>
                  <a:lnTo>
                    <a:pt x="53" y="892"/>
                  </a:lnTo>
                  <a:lnTo>
                    <a:pt x="56" y="903"/>
                  </a:lnTo>
                  <a:lnTo>
                    <a:pt x="63" y="904"/>
                  </a:lnTo>
                  <a:lnTo>
                    <a:pt x="71" y="904"/>
                  </a:lnTo>
                  <a:lnTo>
                    <a:pt x="78" y="905"/>
                  </a:lnTo>
                  <a:lnTo>
                    <a:pt x="86" y="907"/>
                  </a:lnTo>
                  <a:lnTo>
                    <a:pt x="92" y="908"/>
                  </a:lnTo>
                  <a:lnTo>
                    <a:pt x="101" y="908"/>
                  </a:lnTo>
                  <a:lnTo>
                    <a:pt x="107" y="909"/>
                  </a:lnTo>
                  <a:lnTo>
                    <a:pt x="116" y="910"/>
                  </a:lnTo>
                  <a:lnTo>
                    <a:pt x="119" y="901"/>
                  </a:lnTo>
                  <a:lnTo>
                    <a:pt x="124" y="892"/>
                  </a:lnTo>
                  <a:lnTo>
                    <a:pt x="127" y="882"/>
                  </a:lnTo>
                  <a:lnTo>
                    <a:pt x="132" y="873"/>
                  </a:lnTo>
                  <a:lnTo>
                    <a:pt x="137" y="834"/>
                  </a:lnTo>
                  <a:lnTo>
                    <a:pt x="143" y="796"/>
                  </a:lnTo>
                  <a:lnTo>
                    <a:pt x="148" y="758"/>
                  </a:lnTo>
                  <a:lnTo>
                    <a:pt x="154" y="719"/>
                  </a:lnTo>
                  <a:lnTo>
                    <a:pt x="158" y="702"/>
                  </a:lnTo>
                  <a:lnTo>
                    <a:pt x="162" y="684"/>
                  </a:lnTo>
                  <a:lnTo>
                    <a:pt x="165" y="667"/>
                  </a:lnTo>
                  <a:lnTo>
                    <a:pt x="170" y="650"/>
                  </a:lnTo>
                  <a:lnTo>
                    <a:pt x="175" y="632"/>
                  </a:lnTo>
                  <a:lnTo>
                    <a:pt x="181" y="615"/>
                  </a:lnTo>
                  <a:lnTo>
                    <a:pt x="187" y="598"/>
                  </a:lnTo>
                  <a:lnTo>
                    <a:pt x="193" y="581"/>
                  </a:lnTo>
                  <a:lnTo>
                    <a:pt x="201" y="551"/>
                  </a:lnTo>
                  <a:lnTo>
                    <a:pt x="209" y="516"/>
                  </a:lnTo>
                  <a:lnTo>
                    <a:pt x="218" y="476"/>
                  </a:lnTo>
                  <a:lnTo>
                    <a:pt x="227" y="431"/>
                  </a:lnTo>
                  <a:lnTo>
                    <a:pt x="238" y="380"/>
                  </a:lnTo>
                  <a:lnTo>
                    <a:pt x="250" y="324"/>
                  </a:lnTo>
                  <a:lnTo>
                    <a:pt x="263" y="259"/>
                  </a:lnTo>
                  <a:lnTo>
                    <a:pt x="277" y="189"/>
                  </a:lnTo>
                  <a:lnTo>
                    <a:pt x="294" y="175"/>
                  </a:lnTo>
                  <a:lnTo>
                    <a:pt x="307" y="160"/>
                  </a:lnTo>
                  <a:lnTo>
                    <a:pt x="315" y="144"/>
                  </a:lnTo>
                  <a:lnTo>
                    <a:pt x="318" y="129"/>
                  </a:lnTo>
                  <a:lnTo>
                    <a:pt x="319" y="113"/>
                  </a:lnTo>
                  <a:lnTo>
                    <a:pt x="316" y="98"/>
                  </a:lnTo>
                  <a:lnTo>
                    <a:pt x="310" y="82"/>
                  </a:lnTo>
                  <a:lnTo>
                    <a:pt x="302" y="68"/>
                  </a:lnTo>
                  <a:lnTo>
                    <a:pt x="291" y="54"/>
                  </a:lnTo>
                  <a:lnTo>
                    <a:pt x="278" y="41"/>
                  </a:lnTo>
                  <a:lnTo>
                    <a:pt x="263" y="30"/>
                  </a:lnTo>
                  <a:lnTo>
                    <a:pt x="247" y="19"/>
                  </a:lnTo>
                  <a:lnTo>
                    <a:pt x="230" y="11"/>
                  </a:lnTo>
                  <a:lnTo>
                    <a:pt x="212" y="6"/>
                  </a:lnTo>
                  <a:lnTo>
                    <a:pt x="194" y="1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3" name="Freeform 481">
              <a:extLst>
                <a:ext uri="{FF2B5EF4-FFF2-40B4-BE49-F238E27FC236}">
                  <a16:creationId xmlns:a16="http://schemas.microsoft.com/office/drawing/2014/main" id="{C708A914-A9F3-43BF-91A6-5B5F2FA732A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1" y="2967"/>
              <a:ext cx="96" cy="301"/>
            </a:xfrm>
            <a:custGeom>
              <a:avLst/>
              <a:gdLst>
                <a:gd name="T0" fmla="*/ 1 w 286"/>
                <a:gd name="T1" fmla="*/ 0 h 896"/>
                <a:gd name="T2" fmla="*/ 1 w 286"/>
                <a:gd name="T3" fmla="*/ 0 h 896"/>
                <a:gd name="T4" fmla="*/ 0 w 286"/>
                <a:gd name="T5" fmla="*/ 0 h 896"/>
                <a:gd name="T6" fmla="*/ 0 w 286"/>
                <a:gd name="T7" fmla="*/ 0 h 896"/>
                <a:gd name="T8" fmla="*/ 0 w 286"/>
                <a:gd name="T9" fmla="*/ 0 h 896"/>
                <a:gd name="T10" fmla="*/ 0 w 286"/>
                <a:gd name="T11" fmla="*/ 0 h 896"/>
                <a:gd name="T12" fmla="*/ 0 w 286"/>
                <a:gd name="T13" fmla="*/ 0 h 896"/>
                <a:gd name="T14" fmla="*/ 0 w 286"/>
                <a:gd name="T15" fmla="*/ 0 h 896"/>
                <a:gd name="T16" fmla="*/ 0 w 286"/>
                <a:gd name="T17" fmla="*/ 0 h 896"/>
                <a:gd name="T18" fmla="*/ 0 w 286"/>
                <a:gd name="T19" fmla="*/ 0 h 896"/>
                <a:gd name="T20" fmla="*/ 0 w 286"/>
                <a:gd name="T21" fmla="*/ 1 h 896"/>
                <a:gd name="T22" fmla="*/ 0 w 286"/>
                <a:gd name="T23" fmla="*/ 1 h 896"/>
                <a:gd name="T24" fmla="*/ 0 w 286"/>
                <a:gd name="T25" fmla="*/ 1 h 896"/>
                <a:gd name="T26" fmla="*/ 0 w 286"/>
                <a:gd name="T27" fmla="*/ 1 h 896"/>
                <a:gd name="T28" fmla="*/ 0 w 286"/>
                <a:gd name="T29" fmla="*/ 1 h 896"/>
                <a:gd name="T30" fmla="*/ 0 w 286"/>
                <a:gd name="T31" fmla="*/ 1 h 896"/>
                <a:gd name="T32" fmla="*/ 0 w 286"/>
                <a:gd name="T33" fmla="*/ 1 h 896"/>
                <a:gd name="T34" fmla="*/ 0 w 286"/>
                <a:gd name="T35" fmla="*/ 3 h 896"/>
                <a:gd name="T36" fmla="*/ 0 w 286"/>
                <a:gd name="T37" fmla="*/ 3 h 896"/>
                <a:gd name="T38" fmla="*/ 0 w 286"/>
                <a:gd name="T39" fmla="*/ 4 h 896"/>
                <a:gd name="T40" fmla="*/ 0 w 286"/>
                <a:gd name="T41" fmla="*/ 4 h 896"/>
                <a:gd name="T42" fmla="*/ 0 w 286"/>
                <a:gd name="T43" fmla="*/ 4 h 896"/>
                <a:gd name="T44" fmla="*/ 0 w 286"/>
                <a:gd name="T45" fmla="*/ 4 h 896"/>
                <a:gd name="T46" fmla="*/ 1 w 286"/>
                <a:gd name="T47" fmla="*/ 3 h 896"/>
                <a:gd name="T48" fmla="*/ 1 w 286"/>
                <a:gd name="T49" fmla="*/ 3 h 896"/>
                <a:gd name="T50" fmla="*/ 1 w 286"/>
                <a:gd name="T51" fmla="*/ 2 h 896"/>
                <a:gd name="T52" fmla="*/ 1 w 286"/>
                <a:gd name="T53" fmla="*/ 2 h 896"/>
                <a:gd name="T54" fmla="*/ 1 w 286"/>
                <a:gd name="T55" fmla="*/ 2 h 896"/>
                <a:gd name="T56" fmla="*/ 1 w 286"/>
                <a:gd name="T57" fmla="*/ 2 h 896"/>
                <a:gd name="T58" fmla="*/ 1 w 286"/>
                <a:gd name="T59" fmla="*/ 2 h 896"/>
                <a:gd name="T60" fmla="*/ 1 w 286"/>
                <a:gd name="T61" fmla="*/ 2 h 896"/>
                <a:gd name="T62" fmla="*/ 1 w 286"/>
                <a:gd name="T63" fmla="*/ 1 h 896"/>
                <a:gd name="T64" fmla="*/ 1 w 286"/>
                <a:gd name="T65" fmla="*/ 1 h 896"/>
                <a:gd name="T66" fmla="*/ 1 w 286"/>
                <a:gd name="T67" fmla="*/ 1 h 896"/>
                <a:gd name="T68" fmla="*/ 1 w 286"/>
                <a:gd name="T69" fmla="*/ 1 h 896"/>
                <a:gd name="T70" fmla="*/ 1 w 286"/>
                <a:gd name="T71" fmla="*/ 1 h 896"/>
                <a:gd name="T72" fmla="*/ 1 w 286"/>
                <a:gd name="T73" fmla="*/ 0 h 896"/>
                <a:gd name="T74" fmla="*/ 1 w 286"/>
                <a:gd name="T75" fmla="*/ 0 h 896"/>
                <a:gd name="T76" fmla="*/ 1 w 286"/>
                <a:gd name="T77" fmla="*/ 0 h 896"/>
                <a:gd name="T78" fmla="*/ 1 w 286"/>
                <a:gd name="T79" fmla="*/ 0 h 896"/>
                <a:gd name="T80" fmla="*/ 1 w 286"/>
                <a:gd name="T81" fmla="*/ 0 h 896"/>
                <a:gd name="T82" fmla="*/ 1 w 286"/>
                <a:gd name="T83" fmla="*/ 0 h 8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6" h="896">
                  <a:moveTo>
                    <a:pt x="166" y="0"/>
                  </a:moveTo>
                  <a:lnTo>
                    <a:pt x="127" y="5"/>
                  </a:lnTo>
                  <a:lnTo>
                    <a:pt x="95" y="13"/>
                  </a:lnTo>
                  <a:lnTo>
                    <a:pt x="67" y="24"/>
                  </a:lnTo>
                  <a:lnTo>
                    <a:pt x="44" y="35"/>
                  </a:lnTo>
                  <a:lnTo>
                    <a:pt x="27" y="49"/>
                  </a:lnTo>
                  <a:lnTo>
                    <a:pt x="13" y="64"/>
                  </a:lnTo>
                  <a:lnTo>
                    <a:pt x="5" y="79"/>
                  </a:lnTo>
                  <a:lnTo>
                    <a:pt x="0" y="94"/>
                  </a:lnTo>
                  <a:lnTo>
                    <a:pt x="0" y="110"/>
                  </a:lnTo>
                  <a:lnTo>
                    <a:pt x="4" y="124"/>
                  </a:lnTo>
                  <a:lnTo>
                    <a:pt x="10" y="138"/>
                  </a:lnTo>
                  <a:lnTo>
                    <a:pt x="22" y="150"/>
                  </a:lnTo>
                  <a:lnTo>
                    <a:pt x="36" y="162"/>
                  </a:lnTo>
                  <a:lnTo>
                    <a:pt x="52" y="170"/>
                  </a:lnTo>
                  <a:lnTo>
                    <a:pt x="73" y="177"/>
                  </a:lnTo>
                  <a:lnTo>
                    <a:pt x="95" y="180"/>
                  </a:lnTo>
                  <a:lnTo>
                    <a:pt x="59" y="601"/>
                  </a:lnTo>
                  <a:lnTo>
                    <a:pt x="55" y="665"/>
                  </a:lnTo>
                  <a:lnTo>
                    <a:pt x="37" y="844"/>
                  </a:lnTo>
                  <a:lnTo>
                    <a:pt x="42" y="890"/>
                  </a:lnTo>
                  <a:lnTo>
                    <a:pt x="86" y="896"/>
                  </a:lnTo>
                  <a:lnTo>
                    <a:pt x="100" y="859"/>
                  </a:lnTo>
                  <a:lnTo>
                    <a:pt x="122" y="706"/>
                  </a:lnTo>
                  <a:lnTo>
                    <a:pt x="136" y="637"/>
                  </a:lnTo>
                  <a:lnTo>
                    <a:pt x="156" y="568"/>
                  </a:lnTo>
                  <a:lnTo>
                    <a:pt x="161" y="538"/>
                  </a:lnTo>
                  <a:lnTo>
                    <a:pt x="167" y="503"/>
                  </a:lnTo>
                  <a:lnTo>
                    <a:pt x="174" y="464"/>
                  </a:lnTo>
                  <a:lnTo>
                    <a:pt x="182" y="419"/>
                  </a:lnTo>
                  <a:lnTo>
                    <a:pt x="191" y="369"/>
                  </a:lnTo>
                  <a:lnTo>
                    <a:pt x="203" y="313"/>
                  </a:lnTo>
                  <a:lnTo>
                    <a:pt x="215" y="250"/>
                  </a:lnTo>
                  <a:lnTo>
                    <a:pt x="230" y="179"/>
                  </a:lnTo>
                  <a:lnTo>
                    <a:pt x="265" y="155"/>
                  </a:lnTo>
                  <a:lnTo>
                    <a:pt x="282" y="127"/>
                  </a:lnTo>
                  <a:lnTo>
                    <a:pt x="286" y="99"/>
                  </a:lnTo>
                  <a:lnTo>
                    <a:pt x="277" y="70"/>
                  </a:lnTo>
                  <a:lnTo>
                    <a:pt x="257" y="43"/>
                  </a:lnTo>
                  <a:lnTo>
                    <a:pt x="230" y="21"/>
                  </a:lnTo>
                  <a:lnTo>
                    <a:pt x="199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4" name="Freeform 482">
              <a:extLst>
                <a:ext uri="{FF2B5EF4-FFF2-40B4-BE49-F238E27FC236}">
                  <a16:creationId xmlns:a16="http://schemas.microsoft.com/office/drawing/2014/main" id="{44556B73-81E2-460B-9FD3-B7BB5290778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14" y="2910"/>
              <a:ext cx="116" cy="161"/>
            </a:xfrm>
            <a:custGeom>
              <a:avLst/>
              <a:gdLst>
                <a:gd name="T0" fmla="*/ 1 w 346"/>
                <a:gd name="T1" fmla="*/ 0 h 480"/>
                <a:gd name="T2" fmla="*/ 1 w 346"/>
                <a:gd name="T3" fmla="*/ 0 h 480"/>
                <a:gd name="T4" fmla="*/ 1 w 346"/>
                <a:gd name="T5" fmla="*/ 0 h 480"/>
                <a:gd name="T6" fmla="*/ 1 w 346"/>
                <a:gd name="T7" fmla="*/ 0 h 480"/>
                <a:gd name="T8" fmla="*/ 1 w 346"/>
                <a:gd name="T9" fmla="*/ 0 h 480"/>
                <a:gd name="T10" fmla="*/ 0 w 346"/>
                <a:gd name="T11" fmla="*/ 0 h 480"/>
                <a:gd name="T12" fmla="*/ 0 w 346"/>
                <a:gd name="T13" fmla="*/ 0 h 480"/>
                <a:gd name="T14" fmla="*/ 0 w 346"/>
                <a:gd name="T15" fmla="*/ 1 h 480"/>
                <a:gd name="T16" fmla="*/ 0 w 346"/>
                <a:gd name="T17" fmla="*/ 1 h 480"/>
                <a:gd name="T18" fmla="*/ 0 w 346"/>
                <a:gd name="T19" fmla="*/ 1 h 480"/>
                <a:gd name="T20" fmla="*/ 0 w 346"/>
                <a:gd name="T21" fmla="*/ 1 h 480"/>
                <a:gd name="T22" fmla="*/ 0 w 346"/>
                <a:gd name="T23" fmla="*/ 1 h 480"/>
                <a:gd name="T24" fmla="*/ 0 w 346"/>
                <a:gd name="T25" fmla="*/ 1 h 480"/>
                <a:gd name="T26" fmla="*/ 0 w 346"/>
                <a:gd name="T27" fmla="*/ 1 h 480"/>
                <a:gd name="T28" fmla="*/ 0 w 346"/>
                <a:gd name="T29" fmla="*/ 2 h 480"/>
                <a:gd name="T30" fmla="*/ 0 w 346"/>
                <a:gd name="T31" fmla="*/ 2 h 480"/>
                <a:gd name="T32" fmla="*/ 0 w 346"/>
                <a:gd name="T33" fmla="*/ 2 h 480"/>
                <a:gd name="T34" fmla="*/ 0 w 346"/>
                <a:gd name="T35" fmla="*/ 2 h 480"/>
                <a:gd name="T36" fmla="*/ 0 w 346"/>
                <a:gd name="T37" fmla="*/ 2 h 480"/>
                <a:gd name="T38" fmla="*/ 0 w 346"/>
                <a:gd name="T39" fmla="*/ 2 h 480"/>
                <a:gd name="T40" fmla="*/ 0 w 346"/>
                <a:gd name="T41" fmla="*/ 1 h 480"/>
                <a:gd name="T42" fmla="*/ 0 w 346"/>
                <a:gd name="T43" fmla="*/ 1 h 480"/>
                <a:gd name="T44" fmla="*/ 0 w 346"/>
                <a:gd name="T45" fmla="*/ 1 h 480"/>
                <a:gd name="T46" fmla="*/ 0 w 346"/>
                <a:gd name="T47" fmla="*/ 1 h 480"/>
                <a:gd name="T48" fmla="*/ 1 w 346"/>
                <a:gd name="T49" fmla="*/ 1 h 480"/>
                <a:gd name="T50" fmla="*/ 1 w 346"/>
                <a:gd name="T51" fmla="*/ 1 h 480"/>
                <a:gd name="T52" fmla="*/ 1 w 346"/>
                <a:gd name="T53" fmla="*/ 1 h 480"/>
                <a:gd name="T54" fmla="*/ 1 w 346"/>
                <a:gd name="T55" fmla="*/ 0 h 480"/>
                <a:gd name="T56" fmla="*/ 1 w 346"/>
                <a:gd name="T57" fmla="*/ 0 h 480"/>
                <a:gd name="T58" fmla="*/ 1 w 346"/>
                <a:gd name="T59" fmla="*/ 0 h 480"/>
                <a:gd name="T60" fmla="*/ 1 w 346"/>
                <a:gd name="T61" fmla="*/ 0 h 480"/>
                <a:gd name="T62" fmla="*/ 1 w 346"/>
                <a:gd name="T63" fmla="*/ 0 h 480"/>
                <a:gd name="T64" fmla="*/ 1 w 346"/>
                <a:gd name="T65" fmla="*/ 0 h 480"/>
                <a:gd name="T66" fmla="*/ 1 w 346"/>
                <a:gd name="T67" fmla="*/ 0 h 4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6" h="480">
                  <a:moveTo>
                    <a:pt x="266" y="0"/>
                  </a:moveTo>
                  <a:lnTo>
                    <a:pt x="235" y="11"/>
                  </a:lnTo>
                  <a:lnTo>
                    <a:pt x="205" y="25"/>
                  </a:lnTo>
                  <a:lnTo>
                    <a:pt x="175" y="44"/>
                  </a:lnTo>
                  <a:lnTo>
                    <a:pt x="146" y="63"/>
                  </a:lnTo>
                  <a:lnTo>
                    <a:pt x="119" y="87"/>
                  </a:lnTo>
                  <a:lnTo>
                    <a:pt x="93" y="113"/>
                  </a:lnTo>
                  <a:lnTo>
                    <a:pt x="69" y="142"/>
                  </a:lnTo>
                  <a:lnTo>
                    <a:pt x="48" y="173"/>
                  </a:lnTo>
                  <a:lnTo>
                    <a:pt x="31" y="205"/>
                  </a:lnTo>
                  <a:lnTo>
                    <a:pt x="17" y="240"/>
                  </a:lnTo>
                  <a:lnTo>
                    <a:pt x="7" y="276"/>
                  </a:lnTo>
                  <a:lnTo>
                    <a:pt x="1" y="314"/>
                  </a:lnTo>
                  <a:lnTo>
                    <a:pt x="0" y="355"/>
                  </a:lnTo>
                  <a:lnTo>
                    <a:pt x="5" y="395"/>
                  </a:lnTo>
                  <a:lnTo>
                    <a:pt x="14" y="438"/>
                  </a:lnTo>
                  <a:lnTo>
                    <a:pt x="30" y="480"/>
                  </a:lnTo>
                  <a:lnTo>
                    <a:pt x="36" y="445"/>
                  </a:lnTo>
                  <a:lnTo>
                    <a:pt x="43" y="408"/>
                  </a:lnTo>
                  <a:lnTo>
                    <a:pt x="52" y="372"/>
                  </a:lnTo>
                  <a:lnTo>
                    <a:pt x="63" y="337"/>
                  </a:lnTo>
                  <a:lnTo>
                    <a:pt x="76" y="303"/>
                  </a:lnTo>
                  <a:lnTo>
                    <a:pt x="91" y="268"/>
                  </a:lnTo>
                  <a:lnTo>
                    <a:pt x="107" y="236"/>
                  </a:lnTo>
                  <a:lnTo>
                    <a:pt x="126" y="204"/>
                  </a:lnTo>
                  <a:lnTo>
                    <a:pt x="146" y="174"/>
                  </a:lnTo>
                  <a:lnTo>
                    <a:pt x="168" y="144"/>
                  </a:lnTo>
                  <a:lnTo>
                    <a:pt x="192" y="116"/>
                  </a:lnTo>
                  <a:lnTo>
                    <a:pt x="219" y="91"/>
                  </a:lnTo>
                  <a:lnTo>
                    <a:pt x="248" y="67"/>
                  </a:lnTo>
                  <a:lnTo>
                    <a:pt x="278" y="45"/>
                  </a:lnTo>
                  <a:lnTo>
                    <a:pt x="311" y="25"/>
                  </a:lnTo>
                  <a:lnTo>
                    <a:pt x="346" y="8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5" name="Freeform 483">
              <a:extLst>
                <a:ext uri="{FF2B5EF4-FFF2-40B4-BE49-F238E27FC236}">
                  <a16:creationId xmlns:a16="http://schemas.microsoft.com/office/drawing/2014/main" id="{1172264A-6404-4574-86AF-A747FDFCF0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15" y="2911"/>
              <a:ext cx="114" cy="158"/>
            </a:xfrm>
            <a:custGeom>
              <a:avLst/>
              <a:gdLst>
                <a:gd name="T0" fmla="*/ 1 w 337"/>
                <a:gd name="T1" fmla="*/ 0 h 469"/>
                <a:gd name="T2" fmla="*/ 1 w 337"/>
                <a:gd name="T3" fmla="*/ 0 h 469"/>
                <a:gd name="T4" fmla="*/ 1 w 337"/>
                <a:gd name="T5" fmla="*/ 0 h 469"/>
                <a:gd name="T6" fmla="*/ 1 w 337"/>
                <a:gd name="T7" fmla="*/ 0 h 469"/>
                <a:gd name="T8" fmla="*/ 1 w 337"/>
                <a:gd name="T9" fmla="*/ 0 h 469"/>
                <a:gd name="T10" fmla="*/ 0 w 337"/>
                <a:gd name="T11" fmla="*/ 0 h 469"/>
                <a:gd name="T12" fmla="*/ 0 w 337"/>
                <a:gd name="T13" fmla="*/ 0 h 469"/>
                <a:gd name="T14" fmla="*/ 0 w 337"/>
                <a:gd name="T15" fmla="*/ 1 h 469"/>
                <a:gd name="T16" fmla="*/ 0 w 337"/>
                <a:gd name="T17" fmla="*/ 1 h 469"/>
                <a:gd name="T18" fmla="*/ 0 w 337"/>
                <a:gd name="T19" fmla="*/ 1 h 469"/>
                <a:gd name="T20" fmla="*/ 0 w 337"/>
                <a:gd name="T21" fmla="*/ 1 h 469"/>
                <a:gd name="T22" fmla="*/ 0 w 337"/>
                <a:gd name="T23" fmla="*/ 1 h 469"/>
                <a:gd name="T24" fmla="*/ 0 w 337"/>
                <a:gd name="T25" fmla="*/ 1 h 469"/>
                <a:gd name="T26" fmla="*/ 0 w 337"/>
                <a:gd name="T27" fmla="*/ 1 h 469"/>
                <a:gd name="T28" fmla="*/ 0 w 337"/>
                <a:gd name="T29" fmla="*/ 2 h 469"/>
                <a:gd name="T30" fmla="*/ 0 w 337"/>
                <a:gd name="T31" fmla="*/ 2 h 469"/>
                <a:gd name="T32" fmla="*/ 0 w 337"/>
                <a:gd name="T33" fmla="*/ 2 h 469"/>
                <a:gd name="T34" fmla="*/ 0 w 337"/>
                <a:gd name="T35" fmla="*/ 2 h 469"/>
                <a:gd name="T36" fmla="*/ 0 w 337"/>
                <a:gd name="T37" fmla="*/ 2 h 469"/>
                <a:gd name="T38" fmla="*/ 0 w 337"/>
                <a:gd name="T39" fmla="*/ 2 h 469"/>
                <a:gd name="T40" fmla="*/ 0 w 337"/>
                <a:gd name="T41" fmla="*/ 1 h 469"/>
                <a:gd name="T42" fmla="*/ 0 w 337"/>
                <a:gd name="T43" fmla="*/ 1 h 469"/>
                <a:gd name="T44" fmla="*/ 0 w 337"/>
                <a:gd name="T45" fmla="*/ 1 h 469"/>
                <a:gd name="T46" fmla="*/ 0 w 337"/>
                <a:gd name="T47" fmla="*/ 1 h 469"/>
                <a:gd name="T48" fmla="*/ 1 w 337"/>
                <a:gd name="T49" fmla="*/ 1 h 469"/>
                <a:gd name="T50" fmla="*/ 1 w 337"/>
                <a:gd name="T51" fmla="*/ 1 h 469"/>
                <a:gd name="T52" fmla="*/ 1 w 337"/>
                <a:gd name="T53" fmla="*/ 1 h 469"/>
                <a:gd name="T54" fmla="*/ 1 w 337"/>
                <a:gd name="T55" fmla="*/ 0 h 469"/>
                <a:gd name="T56" fmla="*/ 1 w 337"/>
                <a:gd name="T57" fmla="*/ 0 h 469"/>
                <a:gd name="T58" fmla="*/ 1 w 337"/>
                <a:gd name="T59" fmla="*/ 0 h 469"/>
                <a:gd name="T60" fmla="*/ 1 w 337"/>
                <a:gd name="T61" fmla="*/ 0 h 469"/>
                <a:gd name="T62" fmla="*/ 1 w 337"/>
                <a:gd name="T63" fmla="*/ 0 h 469"/>
                <a:gd name="T64" fmla="*/ 1 w 337"/>
                <a:gd name="T65" fmla="*/ 0 h 469"/>
                <a:gd name="T66" fmla="*/ 1 w 337"/>
                <a:gd name="T67" fmla="*/ 0 h 469"/>
                <a:gd name="T68" fmla="*/ 1 w 337"/>
                <a:gd name="T69" fmla="*/ 0 h 469"/>
                <a:gd name="T70" fmla="*/ 1 w 337"/>
                <a:gd name="T71" fmla="*/ 0 h 469"/>
                <a:gd name="T72" fmla="*/ 1 w 337"/>
                <a:gd name="T73" fmla="*/ 0 h 469"/>
                <a:gd name="T74" fmla="*/ 1 w 337"/>
                <a:gd name="T75" fmla="*/ 0 h 469"/>
                <a:gd name="T76" fmla="*/ 1 w 337"/>
                <a:gd name="T77" fmla="*/ 0 h 469"/>
                <a:gd name="T78" fmla="*/ 1 w 337"/>
                <a:gd name="T79" fmla="*/ 0 h 469"/>
                <a:gd name="T80" fmla="*/ 1 w 337"/>
                <a:gd name="T81" fmla="*/ 0 h 4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7" h="469">
                  <a:moveTo>
                    <a:pt x="259" y="0"/>
                  </a:moveTo>
                  <a:lnTo>
                    <a:pt x="229" y="12"/>
                  </a:lnTo>
                  <a:lnTo>
                    <a:pt x="200" y="26"/>
                  </a:lnTo>
                  <a:lnTo>
                    <a:pt x="170" y="44"/>
                  </a:lnTo>
                  <a:lnTo>
                    <a:pt x="142" y="64"/>
                  </a:lnTo>
                  <a:lnTo>
                    <a:pt x="116" y="86"/>
                  </a:lnTo>
                  <a:lnTo>
                    <a:pt x="91" y="111"/>
                  </a:lnTo>
                  <a:lnTo>
                    <a:pt x="67" y="139"/>
                  </a:lnTo>
                  <a:lnTo>
                    <a:pt x="48" y="169"/>
                  </a:lnTo>
                  <a:lnTo>
                    <a:pt x="31" y="200"/>
                  </a:lnTo>
                  <a:lnTo>
                    <a:pt x="17" y="233"/>
                  </a:lnTo>
                  <a:lnTo>
                    <a:pt x="6" y="269"/>
                  </a:lnTo>
                  <a:lnTo>
                    <a:pt x="1" y="306"/>
                  </a:lnTo>
                  <a:lnTo>
                    <a:pt x="0" y="345"/>
                  </a:lnTo>
                  <a:lnTo>
                    <a:pt x="3" y="385"/>
                  </a:lnTo>
                  <a:lnTo>
                    <a:pt x="12" y="427"/>
                  </a:lnTo>
                  <a:lnTo>
                    <a:pt x="27" y="469"/>
                  </a:lnTo>
                  <a:lnTo>
                    <a:pt x="33" y="434"/>
                  </a:lnTo>
                  <a:lnTo>
                    <a:pt x="40" y="397"/>
                  </a:lnTo>
                  <a:lnTo>
                    <a:pt x="49" y="362"/>
                  </a:lnTo>
                  <a:lnTo>
                    <a:pt x="59" y="328"/>
                  </a:lnTo>
                  <a:lnTo>
                    <a:pt x="72" y="293"/>
                  </a:lnTo>
                  <a:lnTo>
                    <a:pt x="86" y="260"/>
                  </a:lnTo>
                  <a:lnTo>
                    <a:pt x="102" y="227"/>
                  </a:lnTo>
                  <a:lnTo>
                    <a:pt x="120" y="196"/>
                  </a:lnTo>
                  <a:lnTo>
                    <a:pt x="140" y="166"/>
                  </a:lnTo>
                  <a:lnTo>
                    <a:pt x="162" y="139"/>
                  </a:lnTo>
                  <a:lnTo>
                    <a:pt x="185" y="111"/>
                  </a:lnTo>
                  <a:lnTo>
                    <a:pt x="211" y="87"/>
                  </a:lnTo>
                  <a:lnTo>
                    <a:pt x="239" y="63"/>
                  </a:lnTo>
                  <a:lnTo>
                    <a:pt x="270" y="42"/>
                  </a:lnTo>
                  <a:lnTo>
                    <a:pt x="302" y="22"/>
                  </a:lnTo>
                  <a:lnTo>
                    <a:pt x="337" y="5"/>
                  </a:lnTo>
                  <a:lnTo>
                    <a:pt x="327" y="5"/>
                  </a:lnTo>
                  <a:lnTo>
                    <a:pt x="317" y="4"/>
                  </a:lnTo>
                  <a:lnTo>
                    <a:pt x="307" y="4"/>
                  </a:lnTo>
                  <a:lnTo>
                    <a:pt x="298" y="3"/>
                  </a:lnTo>
                  <a:lnTo>
                    <a:pt x="289" y="2"/>
                  </a:lnTo>
                  <a:lnTo>
                    <a:pt x="278" y="2"/>
                  </a:lnTo>
                  <a:lnTo>
                    <a:pt x="26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C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6" name="Freeform 484">
              <a:extLst>
                <a:ext uri="{FF2B5EF4-FFF2-40B4-BE49-F238E27FC236}">
                  <a16:creationId xmlns:a16="http://schemas.microsoft.com/office/drawing/2014/main" id="{A3394A39-E46C-4825-A282-2C32C1D0DA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16" y="2912"/>
              <a:ext cx="111" cy="154"/>
            </a:xfrm>
            <a:custGeom>
              <a:avLst/>
              <a:gdLst>
                <a:gd name="T0" fmla="*/ 1 w 332"/>
                <a:gd name="T1" fmla="*/ 0 h 458"/>
                <a:gd name="T2" fmla="*/ 1 w 332"/>
                <a:gd name="T3" fmla="*/ 0 h 458"/>
                <a:gd name="T4" fmla="*/ 1 w 332"/>
                <a:gd name="T5" fmla="*/ 0 h 458"/>
                <a:gd name="T6" fmla="*/ 1 w 332"/>
                <a:gd name="T7" fmla="*/ 0 h 458"/>
                <a:gd name="T8" fmla="*/ 1 w 332"/>
                <a:gd name="T9" fmla="*/ 0 h 458"/>
                <a:gd name="T10" fmla="*/ 0 w 332"/>
                <a:gd name="T11" fmla="*/ 0 h 458"/>
                <a:gd name="T12" fmla="*/ 0 w 332"/>
                <a:gd name="T13" fmla="*/ 0 h 458"/>
                <a:gd name="T14" fmla="*/ 0 w 332"/>
                <a:gd name="T15" fmla="*/ 1 h 458"/>
                <a:gd name="T16" fmla="*/ 0 w 332"/>
                <a:gd name="T17" fmla="*/ 1 h 458"/>
                <a:gd name="T18" fmla="*/ 0 w 332"/>
                <a:gd name="T19" fmla="*/ 1 h 458"/>
                <a:gd name="T20" fmla="*/ 0 w 332"/>
                <a:gd name="T21" fmla="*/ 1 h 458"/>
                <a:gd name="T22" fmla="*/ 0 w 332"/>
                <a:gd name="T23" fmla="*/ 1 h 458"/>
                <a:gd name="T24" fmla="*/ 0 w 332"/>
                <a:gd name="T25" fmla="*/ 1 h 458"/>
                <a:gd name="T26" fmla="*/ 0 w 332"/>
                <a:gd name="T27" fmla="*/ 1 h 458"/>
                <a:gd name="T28" fmla="*/ 0 w 332"/>
                <a:gd name="T29" fmla="*/ 2 h 458"/>
                <a:gd name="T30" fmla="*/ 0 w 332"/>
                <a:gd name="T31" fmla="*/ 2 h 458"/>
                <a:gd name="T32" fmla="*/ 0 w 332"/>
                <a:gd name="T33" fmla="*/ 2 h 458"/>
                <a:gd name="T34" fmla="*/ 0 w 332"/>
                <a:gd name="T35" fmla="*/ 2 h 458"/>
                <a:gd name="T36" fmla="*/ 0 w 332"/>
                <a:gd name="T37" fmla="*/ 2 h 458"/>
                <a:gd name="T38" fmla="*/ 0 w 332"/>
                <a:gd name="T39" fmla="*/ 1 h 458"/>
                <a:gd name="T40" fmla="*/ 0 w 332"/>
                <a:gd name="T41" fmla="*/ 1 h 458"/>
                <a:gd name="T42" fmla="*/ 0 w 332"/>
                <a:gd name="T43" fmla="*/ 1 h 458"/>
                <a:gd name="T44" fmla="*/ 0 w 332"/>
                <a:gd name="T45" fmla="*/ 1 h 458"/>
                <a:gd name="T46" fmla="*/ 0 w 332"/>
                <a:gd name="T47" fmla="*/ 1 h 458"/>
                <a:gd name="T48" fmla="*/ 0 w 332"/>
                <a:gd name="T49" fmla="*/ 1 h 458"/>
                <a:gd name="T50" fmla="*/ 1 w 332"/>
                <a:gd name="T51" fmla="*/ 1 h 458"/>
                <a:gd name="T52" fmla="*/ 1 w 332"/>
                <a:gd name="T53" fmla="*/ 1 h 458"/>
                <a:gd name="T54" fmla="*/ 1 w 332"/>
                <a:gd name="T55" fmla="*/ 0 h 458"/>
                <a:gd name="T56" fmla="*/ 1 w 332"/>
                <a:gd name="T57" fmla="*/ 0 h 458"/>
                <a:gd name="T58" fmla="*/ 1 w 332"/>
                <a:gd name="T59" fmla="*/ 0 h 458"/>
                <a:gd name="T60" fmla="*/ 1 w 332"/>
                <a:gd name="T61" fmla="*/ 0 h 458"/>
                <a:gd name="T62" fmla="*/ 1 w 332"/>
                <a:gd name="T63" fmla="*/ 0 h 458"/>
                <a:gd name="T64" fmla="*/ 1 w 332"/>
                <a:gd name="T65" fmla="*/ 0 h 458"/>
                <a:gd name="T66" fmla="*/ 1 w 332"/>
                <a:gd name="T67" fmla="*/ 0 h 458"/>
                <a:gd name="T68" fmla="*/ 1 w 332"/>
                <a:gd name="T69" fmla="*/ 0 h 458"/>
                <a:gd name="T70" fmla="*/ 1 w 332"/>
                <a:gd name="T71" fmla="*/ 0 h 458"/>
                <a:gd name="T72" fmla="*/ 1 w 332"/>
                <a:gd name="T73" fmla="*/ 0 h 458"/>
                <a:gd name="T74" fmla="*/ 1 w 332"/>
                <a:gd name="T75" fmla="*/ 0 h 458"/>
                <a:gd name="T76" fmla="*/ 1 w 332"/>
                <a:gd name="T77" fmla="*/ 0 h 458"/>
                <a:gd name="T78" fmla="*/ 1 w 332"/>
                <a:gd name="T79" fmla="*/ 0 h 458"/>
                <a:gd name="T80" fmla="*/ 1 w 332"/>
                <a:gd name="T81" fmla="*/ 0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2" h="458">
                  <a:moveTo>
                    <a:pt x="253" y="0"/>
                  </a:moveTo>
                  <a:lnTo>
                    <a:pt x="224" y="11"/>
                  </a:lnTo>
                  <a:lnTo>
                    <a:pt x="196" y="26"/>
                  </a:lnTo>
                  <a:lnTo>
                    <a:pt x="168" y="44"/>
                  </a:lnTo>
                  <a:lnTo>
                    <a:pt x="140" y="63"/>
                  </a:lnTo>
                  <a:lnTo>
                    <a:pt x="114" y="85"/>
                  </a:lnTo>
                  <a:lnTo>
                    <a:pt x="90" y="109"/>
                  </a:lnTo>
                  <a:lnTo>
                    <a:pt x="68" y="136"/>
                  </a:lnTo>
                  <a:lnTo>
                    <a:pt x="48" y="165"/>
                  </a:lnTo>
                  <a:lnTo>
                    <a:pt x="31" y="195"/>
                  </a:lnTo>
                  <a:lnTo>
                    <a:pt x="18" y="228"/>
                  </a:lnTo>
                  <a:lnTo>
                    <a:pt x="8" y="263"/>
                  </a:lnTo>
                  <a:lnTo>
                    <a:pt x="2" y="298"/>
                  </a:lnTo>
                  <a:lnTo>
                    <a:pt x="0" y="336"/>
                  </a:lnTo>
                  <a:lnTo>
                    <a:pt x="3" y="376"/>
                  </a:lnTo>
                  <a:lnTo>
                    <a:pt x="12" y="416"/>
                  </a:lnTo>
                  <a:lnTo>
                    <a:pt x="26" y="458"/>
                  </a:lnTo>
                  <a:lnTo>
                    <a:pt x="32" y="422"/>
                  </a:lnTo>
                  <a:lnTo>
                    <a:pt x="39" y="386"/>
                  </a:lnTo>
                  <a:lnTo>
                    <a:pt x="47" y="351"/>
                  </a:lnTo>
                  <a:lnTo>
                    <a:pt x="57" y="317"/>
                  </a:lnTo>
                  <a:lnTo>
                    <a:pt x="69" y="283"/>
                  </a:lnTo>
                  <a:lnTo>
                    <a:pt x="83" y="250"/>
                  </a:lnTo>
                  <a:lnTo>
                    <a:pt x="99" y="219"/>
                  </a:lnTo>
                  <a:lnTo>
                    <a:pt x="116" y="189"/>
                  </a:lnTo>
                  <a:lnTo>
                    <a:pt x="136" y="160"/>
                  </a:lnTo>
                  <a:lnTo>
                    <a:pt x="156" y="132"/>
                  </a:lnTo>
                  <a:lnTo>
                    <a:pt x="181" y="106"/>
                  </a:lnTo>
                  <a:lnTo>
                    <a:pt x="206" y="82"/>
                  </a:lnTo>
                  <a:lnTo>
                    <a:pt x="234" y="59"/>
                  </a:lnTo>
                  <a:lnTo>
                    <a:pt x="265" y="38"/>
                  </a:lnTo>
                  <a:lnTo>
                    <a:pt x="297" y="20"/>
                  </a:lnTo>
                  <a:lnTo>
                    <a:pt x="332" y="3"/>
                  </a:lnTo>
                  <a:lnTo>
                    <a:pt x="321" y="3"/>
                  </a:lnTo>
                  <a:lnTo>
                    <a:pt x="312" y="2"/>
                  </a:lnTo>
                  <a:lnTo>
                    <a:pt x="302" y="2"/>
                  </a:lnTo>
                  <a:lnTo>
                    <a:pt x="292" y="1"/>
                  </a:lnTo>
                  <a:lnTo>
                    <a:pt x="282" y="1"/>
                  </a:lnTo>
                  <a:lnTo>
                    <a:pt x="273" y="1"/>
                  </a:lnTo>
                  <a:lnTo>
                    <a:pt x="262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D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7" name="Freeform 485">
              <a:extLst>
                <a:ext uri="{FF2B5EF4-FFF2-40B4-BE49-F238E27FC236}">
                  <a16:creationId xmlns:a16="http://schemas.microsoft.com/office/drawing/2014/main" id="{EDBED1B8-6533-47C9-8103-D19A9DE71C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17" y="2913"/>
              <a:ext cx="108" cy="151"/>
            </a:xfrm>
            <a:custGeom>
              <a:avLst/>
              <a:gdLst>
                <a:gd name="T0" fmla="*/ 1 w 324"/>
                <a:gd name="T1" fmla="*/ 0 h 451"/>
                <a:gd name="T2" fmla="*/ 1 w 324"/>
                <a:gd name="T3" fmla="*/ 0 h 451"/>
                <a:gd name="T4" fmla="*/ 1 w 324"/>
                <a:gd name="T5" fmla="*/ 0 h 451"/>
                <a:gd name="T6" fmla="*/ 1 w 324"/>
                <a:gd name="T7" fmla="*/ 0 h 451"/>
                <a:gd name="T8" fmla="*/ 1 w 324"/>
                <a:gd name="T9" fmla="*/ 0 h 451"/>
                <a:gd name="T10" fmla="*/ 0 w 324"/>
                <a:gd name="T11" fmla="*/ 0 h 451"/>
                <a:gd name="T12" fmla="*/ 0 w 324"/>
                <a:gd name="T13" fmla="*/ 0 h 451"/>
                <a:gd name="T14" fmla="*/ 0 w 324"/>
                <a:gd name="T15" fmla="*/ 1 h 451"/>
                <a:gd name="T16" fmla="*/ 0 w 324"/>
                <a:gd name="T17" fmla="*/ 1 h 451"/>
                <a:gd name="T18" fmla="*/ 0 w 324"/>
                <a:gd name="T19" fmla="*/ 1 h 451"/>
                <a:gd name="T20" fmla="*/ 0 w 324"/>
                <a:gd name="T21" fmla="*/ 1 h 451"/>
                <a:gd name="T22" fmla="*/ 0 w 324"/>
                <a:gd name="T23" fmla="*/ 1 h 451"/>
                <a:gd name="T24" fmla="*/ 0 w 324"/>
                <a:gd name="T25" fmla="*/ 1 h 451"/>
                <a:gd name="T26" fmla="*/ 0 w 324"/>
                <a:gd name="T27" fmla="*/ 1 h 451"/>
                <a:gd name="T28" fmla="*/ 0 w 324"/>
                <a:gd name="T29" fmla="*/ 2 h 451"/>
                <a:gd name="T30" fmla="*/ 0 w 324"/>
                <a:gd name="T31" fmla="*/ 2 h 451"/>
                <a:gd name="T32" fmla="*/ 0 w 324"/>
                <a:gd name="T33" fmla="*/ 2 h 451"/>
                <a:gd name="T34" fmla="*/ 0 w 324"/>
                <a:gd name="T35" fmla="*/ 2 h 451"/>
                <a:gd name="T36" fmla="*/ 0 w 324"/>
                <a:gd name="T37" fmla="*/ 2 h 451"/>
                <a:gd name="T38" fmla="*/ 0 w 324"/>
                <a:gd name="T39" fmla="*/ 1 h 451"/>
                <a:gd name="T40" fmla="*/ 0 w 324"/>
                <a:gd name="T41" fmla="*/ 1 h 451"/>
                <a:gd name="T42" fmla="*/ 0 w 324"/>
                <a:gd name="T43" fmla="*/ 1 h 451"/>
                <a:gd name="T44" fmla="*/ 0 w 324"/>
                <a:gd name="T45" fmla="*/ 1 h 451"/>
                <a:gd name="T46" fmla="*/ 0 w 324"/>
                <a:gd name="T47" fmla="*/ 1 h 451"/>
                <a:gd name="T48" fmla="*/ 0 w 324"/>
                <a:gd name="T49" fmla="*/ 1 h 451"/>
                <a:gd name="T50" fmla="*/ 1 w 324"/>
                <a:gd name="T51" fmla="*/ 1 h 451"/>
                <a:gd name="T52" fmla="*/ 1 w 324"/>
                <a:gd name="T53" fmla="*/ 1 h 451"/>
                <a:gd name="T54" fmla="*/ 1 w 324"/>
                <a:gd name="T55" fmla="*/ 0 h 451"/>
                <a:gd name="T56" fmla="*/ 1 w 324"/>
                <a:gd name="T57" fmla="*/ 0 h 451"/>
                <a:gd name="T58" fmla="*/ 1 w 324"/>
                <a:gd name="T59" fmla="*/ 0 h 451"/>
                <a:gd name="T60" fmla="*/ 1 w 324"/>
                <a:gd name="T61" fmla="*/ 0 h 451"/>
                <a:gd name="T62" fmla="*/ 1 w 324"/>
                <a:gd name="T63" fmla="*/ 0 h 451"/>
                <a:gd name="T64" fmla="*/ 1 w 324"/>
                <a:gd name="T65" fmla="*/ 0 h 451"/>
                <a:gd name="T66" fmla="*/ 1 w 324"/>
                <a:gd name="T67" fmla="*/ 0 h 451"/>
                <a:gd name="T68" fmla="*/ 1 w 324"/>
                <a:gd name="T69" fmla="*/ 0 h 451"/>
                <a:gd name="T70" fmla="*/ 1 w 324"/>
                <a:gd name="T71" fmla="*/ 0 h 451"/>
                <a:gd name="T72" fmla="*/ 1 w 324"/>
                <a:gd name="T73" fmla="*/ 0 h 451"/>
                <a:gd name="T74" fmla="*/ 1 w 324"/>
                <a:gd name="T75" fmla="*/ 0 h 451"/>
                <a:gd name="T76" fmla="*/ 1 w 324"/>
                <a:gd name="T77" fmla="*/ 0 h 451"/>
                <a:gd name="T78" fmla="*/ 1 w 324"/>
                <a:gd name="T79" fmla="*/ 0 h 451"/>
                <a:gd name="T80" fmla="*/ 1 w 324"/>
                <a:gd name="T81" fmla="*/ 0 h 45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4" h="451">
                  <a:moveTo>
                    <a:pt x="247" y="0"/>
                  </a:moveTo>
                  <a:lnTo>
                    <a:pt x="219" y="13"/>
                  </a:lnTo>
                  <a:lnTo>
                    <a:pt x="192" y="28"/>
                  </a:lnTo>
                  <a:lnTo>
                    <a:pt x="164" y="45"/>
                  </a:lnTo>
                  <a:lnTo>
                    <a:pt x="137" y="64"/>
                  </a:lnTo>
                  <a:lnTo>
                    <a:pt x="112" y="85"/>
                  </a:lnTo>
                  <a:lnTo>
                    <a:pt x="89" y="110"/>
                  </a:lnTo>
                  <a:lnTo>
                    <a:pt x="67" y="135"/>
                  </a:lnTo>
                  <a:lnTo>
                    <a:pt x="48" y="163"/>
                  </a:lnTo>
                  <a:lnTo>
                    <a:pt x="31" y="193"/>
                  </a:lnTo>
                  <a:lnTo>
                    <a:pt x="18" y="224"/>
                  </a:lnTo>
                  <a:lnTo>
                    <a:pt x="8" y="257"/>
                  </a:lnTo>
                  <a:lnTo>
                    <a:pt x="3" y="293"/>
                  </a:lnTo>
                  <a:lnTo>
                    <a:pt x="0" y="330"/>
                  </a:lnTo>
                  <a:lnTo>
                    <a:pt x="4" y="369"/>
                  </a:lnTo>
                  <a:lnTo>
                    <a:pt x="11" y="409"/>
                  </a:lnTo>
                  <a:lnTo>
                    <a:pt x="24" y="451"/>
                  </a:lnTo>
                  <a:lnTo>
                    <a:pt x="30" y="414"/>
                  </a:lnTo>
                  <a:lnTo>
                    <a:pt x="36" y="378"/>
                  </a:lnTo>
                  <a:lnTo>
                    <a:pt x="44" y="344"/>
                  </a:lnTo>
                  <a:lnTo>
                    <a:pt x="54" y="309"/>
                  </a:lnTo>
                  <a:lnTo>
                    <a:pt x="66" y="276"/>
                  </a:lnTo>
                  <a:lnTo>
                    <a:pt x="79" y="243"/>
                  </a:lnTo>
                  <a:lnTo>
                    <a:pt x="95" y="212"/>
                  </a:lnTo>
                  <a:lnTo>
                    <a:pt x="111" y="182"/>
                  </a:lnTo>
                  <a:lnTo>
                    <a:pt x="130" y="155"/>
                  </a:lnTo>
                  <a:lnTo>
                    <a:pt x="151" y="127"/>
                  </a:lnTo>
                  <a:lnTo>
                    <a:pt x="174" y="102"/>
                  </a:lnTo>
                  <a:lnTo>
                    <a:pt x="200" y="79"/>
                  </a:lnTo>
                  <a:lnTo>
                    <a:pt x="227" y="57"/>
                  </a:lnTo>
                  <a:lnTo>
                    <a:pt x="257" y="37"/>
                  </a:lnTo>
                  <a:lnTo>
                    <a:pt x="289" y="19"/>
                  </a:lnTo>
                  <a:lnTo>
                    <a:pt x="324" y="3"/>
                  </a:lnTo>
                  <a:lnTo>
                    <a:pt x="314" y="3"/>
                  </a:lnTo>
                  <a:lnTo>
                    <a:pt x="304" y="1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6" y="1"/>
                  </a:lnTo>
                  <a:lnTo>
                    <a:pt x="266" y="1"/>
                  </a:lnTo>
                  <a:lnTo>
                    <a:pt x="256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FD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8" name="Freeform 486">
              <a:extLst>
                <a:ext uri="{FF2B5EF4-FFF2-40B4-BE49-F238E27FC236}">
                  <a16:creationId xmlns:a16="http://schemas.microsoft.com/office/drawing/2014/main" id="{ED811F51-841C-41C4-82C1-7DDCDB3B69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18" y="2914"/>
              <a:ext cx="106" cy="148"/>
            </a:xfrm>
            <a:custGeom>
              <a:avLst/>
              <a:gdLst>
                <a:gd name="T0" fmla="*/ 1 w 316"/>
                <a:gd name="T1" fmla="*/ 0 h 440"/>
                <a:gd name="T2" fmla="*/ 1 w 316"/>
                <a:gd name="T3" fmla="*/ 0 h 440"/>
                <a:gd name="T4" fmla="*/ 1 w 316"/>
                <a:gd name="T5" fmla="*/ 0 h 440"/>
                <a:gd name="T6" fmla="*/ 1 w 316"/>
                <a:gd name="T7" fmla="*/ 0 h 440"/>
                <a:gd name="T8" fmla="*/ 1 w 316"/>
                <a:gd name="T9" fmla="*/ 0 h 440"/>
                <a:gd name="T10" fmla="*/ 0 w 316"/>
                <a:gd name="T11" fmla="*/ 0 h 440"/>
                <a:gd name="T12" fmla="*/ 0 w 316"/>
                <a:gd name="T13" fmla="*/ 0 h 440"/>
                <a:gd name="T14" fmla="*/ 0 w 316"/>
                <a:gd name="T15" fmla="*/ 1 h 440"/>
                <a:gd name="T16" fmla="*/ 0 w 316"/>
                <a:gd name="T17" fmla="*/ 1 h 440"/>
                <a:gd name="T18" fmla="*/ 0 w 316"/>
                <a:gd name="T19" fmla="*/ 1 h 440"/>
                <a:gd name="T20" fmla="*/ 0 w 316"/>
                <a:gd name="T21" fmla="*/ 1 h 440"/>
                <a:gd name="T22" fmla="*/ 0 w 316"/>
                <a:gd name="T23" fmla="*/ 1 h 440"/>
                <a:gd name="T24" fmla="*/ 0 w 316"/>
                <a:gd name="T25" fmla="*/ 1 h 440"/>
                <a:gd name="T26" fmla="*/ 0 w 316"/>
                <a:gd name="T27" fmla="*/ 1 h 440"/>
                <a:gd name="T28" fmla="*/ 0 w 316"/>
                <a:gd name="T29" fmla="*/ 2 h 440"/>
                <a:gd name="T30" fmla="*/ 0 w 316"/>
                <a:gd name="T31" fmla="*/ 2 h 440"/>
                <a:gd name="T32" fmla="*/ 0 w 316"/>
                <a:gd name="T33" fmla="*/ 2 h 440"/>
                <a:gd name="T34" fmla="*/ 0 w 316"/>
                <a:gd name="T35" fmla="*/ 2 h 440"/>
                <a:gd name="T36" fmla="*/ 0 w 316"/>
                <a:gd name="T37" fmla="*/ 2 h 440"/>
                <a:gd name="T38" fmla="*/ 0 w 316"/>
                <a:gd name="T39" fmla="*/ 1 h 440"/>
                <a:gd name="T40" fmla="*/ 0 w 316"/>
                <a:gd name="T41" fmla="*/ 1 h 440"/>
                <a:gd name="T42" fmla="*/ 0 w 316"/>
                <a:gd name="T43" fmla="*/ 1 h 440"/>
                <a:gd name="T44" fmla="*/ 0 w 316"/>
                <a:gd name="T45" fmla="*/ 1 h 440"/>
                <a:gd name="T46" fmla="*/ 0 w 316"/>
                <a:gd name="T47" fmla="*/ 1 h 440"/>
                <a:gd name="T48" fmla="*/ 0 w 316"/>
                <a:gd name="T49" fmla="*/ 1 h 440"/>
                <a:gd name="T50" fmla="*/ 1 w 316"/>
                <a:gd name="T51" fmla="*/ 1 h 440"/>
                <a:gd name="T52" fmla="*/ 1 w 316"/>
                <a:gd name="T53" fmla="*/ 1 h 440"/>
                <a:gd name="T54" fmla="*/ 1 w 316"/>
                <a:gd name="T55" fmla="*/ 0 h 440"/>
                <a:gd name="T56" fmla="*/ 1 w 316"/>
                <a:gd name="T57" fmla="*/ 0 h 440"/>
                <a:gd name="T58" fmla="*/ 1 w 316"/>
                <a:gd name="T59" fmla="*/ 0 h 440"/>
                <a:gd name="T60" fmla="*/ 1 w 316"/>
                <a:gd name="T61" fmla="*/ 0 h 440"/>
                <a:gd name="T62" fmla="*/ 1 w 316"/>
                <a:gd name="T63" fmla="*/ 0 h 440"/>
                <a:gd name="T64" fmla="*/ 1 w 316"/>
                <a:gd name="T65" fmla="*/ 0 h 440"/>
                <a:gd name="T66" fmla="*/ 1 w 316"/>
                <a:gd name="T67" fmla="*/ 0 h 440"/>
                <a:gd name="T68" fmla="*/ 1 w 316"/>
                <a:gd name="T69" fmla="*/ 0 h 440"/>
                <a:gd name="T70" fmla="*/ 1 w 316"/>
                <a:gd name="T71" fmla="*/ 0 h 440"/>
                <a:gd name="T72" fmla="*/ 1 w 316"/>
                <a:gd name="T73" fmla="*/ 0 h 440"/>
                <a:gd name="T74" fmla="*/ 1 w 316"/>
                <a:gd name="T75" fmla="*/ 0 h 440"/>
                <a:gd name="T76" fmla="*/ 1 w 316"/>
                <a:gd name="T77" fmla="*/ 0 h 440"/>
                <a:gd name="T78" fmla="*/ 1 w 316"/>
                <a:gd name="T79" fmla="*/ 0 h 440"/>
                <a:gd name="T80" fmla="*/ 1 w 316"/>
                <a:gd name="T81" fmla="*/ 0 h 4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6" h="440">
                  <a:moveTo>
                    <a:pt x="240" y="0"/>
                  </a:moveTo>
                  <a:lnTo>
                    <a:pt x="214" y="12"/>
                  </a:lnTo>
                  <a:lnTo>
                    <a:pt x="186" y="27"/>
                  </a:lnTo>
                  <a:lnTo>
                    <a:pt x="160" y="45"/>
                  </a:lnTo>
                  <a:lnTo>
                    <a:pt x="134" y="63"/>
                  </a:lnTo>
                  <a:lnTo>
                    <a:pt x="110" y="84"/>
                  </a:lnTo>
                  <a:lnTo>
                    <a:pt x="87" y="107"/>
                  </a:lnTo>
                  <a:lnTo>
                    <a:pt x="66" y="131"/>
                  </a:lnTo>
                  <a:lnTo>
                    <a:pt x="47" y="159"/>
                  </a:lnTo>
                  <a:lnTo>
                    <a:pt x="31" y="187"/>
                  </a:lnTo>
                  <a:lnTo>
                    <a:pt x="18" y="217"/>
                  </a:lnTo>
                  <a:lnTo>
                    <a:pt x="8" y="250"/>
                  </a:lnTo>
                  <a:lnTo>
                    <a:pt x="2" y="284"/>
                  </a:lnTo>
                  <a:lnTo>
                    <a:pt x="0" y="321"/>
                  </a:lnTo>
                  <a:lnTo>
                    <a:pt x="2" y="359"/>
                  </a:lnTo>
                  <a:lnTo>
                    <a:pt x="9" y="398"/>
                  </a:lnTo>
                  <a:lnTo>
                    <a:pt x="21" y="440"/>
                  </a:lnTo>
                  <a:lnTo>
                    <a:pt x="27" y="403"/>
                  </a:lnTo>
                  <a:lnTo>
                    <a:pt x="33" y="367"/>
                  </a:lnTo>
                  <a:lnTo>
                    <a:pt x="41" y="333"/>
                  </a:lnTo>
                  <a:lnTo>
                    <a:pt x="51" y="298"/>
                  </a:lnTo>
                  <a:lnTo>
                    <a:pt x="62" y="266"/>
                  </a:lnTo>
                  <a:lnTo>
                    <a:pt x="76" y="234"/>
                  </a:lnTo>
                  <a:lnTo>
                    <a:pt x="89" y="204"/>
                  </a:lnTo>
                  <a:lnTo>
                    <a:pt x="107" y="175"/>
                  </a:lnTo>
                  <a:lnTo>
                    <a:pt x="125" y="147"/>
                  </a:lnTo>
                  <a:lnTo>
                    <a:pt x="145" y="121"/>
                  </a:lnTo>
                  <a:lnTo>
                    <a:pt x="168" y="96"/>
                  </a:lnTo>
                  <a:lnTo>
                    <a:pt x="193" y="73"/>
                  </a:lnTo>
                  <a:lnTo>
                    <a:pt x="220" y="52"/>
                  </a:lnTo>
                  <a:lnTo>
                    <a:pt x="250" y="33"/>
                  </a:lnTo>
                  <a:lnTo>
                    <a:pt x="282" y="15"/>
                  </a:lnTo>
                  <a:lnTo>
                    <a:pt x="316" y="0"/>
                  </a:lnTo>
                  <a:lnTo>
                    <a:pt x="307" y="0"/>
                  </a:lnTo>
                  <a:lnTo>
                    <a:pt x="298" y="0"/>
                  </a:lnTo>
                  <a:lnTo>
                    <a:pt x="288" y="0"/>
                  </a:lnTo>
                  <a:lnTo>
                    <a:pt x="278" y="0"/>
                  </a:lnTo>
                  <a:lnTo>
                    <a:pt x="269" y="0"/>
                  </a:lnTo>
                  <a:lnTo>
                    <a:pt x="260" y="0"/>
                  </a:lnTo>
                  <a:lnTo>
                    <a:pt x="25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D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9" name="Freeform 487">
              <a:extLst>
                <a:ext uri="{FF2B5EF4-FFF2-40B4-BE49-F238E27FC236}">
                  <a16:creationId xmlns:a16="http://schemas.microsoft.com/office/drawing/2014/main" id="{8868C00C-15FA-4824-A19C-5D96F75E4B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19" y="2915"/>
              <a:ext cx="104" cy="144"/>
            </a:xfrm>
            <a:custGeom>
              <a:avLst/>
              <a:gdLst>
                <a:gd name="T0" fmla="*/ 1 w 310"/>
                <a:gd name="T1" fmla="*/ 0 h 431"/>
                <a:gd name="T2" fmla="*/ 1 w 310"/>
                <a:gd name="T3" fmla="*/ 0 h 431"/>
                <a:gd name="T4" fmla="*/ 1 w 310"/>
                <a:gd name="T5" fmla="*/ 0 h 431"/>
                <a:gd name="T6" fmla="*/ 1 w 310"/>
                <a:gd name="T7" fmla="*/ 0 h 431"/>
                <a:gd name="T8" fmla="*/ 1 w 310"/>
                <a:gd name="T9" fmla="*/ 0 h 431"/>
                <a:gd name="T10" fmla="*/ 0 w 310"/>
                <a:gd name="T11" fmla="*/ 0 h 431"/>
                <a:gd name="T12" fmla="*/ 0 w 310"/>
                <a:gd name="T13" fmla="*/ 0 h 431"/>
                <a:gd name="T14" fmla="*/ 0 w 310"/>
                <a:gd name="T15" fmla="*/ 1 h 431"/>
                <a:gd name="T16" fmla="*/ 0 w 310"/>
                <a:gd name="T17" fmla="*/ 1 h 431"/>
                <a:gd name="T18" fmla="*/ 0 w 310"/>
                <a:gd name="T19" fmla="*/ 1 h 431"/>
                <a:gd name="T20" fmla="*/ 0 w 310"/>
                <a:gd name="T21" fmla="*/ 1 h 431"/>
                <a:gd name="T22" fmla="*/ 0 w 310"/>
                <a:gd name="T23" fmla="*/ 1 h 431"/>
                <a:gd name="T24" fmla="*/ 0 w 310"/>
                <a:gd name="T25" fmla="*/ 1 h 431"/>
                <a:gd name="T26" fmla="*/ 0 w 310"/>
                <a:gd name="T27" fmla="*/ 1 h 431"/>
                <a:gd name="T28" fmla="*/ 0 w 310"/>
                <a:gd name="T29" fmla="*/ 1 h 431"/>
                <a:gd name="T30" fmla="*/ 0 w 310"/>
                <a:gd name="T31" fmla="*/ 2 h 431"/>
                <a:gd name="T32" fmla="*/ 0 w 310"/>
                <a:gd name="T33" fmla="*/ 2 h 431"/>
                <a:gd name="T34" fmla="*/ 0 w 310"/>
                <a:gd name="T35" fmla="*/ 2 h 431"/>
                <a:gd name="T36" fmla="*/ 0 w 310"/>
                <a:gd name="T37" fmla="*/ 1 h 431"/>
                <a:gd name="T38" fmla="*/ 0 w 310"/>
                <a:gd name="T39" fmla="*/ 1 h 431"/>
                <a:gd name="T40" fmla="*/ 0 w 310"/>
                <a:gd name="T41" fmla="*/ 1 h 431"/>
                <a:gd name="T42" fmla="*/ 0 w 310"/>
                <a:gd name="T43" fmla="*/ 1 h 431"/>
                <a:gd name="T44" fmla="*/ 0 w 310"/>
                <a:gd name="T45" fmla="*/ 1 h 431"/>
                <a:gd name="T46" fmla="*/ 0 w 310"/>
                <a:gd name="T47" fmla="*/ 1 h 431"/>
                <a:gd name="T48" fmla="*/ 0 w 310"/>
                <a:gd name="T49" fmla="*/ 1 h 431"/>
                <a:gd name="T50" fmla="*/ 1 w 310"/>
                <a:gd name="T51" fmla="*/ 1 h 431"/>
                <a:gd name="T52" fmla="*/ 1 w 310"/>
                <a:gd name="T53" fmla="*/ 0 h 431"/>
                <a:gd name="T54" fmla="*/ 1 w 310"/>
                <a:gd name="T55" fmla="*/ 0 h 431"/>
                <a:gd name="T56" fmla="*/ 1 w 310"/>
                <a:gd name="T57" fmla="*/ 0 h 431"/>
                <a:gd name="T58" fmla="*/ 1 w 310"/>
                <a:gd name="T59" fmla="*/ 0 h 431"/>
                <a:gd name="T60" fmla="*/ 1 w 310"/>
                <a:gd name="T61" fmla="*/ 0 h 431"/>
                <a:gd name="T62" fmla="*/ 1 w 310"/>
                <a:gd name="T63" fmla="*/ 0 h 431"/>
                <a:gd name="T64" fmla="*/ 1 w 310"/>
                <a:gd name="T65" fmla="*/ 0 h 431"/>
                <a:gd name="T66" fmla="*/ 1 w 310"/>
                <a:gd name="T67" fmla="*/ 0 h 431"/>
                <a:gd name="T68" fmla="*/ 1 w 310"/>
                <a:gd name="T69" fmla="*/ 0 h 431"/>
                <a:gd name="T70" fmla="*/ 1 w 310"/>
                <a:gd name="T71" fmla="*/ 0 h 431"/>
                <a:gd name="T72" fmla="*/ 1 w 310"/>
                <a:gd name="T73" fmla="*/ 0 h 431"/>
                <a:gd name="T74" fmla="*/ 1 w 310"/>
                <a:gd name="T75" fmla="*/ 0 h 431"/>
                <a:gd name="T76" fmla="*/ 1 w 310"/>
                <a:gd name="T77" fmla="*/ 0 h 431"/>
                <a:gd name="T78" fmla="*/ 1 w 310"/>
                <a:gd name="T79" fmla="*/ 0 h 431"/>
                <a:gd name="T80" fmla="*/ 1 w 310"/>
                <a:gd name="T81" fmla="*/ 0 h 4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0" h="431">
                  <a:moveTo>
                    <a:pt x="234" y="0"/>
                  </a:moveTo>
                  <a:lnTo>
                    <a:pt x="208" y="14"/>
                  </a:lnTo>
                  <a:lnTo>
                    <a:pt x="182" y="29"/>
                  </a:lnTo>
                  <a:lnTo>
                    <a:pt x="157" y="45"/>
                  </a:lnTo>
                  <a:lnTo>
                    <a:pt x="132" y="65"/>
                  </a:lnTo>
                  <a:lnTo>
                    <a:pt x="109" y="84"/>
                  </a:lnTo>
                  <a:lnTo>
                    <a:pt x="86" y="107"/>
                  </a:lnTo>
                  <a:lnTo>
                    <a:pt x="66" y="131"/>
                  </a:lnTo>
                  <a:lnTo>
                    <a:pt x="48" y="157"/>
                  </a:lnTo>
                  <a:lnTo>
                    <a:pt x="32" y="184"/>
                  </a:lnTo>
                  <a:lnTo>
                    <a:pt x="18" y="214"/>
                  </a:lnTo>
                  <a:lnTo>
                    <a:pt x="9" y="245"/>
                  </a:lnTo>
                  <a:lnTo>
                    <a:pt x="2" y="279"/>
                  </a:lnTo>
                  <a:lnTo>
                    <a:pt x="0" y="313"/>
                  </a:lnTo>
                  <a:lnTo>
                    <a:pt x="2" y="351"/>
                  </a:lnTo>
                  <a:lnTo>
                    <a:pt x="9" y="389"/>
                  </a:lnTo>
                  <a:lnTo>
                    <a:pt x="21" y="431"/>
                  </a:lnTo>
                  <a:lnTo>
                    <a:pt x="26" y="394"/>
                  </a:lnTo>
                  <a:lnTo>
                    <a:pt x="32" y="358"/>
                  </a:lnTo>
                  <a:lnTo>
                    <a:pt x="40" y="324"/>
                  </a:lnTo>
                  <a:lnTo>
                    <a:pt x="49" y="290"/>
                  </a:lnTo>
                  <a:lnTo>
                    <a:pt x="60" y="257"/>
                  </a:lnTo>
                  <a:lnTo>
                    <a:pt x="72" y="227"/>
                  </a:lnTo>
                  <a:lnTo>
                    <a:pt x="86" y="197"/>
                  </a:lnTo>
                  <a:lnTo>
                    <a:pt x="102" y="168"/>
                  </a:lnTo>
                  <a:lnTo>
                    <a:pt x="121" y="142"/>
                  </a:lnTo>
                  <a:lnTo>
                    <a:pt x="140" y="116"/>
                  </a:lnTo>
                  <a:lnTo>
                    <a:pt x="162" y="92"/>
                  </a:lnTo>
                  <a:lnTo>
                    <a:pt x="187" y="70"/>
                  </a:lnTo>
                  <a:lnTo>
                    <a:pt x="214" y="50"/>
                  </a:lnTo>
                  <a:lnTo>
                    <a:pt x="243" y="31"/>
                  </a:lnTo>
                  <a:lnTo>
                    <a:pt x="275" y="15"/>
                  </a:lnTo>
                  <a:lnTo>
                    <a:pt x="310" y="0"/>
                  </a:lnTo>
                  <a:lnTo>
                    <a:pt x="301" y="0"/>
                  </a:lnTo>
                  <a:lnTo>
                    <a:pt x="291" y="0"/>
                  </a:lnTo>
                  <a:lnTo>
                    <a:pt x="281" y="0"/>
                  </a:lnTo>
                  <a:lnTo>
                    <a:pt x="272" y="0"/>
                  </a:lnTo>
                  <a:lnTo>
                    <a:pt x="263" y="0"/>
                  </a:lnTo>
                  <a:lnTo>
                    <a:pt x="253" y="0"/>
                  </a:lnTo>
                  <a:lnTo>
                    <a:pt x="243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D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0" name="Freeform 488">
              <a:extLst>
                <a:ext uri="{FF2B5EF4-FFF2-40B4-BE49-F238E27FC236}">
                  <a16:creationId xmlns:a16="http://schemas.microsoft.com/office/drawing/2014/main" id="{4E55962D-5949-4A65-998E-CF6860F0DE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20" y="2916"/>
              <a:ext cx="101" cy="141"/>
            </a:xfrm>
            <a:custGeom>
              <a:avLst/>
              <a:gdLst>
                <a:gd name="T0" fmla="*/ 1 w 302"/>
                <a:gd name="T1" fmla="*/ 0 h 423"/>
                <a:gd name="T2" fmla="*/ 1 w 302"/>
                <a:gd name="T3" fmla="*/ 0 h 423"/>
                <a:gd name="T4" fmla="*/ 1 w 302"/>
                <a:gd name="T5" fmla="*/ 0 h 423"/>
                <a:gd name="T6" fmla="*/ 1 w 302"/>
                <a:gd name="T7" fmla="*/ 0 h 423"/>
                <a:gd name="T8" fmla="*/ 1 w 302"/>
                <a:gd name="T9" fmla="*/ 0 h 423"/>
                <a:gd name="T10" fmla="*/ 0 w 302"/>
                <a:gd name="T11" fmla="*/ 0 h 423"/>
                <a:gd name="T12" fmla="*/ 0 w 302"/>
                <a:gd name="T13" fmla="*/ 0 h 423"/>
                <a:gd name="T14" fmla="*/ 0 w 302"/>
                <a:gd name="T15" fmla="*/ 1 h 423"/>
                <a:gd name="T16" fmla="*/ 0 w 302"/>
                <a:gd name="T17" fmla="*/ 1 h 423"/>
                <a:gd name="T18" fmla="*/ 0 w 302"/>
                <a:gd name="T19" fmla="*/ 1 h 423"/>
                <a:gd name="T20" fmla="*/ 0 w 302"/>
                <a:gd name="T21" fmla="*/ 1 h 423"/>
                <a:gd name="T22" fmla="*/ 0 w 302"/>
                <a:gd name="T23" fmla="*/ 1 h 423"/>
                <a:gd name="T24" fmla="*/ 0 w 302"/>
                <a:gd name="T25" fmla="*/ 1 h 423"/>
                <a:gd name="T26" fmla="*/ 0 w 302"/>
                <a:gd name="T27" fmla="*/ 1 h 423"/>
                <a:gd name="T28" fmla="*/ 0 w 302"/>
                <a:gd name="T29" fmla="*/ 1 h 423"/>
                <a:gd name="T30" fmla="*/ 0 w 302"/>
                <a:gd name="T31" fmla="*/ 2 h 423"/>
                <a:gd name="T32" fmla="*/ 0 w 302"/>
                <a:gd name="T33" fmla="*/ 2 h 423"/>
                <a:gd name="T34" fmla="*/ 0 w 302"/>
                <a:gd name="T35" fmla="*/ 2 h 423"/>
                <a:gd name="T36" fmla="*/ 0 w 302"/>
                <a:gd name="T37" fmla="*/ 1 h 423"/>
                <a:gd name="T38" fmla="*/ 0 w 302"/>
                <a:gd name="T39" fmla="*/ 1 h 423"/>
                <a:gd name="T40" fmla="*/ 0 w 302"/>
                <a:gd name="T41" fmla="*/ 1 h 423"/>
                <a:gd name="T42" fmla="*/ 0 w 302"/>
                <a:gd name="T43" fmla="*/ 1 h 423"/>
                <a:gd name="T44" fmla="*/ 0 w 302"/>
                <a:gd name="T45" fmla="*/ 1 h 423"/>
                <a:gd name="T46" fmla="*/ 0 w 302"/>
                <a:gd name="T47" fmla="*/ 1 h 423"/>
                <a:gd name="T48" fmla="*/ 0 w 302"/>
                <a:gd name="T49" fmla="*/ 1 h 423"/>
                <a:gd name="T50" fmla="*/ 0 w 302"/>
                <a:gd name="T51" fmla="*/ 1 h 423"/>
                <a:gd name="T52" fmla="*/ 1 w 302"/>
                <a:gd name="T53" fmla="*/ 0 h 423"/>
                <a:gd name="T54" fmla="*/ 1 w 302"/>
                <a:gd name="T55" fmla="*/ 0 h 423"/>
                <a:gd name="T56" fmla="*/ 1 w 302"/>
                <a:gd name="T57" fmla="*/ 0 h 423"/>
                <a:gd name="T58" fmla="*/ 1 w 302"/>
                <a:gd name="T59" fmla="*/ 0 h 423"/>
                <a:gd name="T60" fmla="*/ 1 w 302"/>
                <a:gd name="T61" fmla="*/ 0 h 423"/>
                <a:gd name="T62" fmla="*/ 1 w 302"/>
                <a:gd name="T63" fmla="*/ 0 h 423"/>
                <a:gd name="T64" fmla="*/ 1 w 302"/>
                <a:gd name="T65" fmla="*/ 0 h 423"/>
                <a:gd name="T66" fmla="*/ 1 w 302"/>
                <a:gd name="T67" fmla="*/ 0 h 423"/>
                <a:gd name="T68" fmla="*/ 1 w 302"/>
                <a:gd name="T69" fmla="*/ 0 h 423"/>
                <a:gd name="T70" fmla="*/ 1 w 302"/>
                <a:gd name="T71" fmla="*/ 0 h 423"/>
                <a:gd name="T72" fmla="*/ 1 w 302"/>
                <a:gd name="T73" fmla="*/ 0 h 423"/>
                <a:gd name="T74" fmla="*/ 1 w 302"/>
                <a:gd name="T75" fmla="*/ 0 h 423"/>
                <a:gd name="T76" fmla="*/ 1 w 302"/>
                <a:gd name="T77" fmla="*/ 0 h 423"/>
                <a:gd name="T78" fmla="*/ 1 w 302"/>
                <a:gd name="T79" fmla="*/ 0 h 423"/>
                <a:gd name="T80" fmla="*/ 1 w 302"/>
                <a:gd name="T81" fmla="*/ 0 h 4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02" h="423">
                  <a:moveTo>
                    <a:pt x="227" y="2"/>
                  </a:moveTo>
                  <a:lnTo>
                    <a:pt x="202" y="16"/>
                  </a:lnTo>
                  <a:lnTo>
                    <a:pt x="178" y="31"/>
                  </a:lnTo>
                  <a:lnTo>
                    <a:pt x="154" y="49"/>
                  </a:lnTo>
                  <a:lnTo>
                    <a:pt x="129" y="66"/>
                  </a:lnTo>
                  <a:lnTo>
                    <a:pt x="106" y="87"/>
                  </a:lnTo>
                  <a:lnTo>
                    <a:pt x="84" y="107"/>
                  </a:lnTo>
                  <a:lnTo>
                    <a:pt x="65" y="130"/>
                  </a:lnTo>
                  <a:lnTo>
                    <a:pt x="48" y="156"/>
                  </a:lnTo>
                  <a:lnTo>
                    <a:pt x="31" y="182"/>
                  </a:lnTo>
                  <a:lnTo>
                    <a:pt x="19" y="211"/>
                  </a:lnTo>
                  <a:lnTo>
                    <a:pt x="10" y="241"/>
                  </a:lnTo>
                  <a:lnTo>
                    <a:pt x="3" y="273"/>
                  </a:lnTo>
                  <a:lnTo>
                    <a:pt x="0" y="308"/>
                  </a:lnTo>
                  <a:lnTo>
                    <a:pt x="1" y="345"/>
                  </a:lnTo>
                  <a:lnTo>
                    <a:pt x="8" y="383"/>
                  </a:lnTo>
                  <a:lnTo>
                    <a:pt x="19" y="423"/>
                  </a:lnTo>
                  <a:lnTo>
                    <a:pt x="25" y="386"/>
                  </a:lnTo>
                  <a:lnTo>
                    <a:pt x="30" y="350"/>
                  </a:lnTo>
                  <a:lnTo>
                    <a:pt x="38" y="315"/>
                  </a:lnTo>
                  <a:lnTo>
                    <a:pt x="46" y="282"/>
                  </a:lnTo>
                  <a:lnTo>
                    <a:pt x="57" y="250"/>
                  </a:lnTo>
                  <a:lnTo>
                    <a:pt x="69" y="219"/>
                  </a:lnTo>
                  <a:lnTo>
                    <a:pt x="83" y="190"/>
                  </a:lnTo>
                  <a:lnTo>
                    <a:pt x="98" y="163"/>
                  </a:lnTo>
                  <a:lnTo>
                    <a:pt x="116" y="136"/>
                  </a:lnTo>
                  <a:lnTo>
                    <a:pt x="135" y="112"/>
                  </a:lnTo>
                  <a:lnTo>
                    <a:pt x="157" y="89"/>
                  </a:lnTo>
                  <a:lnTo>
                    <a:pt x="181" y="68"/>
                  </a:lnTo>
                  <a:lnTo>
                    <a:pt x="208" y="49"/>
                  </a:lnTo>
                  <a:lnTo>
                    <a:pt x="237" y="30"/>
                  </a:lnTo>
                  <a:lnTo>
                    <a:pt x="268" y="14"/>
                  </a:lnTo>
                  <a:lnTo>
                    <a:pt x="302" y="0"/>
                  </a:lnTo>
                  <a:lnTo>
                    <a:pt x="293" y="0"/>
                  </a:lnTo>
                  <a:lnTo>
                    <a:pt x="284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5" y="1"/>
                  </a:lnTo>
                  <a:lnTo>
                    <a:pt x="246" y="1"/>
                  </a:lnTo>
                  <a:lnTo>
                    <a:pt x="237" y="2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rgbClr val="FFE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1" name="Freeform 489">
              <a:extLst>
                <a:ext uri="{FF2B5EF4-FFF2-40B4-BE49-F238E27FC236}">
                  <a16:creationId xmlns:a16="http://schemas.microsoft.com/office/drawing/2014/main" id="{B7DE5BA1-35E5-430C-9B5D-15C0C09FB42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21" y="2916"/>
              <a:ext cx="98" cy="139"/>
            </a:xfrm>
            <a:custGeom>
              <a:avLst/>
              <a:gdLst>
                <a:gd name="T0" fmla="*/ 1 w 295"/>
                <a:gd name="T1" fmla="*/ 0 h 414"/>
                <a:gd name="T2" fmla="*/ 1 w 295"/>
                <a:gd name="T3" fmla="*/ 0 h 414"/>
                <a:gd name="T4" fmla="*/ 1 w 295"/>
                <a:gd name="T5" fmla="*/ 0 h 414"/>
                <a:gd name="T6" fmla="*/ 1 w 295"/>
                <a:gd name="T7" fmla="*/ 0 h 414"/>
                <a:gd name="T8" fmla="*/ 1 w 295"/>
                <a:gd name="T9" fmla="*/ 0 h 414"/>
                <a:gd name="T10" fmla="*/ 0 w 295"/>
                <a:gd name="T11" fmla="*/ 0 h 414"/>
                <a:gd name="T12" fmla="*/ 0 w 295"/>
                <a:gd name="T13" fmla="*/ 0 h 414"/>
                <a:gd name="T14" fmla="*/ 0 w 295"/>
                <a:gd name="T15" fmla="*/ 1 h 414"/>
                <a:gd name="T16" fmla="*/ 0 w 295"/>
                <a:gd name="T17" fmla="*/ 1 h 414"/>
                <a:gd name="T18" fmla="*/ 0 w 295"/>
                <a:gd name="T19" fmla="*/ 1 h 414"/>
                <a:gd name="T20" fmla="*/ 0 w 295"/>
                <a:gd name="T21" fmla="*/ 1 h 414"/>
                <a:gd name="T22" fmla="*/ 0 w 295"/>
                <a:gd name="T23" fmla="*/ 1 h 414"/>
                <a:gd name="T24" fmla="*/ 0 w 295"/>
                <a:gd name="T25" fmla="*/ 1 h 414"/>
                <a:gd name="T26" fmla="*/ 0 w 295"/>
                <a:gd name="T27" fmla="*/ 1 h 414"/>
                <a:gd name="T28" fmla="*/ 0 w 295"/>
                <a:gd name="T29" fmla="*/ 1 h 414"/>
                <a:gd name="T30" fmla="*/ 0 w 295"/>
                <a:gd name="T31" fmla="*/ 2 h 414"/>
                <a:gd name="T32" fmla="*/ 0 w 295"/>
                <a:gd name="T33" fmla="*/ 2 h 414"/>
                <a:gd name="T34" fmla="*/ 0 w 295"/>
                <a:gd name="T35" fmla="*/ 2 h 414"/>
                <a:gd name="T36" fmla="*/ 0 w 295"/>
                <a:gd name="T37" fmla="*/ 1 h 414"/>
                <a:gd name="T38" fmla="*/ 0 w 295"/>
                <a:gd name="T39" fmla="*/ 1 h 414"/>
                <a:gd name="T40" fmla="*/ 0 w 295"/>
                <a:gd name="T41" fmla="*/ 1 h 414"/>
                <a:gd name="T42" fmla="*/ 0 w 295"/>
                <a:gd name="T43" fmla="*/ 1 h 414"/>
                <a:gd name="T44" fmla="*/ 0 w 295"/>
                <a:gd name="T45" fmla="*/ 1 h 414"/>
                <a:gd name="T46" fmla="*/ 0 w 295"/>
                <a:gd name="T47" fmla="*/ 1 h 414"/>
                <a:gd name="T48" fmla="*/ 0 w 295"/>
                <a:gd name="T49" fmla="*/ 1 h 414"/>
                <a:gd name="T50" fmla="*/ 0 w 295"/>
                <a:gd name="T51" fmla="*/ 1 h 414"/>
                <a:gd name="T52" fmla="*/ 1 w 295"/>
                <a:gd name="T53" fmla="*/ 0 h 414"/>
                <a:gd name="T54" fmla="*/ 1 w 295"/>
                <a:gd name="T55" fmla="*/ 0 h 414"/>
                <a:gd name="T56" fmla="*/ 1 w 295"/>
                <a:gd name="T57" fmla="*/ 0 h 414"/>
                <a:gd name="T58" fmla="*/ 1 w 295"/>
                <a:gd name="T59" fmla="*/ 0 h 414"/>
                <a:gd name="T60" fmla="*/ 1 w 295"/>
                <a:gd name="T61" fmla="*/ 0 h 414"/>
                <a:gd name="T62" fmla="*/ 1 w 295"/>
                <a:gd name="T63" fmla="*/ 0 h 414"/>
                <a:gd name="T64" fmla="*/ 1 w 295"/>
                <a:gd name="T65" fmla="*/ 0 h 414"/>
                <a:gd name="T66" fmla="*/ 1 w 295"/>
                <a:gd name="T67" fmla="*/ 0 h 414"/>
                <a:gd name="T68" fmla="*/ 1 w 295"/>
                <a:gd name="T69" fmla="*/ 0 h 414"/>
                <a:gd name="T70" fmla="*/ 1 w 295"/>
                <a:gd name="T71" fmla="*/ 0 h 414"/>
                <a:gd name="T72" fmla="*/ 1 w 295"/>
                <a:gd name="T73" fmla="*/ 0 h 414"/>
                <a:gd name="T74" fmla="*/ 1 w 295"/>
                <a:gd name="T75" fmla="*/ 0 h 414"/>
                <a:gd name="T76" fmla="*/ 1 w 295"/>
                <a:gd name="T77" fmla="*/ 0 h 414"/>
                <a:gd name="T78" fmla="*/ 1 w 295"/>
                <a:gd name="T79" fmla="*/ 0 h 414"/>
                <a:gd name="T80" fmla="*/ 1 w 295"/>
                <a:gd name="T81" fmla="*/ 0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5" h="414">
                  <a:moveTo>
                    <a:pt x="221" y="5"/>
                  </a:moveTo>
                  <a:lnTo>
                    <a:pt x="197" y="19"/>
                  </a:lnTo>
                  <a:lnTo>
                    <a:pt x="174" y="34"/>
                  </a:lnTo>
                  <a:lnTo>
                    <a:pt x="149" y="51"/>
                  </a:lnTo>
                  <a:lnTo>
                    <a:pt x="126" y="68"/>
                  </a:lnTo>
                  <a:lnTo>
                    <a:pt x="104" y="88"/>
                  </a:lnTo>
                  <a:lnTo>
                    <a:pt x="84" y="107"/>
                  </a:lnTo>
                  <a:lnTo>
                    <a:pt x="64" y="130"/>
                  </a:lnTo>
                  <a:lnTo>
                    <a:pt x="47" y="154"/>
                  </a:lnTo>
                  <a:lnTo>
                    <a:pt x="32" y="180"/>
                  </a:lnTo>
                  <a:lnTo>
                    <a:pt x="19" y="208"/>
                  </a:lnTo>
                  <a:lnTo>
                    <a:pt x="9" y="236"/>
                  </a:lnTo>
                  <a:lnTo>
                    <a:pt x="3" y="268"/>
                  </a:lnTo>
                  <a:lnTo>
                    <a:pt x="0" y="301"/>
                  </a:lnTo>
                  <a:lnTo>
                    <a:pt x="1" y="337"/>
                  </a:lnTo>
                  <a:lnTo>
                    <a:pt x="7" y="374"/>
                  </a:lnTo>
                  <a:lnTo>
                    <a:pt x="17" y="414"/>
                  </a:lnTo>
                  <a:lnTo>
                    <a:pt x="23" y="377"/>
                  </a:lnTo>
                  <a:lnTo>
                    <a:pt x="28" y="341"/>
                  </a:lnTo>
                  <a:lnTo>
                    <a:pt x="35" y="307"/>
                  </a:lnTo>
                  <a:lnTo>
                    <a:pt x="45" y="275"/>
                  </a:lnTo>
                  <a:lnTo>
                    <a:pt x="54" y="243"/>
                  </a:lnTo>
                  <a:lnTo>
                    <a:pt x="65" y="213"/>
                  </a:lnTo>
                  <a:lnTo>
                    <a:pt x="79" y="185"/>
                  </a:lnTo>
                  <a:lnTo>
                    <a:pt x="94" y="158"/>
                  </a:lnTo>
                  <a:lnTo>
                    <a:pt x="110" y="133"/>
                  </a:lnTo>
                  <a:lnTo>
                    <a:pt x="130" y="109"/>
                  </a:lnTo>
                  <a:lnTo>
                    <a:pt x="151" y="87"/>
                  </a:lnTo>
                  <a:lnTo>
                    <a:pt x="174" y="66"/>
                  </a:lnTo>
                  <a:lnTo>
                    <a:pt x="200" y="46"/>
                  </a:lnTo>
                  <a:lnTo>
                    <a:pt x="229" y="30"/>
                  </a:lnTo>
                  <a:lnTo>
                    <a:pt x="260" y="14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6" y="1"/>
                  </a:lnTo>
                  <a:lnTo>
                    <a:pt x="267" y="1"/>
                  </a:lnTo>
                  <a:lnTo>
                    <a:pt x="258" y="3"/>
                  </a:lnTo>
                  <a:lnTo>
                    <a:pt x="248" y="4"/>
                  </a:lnTo>
                  <a:lnTo>
                    <a:pt x="239" y="4"/>
                  </a:lnTo>
                  <a:lnTo>
                    <a:pt x="230" y="5"/>
                  </a:lnTo>
                  <a:lnTo>
                    <a:pt x="221" y="5"/>
                  </a:lnTo>
                  <a:close/>
                </a:path>
              </a:pathLst>
            </a:custGeom>
            <a:solidFill>
              <a:srgbClr val="FFE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2" name="Freeform 490">
              <a:extLst>
                <a:ext uri="{FF2B5EF4-FFF2-40B4-BE49-F238E27FC236}">
                  <a16:creationId xmlns:a16="http://schemas.microsoft.com/office/drawing/2014/main" id="{42885DF5-AC15-4FA1-88AE-D87DCA13EA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21" y="2916"/>
              <a:ext cx="97" cy="137"/>
            </a:xfrm>
            <a:custGeom>
              <a:avLst/>
              <a:gdLst>
                <a:gd name="T0" fmla="*/ 1 w 288"/>
                <a:gd name="T1" fmla="*/ 0 h 405"/>
                <a:gd name="T2" fmla="*/ 1 w 288"/>
                <a:gd name="T3" fmla="*/ 0 h 405"/>
                <a:gd name="T4" fmla="*/ 1 w 288"/>
                <a:gd name="T5" fmla="*/ 0 h 405"/>
                <a:gd name="T6" fmla="*/ 1 w 288"/>
                <a:gd name="T7" fmla="*/ 0 h 405"/>
                <a:gd name="T8" fmla="*/ 1 w 288"/>
                <a:gd name="T9" fmla="*/ 0 h 405"/>
                <a:gd name="T10" fmla="*/ 0 w 288"/>
                <a:gd name="T11" fmla="*/ 0 h 405"/>
                <a:gd name="T12" fmla="*/ 0 w 288"/>
                <a:gd name="T13" fmla="*/ 0 h 405"/>
                <a:gd name="T14" fmla="*/ 0 w 288"/>
                <a:gd name="T15" fmla="*/ 1 h 405"/>
                <a:gd name="T16" fmla="*/ 0 w 288"/>
                <a:gd name="T17" fmla="*/ 1 h 405"/>
                <a:gd name="T18" fmla="*/ 0 w 288"/>
                <a:gd name="T19" fmla="*/ 1 h 405"/>
                <a:gd name="T20" fmla="*/ 0 w 288"/>
                <a:gd name="T21" fmla="*/ 1 h 405"/>
                <a:gd name="T22" fmla="*/ 0 w 288"/>
                <a:gd name="T23" fmla="*/ 1 h 405"/>
                <a:gd name="T24" fmla="*/ 0 w 288"/>
                <a:gd name="T25" fmla="*/ 1 h 405"/>
                <a:gd name="T26" fmla="*/ 0 w 288"/>
                <a:gd name="T27" fmla="*/ 1 h 405"/>
                <a:gd name="T28" fmla="*/ 0 w 288"/>
                <a:gd name="T29" fmla="*/ 1 h 405"/>
                <a:gd name="T30" fmla="*/ 0 w 288"/>
                <a:gd name="T31" fmla="*/ 2 h 405"/>
                <a:gd name="T32" fmla="*/ 0 w 288"/>
                <a:gd name="T33" fmla="*/ 2 h 405"/>
                <a:gd name="T34" fmla="*/ 0 w 288"/>
                <a:gd name="T35" fmla="*/ 2 h 405"/>
                <a:gd name="T36" fmla="*/ 0 w 288"/>
                <a:gd name="T37" fmla="*/ 1 h 405"/>
                <a:gd name="T38" fmla="*/ 0 w 288"/>
                <a:gd name="T39" fmla="*/ 1 h 405"/>
                <a:gd name="T40" fmla="*/ 0 w 288"/>
                <a:gd name="T41" fmla="*/ 1 h 405"/>
                <a:gd name="T42" fmla="*/ 0 w 288"/>
                <a:gd name="T43" fmla="*/ 1 h 405"/>
                <a:gd name="T44" fmla="*/ 0 w 288"/>
                <a:gd name="T45" fmla="*/ 1 h 405"/>
                <a:gd name="T46" fmla="*/ 0 w 288"/>
                <a:gd name="T47" fmla="*/ 1 h 405"/>
                <a:gd name="T48" fmla="*/ 0 w 288"/>
                <a:gd name="T49" fmla="*/ 1 h 405"/>
                <a:gd name="T50" fmla="*/ 0 w 288"/>
                <a:gd name="T51" fmla="*/ 1 h 405"/>
                <a:gd name="T52" fmla="*/ 1 w 288"/>
                <a:gd name="T53" fmla="*/ 0 h 405"/>
                <a:gd name="T54" fmla="*/ 1 w 288"/>
                <a:gd name="T55" fmla="*/ 0 h 405"/>
                <a:gd name="T56" fmla="*/ 1 w 288"/>
                <a:gd name="T57" fmla="*/ 0 h 405"/>
                <a:gd name="T58" fmla="*/ 1 w 288"/>
                <a:gd name="T59" fmla="*/ 0 h 405"/>
                <a:gd name="T60" fmla="*/ 1 w 288"/>
                <a:gd name="T61" fmla="*/ 0 h 405"/>
                <a:gd name="T62" fmla="*/ 1 w 288"/>
                <a:gd name="T63" fmla="*/ 0 h 405"/>
                <a:gd name="T64" fmla="*/ 1 w 288"/>
                <a:gd name="T65" fmla="*/ 0 h 405"/>
                <a:gd name="T66" fmla="*/ 1 w 288"/>
                <a:gd name="T67" fmla="*/ 0 h 405"/>
                <a:gd name="T68" fmla="*/ 1 w 288"/>
                <a:gd name="T69" fmla="*/ 0 h 405"/>
                <a:gd name="T70" fmla="*/ 1 w 288"/>
                <a:gd name="T71" fmla="*/ 0 h 405"/>
                <a:gd name="T72" fmla="*/ 1 w 288"/>
                <a:gd name="T73" fmla="*/ 0 h 405"/>
                <a:gd name="T74" fmla="*/ 1 w 288"/>
                <a:gd name="T75" fmla="*/ 0 h 405"/>
                <a:gd name="T76" fmla="*/ 1 w 288"/>
                <a:gd name="T77" fmla="*/ 0 h 405"/>
                <a:gd name="T78" fmla="*/ 1 w 288"/>
                <a:gd name="T79" fmla="*/ 0 h 405"/>
                <a:gd name="T80" fmla="*/ 1 w 288"/>
                <a:gd name="T81" fmla="*/ 0 h 4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8" h="405">
                  <a:moveTo>
                    <a:pt x="215" y="4"/>
                  </a:moveTo>
                  <a:lnTo>
                    <a:pt x="192" y="19"/>
                  </a:lnTo>
                  <a:lnTo>
                    <a:pt x="169" y="34"/>
                  </a:lnTo>
                  <a:lnTo>
                    <a:pt x="147" y="50"/>
                  </a:lnTo>
                  <a:lnTo>
                    <a:pt x="124" y="69"/>
                  </a:lnTo>
                  <a:lnTo>
                    <a:pt x="104" y="87"/>
                  </a:lnTo>
                  <a:lnTo>
                    <a:pt x="83" y="107"/>
                  </a:lnTo>
                  <a:lnTo>
                    <a:pt x="64" y="129"/>
                  </a:lnTo>
                  <a:lnTo>
                    <a:pt x="47" y="152"/>
                  </a:lnTo>
                  <a:lnTo>
                    <a:pt x="32" y="176"/>
                  </a:lnTo>
                  <a:lnTo>
                    <a:pt x="20" y="202"/>
                  </a:lnTo>
                  <a:lnTo>
                    <a:pt x="10" y="231"/>
                  </a:lnTo>
                  <a:lnTo>
                    <a:pt x="3" y="261"/>
                  </a:lnTo>
                  <a:lnTo>
                    <a:pt x="0" y="293"/>
                  </a:lnTo>
                  <a:lnTo>
                    <a:pt x="1" y="328"/>
                  </a:lnTo>
                  <a:lnTo>
                    <a:pt x="6" y="366"/>
                  </a:lnTo>
                  <a:lnTo>
                    <a:pt x="15" y="405"/>
                  </a:lnTo>
                  <a:lnTo>
                    <a:pt x="21" y="368"/>
                  </a:lnTo>
                  <a:lnTo>
                    <a:pt x="26" y="333"/>
                  </a:lnTo>
                  <a:lnTo>
                    <a:pt x="33" y="298"/>
                  </a:lnTo>
                  <a:lnTo>
                    <a:pt x="41" y="266"/>
                  </a:lnTo>
                  <a:lnTo>
                    <a:pt x="52" y="235"/>
                  </a:lnTo>
                  <a:lnTo>
                    <a:pt x="62" y="205"/>
                  </a:lnTo>
                  <a:lnTo>
                    <a:pt x="75" y="177"/>
                  </a:lnTo>
                  <a:lnTo>
                    <a:pt x="90" y="151"/>
                  </a:lnTo>
                  <a:lnTo>
                    <a:pt x="106" y="126"/>
                  </a:lnTo>
                  <a:lnTo>
                    <a:pt x="124" y="103"/>
                  </a:lnTo>
                  <a:lnTo>
                    <a:pt x="145" y="81"/>
                  </a:lnTo>
                  <a:lnTo>
                    <a:pt x="168" y="62"/>
                  </a:lnTo>
                  <a:lnTo>
                    <a:pt x="193" y="45"/>
                  </a:lnTo>
                  <a:lnTo>
                    <a:pt x="222" y="27"/>
                  </a:lnTo>
                  <a:lnTo>
                    <a:pt x="253" y="12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1"/>
                  </a:lnTo>
                  <a:lnTo>
                    <a:pt x="260" y="1"/>
                  </a:lnTo>
                  <a:lnTo>
                    <a:pt x="252" y="2"/>
                  </a:lnTo>
                  <a:lnTo>
                    <a:pt x="243" y="3"/>
                  </a:lnTo>
                  <a:lnTo>
                    <a:pt x="234" y="3"/>
                  </a:lnTo>
                  <a:lnTo>
                    <a:pt x="225" y="4"/>
                  </a:lnTo>
                  <a:lnTo>
                    <a:pt x="215" y="4"/>
                  </a:lnTo>
                  <a:close/>
                </a:path>
              </a:pathLst>
            </a:custGeom>
            <a:solidFill>
              <a:srgbClr val="FFE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3" name="Freeform 491">
              <a:extLst>
                <a:ext uri="{FF2B5EF4-FFF2-40B4-BE49-F238E27FC236}">
                  <a16:creationId xmlns:a16="http://schemas.microsoft.com/office/drawing/2014/main" id="{6911AEC1-4B99-4604-ABBC-6EA58A72CA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23" y="2917"/>
              <a:ext cx="94" cy="134"/>
            </a:xfrm>
            <a:custGeom>
              <a:avLst/>
              <a:gdLst>
                <a:gd name="T0" fmla="*/ 1 w 280"/>
                <a:gd name="T1" fmla="*/ 0 h 397"/>
                <a:gd name="T2" fmla="*/ 1 w 280"/>
                <a:gd name="T3" fmla="*/ 0 h 397"/>
                <a:gd name="T4" fmla="*/ 1 w 280"/>
                <a:gd name="T5" fmla="*/ 0 h 397"/>
                <a:gd name="T6" fmla="*/ 1 w 280"/>
                <a:gd name="T7" fmla="*/ 0 h 397"/>
                <a:gd name="T8" fmla="*/ 1 w 280"/>
                <a:gd name="T9" fmla="*/ 0 h 397"/>
                <a:gd name="T10" fmla="*/ 0 w 280"/>
                <a:gd name="T11" fmla="*/ 0 h 397"/>
                <a:gd name="T12" fmla="*/ 0 w 280"/>
                <a:gd name="T13" fmla="*/ 0 h 397"/>
                <a:gd name="T14" fmla="*/ 0 w 280"/>
                <a:gd name="T15" fmla="*/ 1 h 397"/>
                <a:gd name="T16" fmla="*/ 0 w 280"/>
                <a:gd name="T17" fmla="*/ 1 h 397"/>
                <a:gd name="T18" fmla="*/ 0 w 280"/>
                <a:gd name="T19" fmla="*/ 1 h 397"/>
                <a:gd name="T20" fmla="*/ 0 w 280"/>
                <a:gd name="T21" fmla="*/ 1 h 397"/>
                <a:gd name="T22" fmla="*/ 0 w 280"/>
                <a:gd name="T23" fmla="*/ 1 h 397"/>
                <a:gd name="T24" fmla="*/ 0 w 280"/>
                <a:gd name="T25" fmla="*/ 1 h 397"/>
                <a:gd name="T26" fmla="*/ 0 w 280"/>
                <a:gd name="T27" fmla="*/ 1 h 397"/>
                <a:gd name="T28" fmla="*/ 0 w 280"/>
                <a:gd name="T29" fmla="*/ 1 h 397"/>
                <a:gd name="T30" fmla="*/ 0 w 280"/>
                <a:gd name="T31" fmla="*/ 2 h 397"/>
                <a:gd name="T32" fmla="*/ 0 w 280"/>
                <a:gd name="T33" fmla="*/ 2 h 397"/>
                <a:gd name="T34" fmla="*/ 0 w 280"/>
                <a:gd name="T35" fmla="*/ 2 h 397"/>
                <a:gd name="T36" fmla="*/ 0 w 280"/>
                <a:gd name="T37" fmla="*/ 1 h 397"/>
                <a:gd name="T38" fmla="*/ 0 w 280"/>
                <a:gd name="T39" fmla="*/ 1 h 397"/>
                <a:gd name="T40" fmla="*/ 0 w 280"/>
                <a:gd name="T41" fmla="*/ 1 h 397"/>
                <a:gd name="T42" fmla="*/ 0 w 280"/>
                <a:gd name="T43" fmla="*/ 1 h 397"/>
                <a:gd name="T44" fmla="*/ 0 w 280"/>
                <a:gd name="T45" fmla="*/ 1 h 397"/>
                <a:gd name="T46" fmla="*/ 0 w 280"/>
                <a:gd name="T47" fmla="*/ 1 h 397"/>
                <a:gd name="T48" fmla="*/ 0 w 280"/>
                <a:gd name="T49" fmla="*/ 1 h 397"/>
                <a:gd name="T50" fmla="*/ 0 w 280"/>
                <a:gd name="T51" fmla="*/ 1 h 397"/>
                <a:gd name="T52" fmla="*/ 0 w 280"/>
                <a:gd name="T53" fmla="*/ 0 h 397"/>
                <a:gd name="T54" fmla="*/ 1 w 280"/>
                <a:gd name="T55" fmla="*/ 0 h 397"/>
                <a:gd name="T56" fmla="*/ 1 w 280"/>
                <a:gd name="T57" fmla="*/ 0 h 397"/>
                <a:gd name="T58" fmla="*/ 1 w 280"/>
                <a:gd name="T59" fmla="*/ 0 h 397"/>
                <a:gd name="T60" fmla="*/ 1 w 280"/>
                <a:gd name="T61" fmla="*/ 0 h 397"/>
                <a:gd name="T62" fmla="*/ 1 w 280"/>
                <a:gd name="T63" fmla="*/ 0 h 397"/>
                <a:gd name="T64" fmla="*/ 1 w 280"/>
                <a:gd name="T65" fmla="*/ 0 h 397"/>
                <a:gd name="T66" fmla="*/ 1 w 280"/>
                <a:gd name="T67" fmla="*/ 0 h 397"/>
                <a:gd name="T68" fmla="*/ 1 w 280"/>
                <a:gd name="T69" fmla="*/ 0 h 397"/>
                <a:gd name="T70" fmla="*/ 1 w 280"/>
                <a:gd name="T71" fmla="*/ 0 h 397"/>
                <a:gd name="T72" fmla="*/ 1 w 280"/>
                <a:gd name="T73" fmla="*/ 0 h 397"/>
                <a:gd name="T74" fmla="*/ 1 w 280"/>
                <a:gd name="T75" fmla="*/ 0 h 397"/>
                <a:gd name="T76" fmla="*/ 1 w 280"/>
                <a:gd name="T77" fmla="*/ 0 h 397"/>
                <a:gd name="T78" fmla="*/ 1 w 280"/>
                <a:gd name="T79" fmla="*/ 0 h 397"/>
                <a:gd name="T80" fmla="*/ 1 w 280"/>
                <a:gd name="T81" fmla="*/ 0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0" h="397">
                  <a:moveTo>
                    <a:pt x="209" y="7"/>
                  </a:moveTo>
                  <a:lnTo>
                    <a:pt x="187" y="22"/>
                  </a:lnTo>
                  <a:lnTo>
                    <a:pt x="165" y="38"/>
                  </a:lnTo>
                  <a:lnTo>
                    <a:pt x="143" y="54"/>
                  </a:lnTo>
                  <a:lnTo>
                    <a:pt x="121" y="71"/>
                  </a:lnTo>
                  <a:lnTo>
                    <a:pt x="101" y="88"/>
                  </a:lnTo>
                  <a:lnTo>
                    <a:pt x="81" y="108"/>
                  </a:lnTo>
                  <a:lnTo>
                    <a:pt x="63" y="129"/>
                  </a:lnTo>
                  <a:lnTo>
                    <a:pt x="46" y="151"/>
                  </a:lnTo>
                  <a:lnTo>
                    <a:pt x="32" y="174"/>
                  </a:lnTo>
                  <a:lnTo>
                    <a:pt x="20" y="199"/>
                  </a:lnTo>
                  <a:lnTo>
                    <a:pt x="11" y="227"/>
                  </a:lnTo>
                  <a:lnTo>
                    <a:pt x="4" y="256"/>
                  </a:lnTo>
                  <a:lnTo>
                    <a:pt x="0" y="288"/>
                  </a:lnTo>
                  <a:lnTo>
                    <a:pt x="0" y="321"/>
                  </a:lnTo>
                  <a:lnTo>
                    <a:pt x="5" y="358"/>
                  </a:lnTo>
                  <a:lnTo>
                    <a:pt x="13" y="397"/>
                  </a:lnTo>
                  <a:lnTo>
                    <a:pt x="19" y="360"/>
                  </a:lnTo>
                  <a:lnTo>
                    <a:pt x="25" y="325"/>
                  </a:lnTo>
                  <a:lnTo>
                    <a:pt x="32" y="290"/>
                  </a:lnTo>
                  <a:lnTo>
                    <a:pt x="40" y="258"/>
                  </a:lnTo>
                  <a:lnTo>
                    <a:pt x="49" y="228"/>
                  </a:lnTo>
                  <a:lnTo>
                    <a:pt x="59" y="199"/>
                  </a:lnTo>
                  <a:lnTo>
                    <a:pt x="71" y="171"/>
                  </a:lnTo>
                  <a:lnTo>
                    <a:pt x="84" y="146"/>
                  </a:lnTo>
                  <a:lnTo>
                    <a:pt x="101" y="122"/>
                  </a:lnTo>
                  <a:lnTo>
                    <a:pt x="119" y="100"/>
                  </a:lnTo>
                  <a:lnTo>
                    <a:pt x="139" y="79"/>
                  </a:lnTo>
                  <a:lnTo>
                    <a:pt x="162" y="60"/>
                  </a:lnTo>
                  <a:lnTo>
                    <a:pt x="187" y="42"/>
                  </a:lnTo>
                  <a:lnTo>
                    <a:pt x="215" y="26"/>
                  </a:lnTo>
                  <a:lnTo>
                    <a:pt x="246" y="12"/>
                  </a:lnTo>
                  <a:lnTo>
                    <a:pt x="280" y="0"/>
                  </a:lnTo>
                  <a:lnTo>
                    <a:pt x="271" y="1"/>
                  </a:lnTo>
                  <a:lnTo>
                    <a:pt x="263" y="1"/>
                  </a:lnTo>
                  <a:lnTo>
                    <a:pt x="254" y="2"/>
                  </a:lnTo>
                  <a:lnTo>
                    <a:pt x="245" y="3"/>
                  </a:lnTo>
                  <a:lnTo>
                    <a:pt x="237" y="4"/>
                  </a:lnTo>
                  <a:lnTo>
                    <a:pt x="227" y="4"/>
                  </a:lnTo>
                  <a:lnTo>
                    <a:pt x="218" y="6"/>
                  </a:lnTo>
                  <a:lnTo>
                    <a:pt x="209" y="7"/>
                  </a:lnTo>
                  <a:close/>
                </a:path>
              </a:pathLst>
            </a:custGeom>
            <a:solidFill>
              <a:srgbClr val="FFF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4" name="Freeform 492">
              <a:extLst>
                <a:ext uri="{FF2B5EF4-FFF2-40B4-BE49-F238E27FC236}">
                  <a16:creationId xmlns:a16="http://schemas.microsoft.com/office/drawing/2014/main" id="{59BBA6AD-E9BE-4253-85F9-F96D94C6636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23" y="2917"/>
              <a:ext cx="92" cy="131"/>
            </a:xfrm>
            <a:custGeom>
              <a:avLst/>
              <a:gdLst>
                <a:gd name="T0" fmla="*/ 1 w 273"/>
                <a:gd name="T1" fmla="*/ 0 h 389"/>
                <a:gd name="T2" fmla="*/ 1 w 273"/>
                <a:gd name="T3" fmla="*/ 0 h 389"/>
                <a:gd name="T4" fmla="*/ 1 w 273"/>
                <a:gd name="T5" fmla="*/ 0 h 389"/>
                <a:gd name="T6" fmla="*/ 1 w 273"/>
                <a:gd name="T7" fmla="*/ 0 h 389"/>
                <a:gd name="T8" fmla="*/ 0 w 273"/>
                <a:gd name="T9" fmla="*/ 0 h 389"/>
                <a:gd name="T10" fmla="*/ 0 w 273"/>
                <a:gd name="T11" fmla="*/ 0 h 389"/>
                <a:gd name="T12" fmla="*/ 0 w 273"/>
                <a:gd name="T13" fmla="*/ 0 h 389"/>
                <a:gd name="T14" fmla="*/ 0 w 273"/>
                <a:gd name="T15" fmla="*/ 1 h 389"/>
                <a:gd name="T16" fmla="*/ 0 w 273"/>
                <a:gd name="T17" fmla="*/ 1 h 389"/>
                <a:gd name="T18" fmla="*/ 0 w 273"/>
                <a:gd name="T19" fmla="*/ 1 h 389"/>
                <a:gd name="T20" fmla="*/ 0 w 273"/>
                <a:gd name="T21" fmla="*/ 1 h 389"/>
                <a:gd name="T22" fmla="*/ 0 w 273"/>
                <a:gd name="T23" fmla="*/ 1 h 389"/>
                <a:gd name="T24" fmla="*/ 0 w 273"/>
                <a:gd name="T25" fmla="*/ 1 h 389"/>
                <a:gd name="T26" fmla="*/ 0 w 273"/>
                <a:gd name="T27" fmla="*/ 1 h 389"/>
                <a:gd name="T28" fmla="*/ 0 w 273"/>
                <a:gd name="T29" fmla="*/ 1 h 389"/>
                <a:gd name="T30" fmla="*/ 0 w 273"/>
                <a:gd name="T31" fmla="*/ 1 h 389"/>
                <a:gd name="T32" fmla="*/ 0 w 273"/>
                <a:gd name="T33" fmla="*/ 2 h 389"/>
                <a:gd name="T34" fmla="*/ 0 w 273"/>
                <a:gd name="T35" fmla="*/ 1 h 389"/>
                <a:gd name="T36" fmla="*/ 0 w 273"/>
                <a:gd name="T37" fmla="*/ 1 h 389"/>
                <a:gd name="T38" fmla="*/ 0 w 273"/>
                <a:gd name="T39" fmla="*/ 1 h 389"/>
                <a:gd name="T40" fmla="*/ 0 w 273"/>
                <a:gd name="T41" fmla="*/ 1 h 389"/>
                <a:gd name="T42" fmla="*/ 0 w 273"/>
                <a:gd name="T43" fmla="*/ 1 h 389"/>
                <a:gd name="T44" fmla="*/ 0 w 273"/>
                <a:gd name="T45" fmla="*/ 1 h 389"/>
                <a:gd name="T46" fmla="*/ 0 w 273"/>
                <a:gd name="T47" fmla="*/ 1 h 389"/>
                <a:gd name="T48" fmla="*/ 0 w 273"/>
                <a:gd name="T49" fmla="*/ 1 h 389"/>
                <a:gd name="T50" fmla="*/ 0 w 273"/>
                <a:gd name="T51" fmla="*/ 0 h 389"/>
                <a:gd name="T52" fmla="*/ 0 w 273"/>
                <a:gd name="T53" fmla="*/ 0 h 389"/>
                <a:gd name="T54" fmla="*/ 1 w 273"/>
                <a:gd name="T55" fmla="*/ 0 h 389"/>
                <a:gd name="T56" fmla="*/ 1 w 273"/>
                <a:gd name="T57" fmla="*/ 0 h 389"/>
                <a:gd name="T58" fmla="*/ 1 w 273"/>
                <a:gd name="T59" fmla="*/ 0 h 389"/>
                <a:gd name="T60" fmla="*/ 1 w 273"/>
                <a:gd name="T61" fmla="*/ 0 h 389"/>
                <a:gd name="T62" fmla="*/ 1 w 273"/>
                <a:gd name="T63" fmla="*/ 0 h 389"/>
                <a:gd name="T64" fmla="*/ 1 w 273"/>
                <a:gd name="T65" fmla="*/ 0 h 389"/>
                <a:gd name="T66" fmla="*/ 1 w 273"/>
                <a:gd name="T67" fmla="*/ 0 h 389"/>
                <a:gd name="T68" fmla="*/ 1 w 273"/>
                <a:gd name="T69" fmla="*/ 0 h 389"/>
                <a:gd name="T70" fmla="*/ 1 w 273"/>
                <a:gd name="T71" fmla="*/ 0 h 389"/>
                <a:gd name="T72" fmla="*/ 1 w 273"/>
                <a:gd name="T73" fmla="*/ 0 h 389"/>
                <a:gd name="T74" fmla="*/ 1 w 273"/>
                <a:gd name="T75" fmla="*/ 0 h 389"/>
                <a:gd name="T76" fmla="*/ 1 w 273"/>
                <a:gd name="T77" fmla="*/ 0 h 389"/>
                <a:gd name="T78" fmla="*/ 1 w 273"/>
                <a:gd name="T79" fmla="*/ 0 h 389"/>
                <a:gd name="T80" fmla="*/ 1 w 273"/>
                <a:gd name="T81" fmla="*/ 0 h 3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73" h="389">
                  <a:moveTo>
                    <a:pt x="202" y="9"/>
                  </a:moveTo>
                  <a:lnTo>
                    <a:pt x="182" y="24"/>
                  </a:lnTo>
                  <a:lnTo>
                    <a:pt x="161" y="40"/>
                  </a:lnTo>
                  <a:lnTo>
                    <a:pt x="140" y="56"/>
                  </a:lnTo>
                  <a:lnTo>
                    <a:pt x="120" y="72"/>
                  </a:lnTo>
                  <a:lnTo>
                    <a:pt x="99" y="91"/>
                  </a:lnTo>
                  <a:lnTo>
                    <a:pt x="80" y="109"/>
                  </a:lnTo>
                  <a:lnTo>
                    <a:pt x="62" y="129"/>
                  </a:lnTo>
                  <a:lnTo>
                    <a:pt x="47" y="150"/>
                  </a:lnTo>
                  <a:lnTo>
                    <a:pt x="32" y="172"/>
                  </a:lnTo>
                  <a:lnTo>
                    <a:pt x="20" y="197"/>
                  </a:lnTo>
                  <a:lnTo>
                    <a:pt x="10" y="222"/>
                  </a:lnTo>
                  <a:lnTo>
                    <a:pt x="4" y="251"/>
                  </a:lnTo>
                  <a:lnTo>
                    <a:pt x="0" y="282"/>
                  </a:lnTo>
                  <a:lnTo>
                    <a:pt x="0" y="314"/>
                  </a:lnTo>
                  <a:lnTo>
                    <a:pt x="3" y="350"/>
                  </a:lnTo>
                  <a:lnTo>
                    <a:pt x="11" y="389"/>
                  </a:lnTo>
                  <a:lnTo>
                    <a:pt x="17" y="351"/>
                  </a:lnTo>
                  <a:lnTo>
                    <a:pt x="23" y="317"/>
                  </a:lnTo>
                  <a:lnTo>
                    <a:pt x="29" y="282"/>
                  </a:lnTo>
                  <a:lnTo>
                    <a:pt x="37" y="251"/>
                  </a:lnTo>
                  <a:lnTo>
                    <a:pt x="45" y="220"/>
                  </a:lnTo>
                  <a:lnTo>
                    <a:pt x="55" y="192"/>
                  </a:lnTo>
                  <a:lnTo>
                    <a:pt x="67" y="166"/>
                  </a:lnTo>
                  <a:lnTo>
                    <a:pt x="80" y="140"/>
                  </a:lnTo>
                  <a:lnTo>
                    <a:pt x="95" y="117"/>
                  </a:lnTo>
                  <a:lnTo>
                    <a:pt x="113" y="96"/>
                  </a:lnTo>
                  <a:lnTo>
                    <a:pt x="132" y="76"/>
                  </a:lnTo>
                  <a:lnTo>
                    <a:pt x="155" y="58"/>
                  </a:lnTo>
                  <a:lnTo>
                    <a:pt x="179" y="41"/>
                  </a:lnTo>
                  <a:lnTo>
                    <a:pt x="208" y="25"/>
                  </a:lnTo>
                  <a:lnTo>
                    <a:pt x="238" y="13"/>
                  </a:lnTo>
                  <a:lnTo>
                    <a:pt x="273" y="0"/>
                  </a:lnTo>
                  <a:lnTo>
                    <a:pt x="264" y="1"/>
                  </a:lnTo>
                  <a:lnTo>
                    <a:pt x="255" y="2"/>
                  </a:lnTo>
                  <a:lnTo>
                    <a:pt x="246" y="3"/>
                  </a:lnTo>
                  <a:lnTo>
                    <a:pt x="238" y="5"/>
                  </a:lnTo>
                  <a:lnTo>
                    <a:pt x="229" y="6"/>
                  </a:lnTo>
                  <a:lnTo>
                    <a:pt x="221" y="7"/>
                  </a:lnTo>
                  <a:lnTo>
                    <a:pt x="212" y="8"/>
                  </a:lnTo>
                  <a:lnTo>
                    <a:pt x="202" y="9"/>
                  </a:lnTo>
                  <a:close/>
                </a:path>
              </a:pathLst>
            </a:custGeom>
            <a:solidFill>
              <a:srgbClr val="FFF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5" name="Freeform 493">
              <a:extLst>
                <a:ext uri="{FF2B5EF4-FFF2-40B4-BE49-F238E27FC236}">
                  <a16:creationId xmlns:a16="http://schemas.microsoft.com/office/drawing/2014/main" id="{972A94C0-E739-483E-BA75-DA1477A1CB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24" y="2918"/>
              <a:ext cx="90" cy="128"/>
            </a:xfrm>
            <a:custGeom>
              <a:avLst/>
              <a:gdLst>
                <a:gd name="T0" fmla="*/ 1 w 267"/>
                <a:gd name="T1" fmla="*/ 0 h 380"/>
                <a:gd name="T2" fmla="*/ 1 w 267"/>
                <a:gd name="T3" fmla="*/ 0 h 380"/>
                <a:gd name="T4" fmla="*/ 1 w 267"/>
                <a:gd name="T5" fmla="*/ 0 h 380"/>
                <a:gd name="T6" fmla="*/ 1 w 267"/>
                <a:gd name="T7" fmla="*/ 0 h 380"/>
                <a:gd name="T8" fmla="*/ 0 w 267"/>
                <a:gd name="T9" fmla="*/ 0 h 380"/>
                <a:gd name="T10" fmla="*/ 0 w 267"/>
                <a:gd name="T11" fmla="*/ 0 h 380"/>
                <a:gd name="T12" fmla="*/ 0 w 267"/>
                <a:gd name="T13" fmla="*/ 0 h 380"/>
                <a:gd name="T14" fmla="*/ 0 w 267"/>
                <a:gd name="T15" fmla="*/ 1 h 380"/>
                <a:gd name="T16" fmla="*/ 0 w 267"/>
                <a:gd name="T17" fmla="*/ 1 h 380"/>
                <a:gd name="T18" fmla="*/ 0 w 267"/>
                <a:gd name="T19" fmla="*/ 1 h 380"/>
                <a:gd name="T20" fmla="*/ 0 w 267"/>
                <a:gd name="T21" fmla="*/ 1 h 380"/>
                <a:gd name="T22" fmla="*/ 0 w 267"/>
                <a:gd name="T23" fmla="*/ 1 h 380"/>
                <a:gd name="T24" fmla="*/ 0 w 267"/>
                <a:gd name="T25" fmla="*/ 1 h 380"/>
                <a:gd name="T26" fmla="*/ 0 w 267"/>
                <a:gd name="T27" fmla="*/ 1 h 380"/>
                <a:gd name="T28" fmla="*/ 0 w 267"/>
                <a:gd name="T29" fmla="*/ 1 h 380"/>
                <a:gd name="T30" fmla="*/ 0 w 267"/>
                <a:gd name="T31" fmla="*/ 1 h 380"/>
                <a:gd name="T32" fmla="*/ 0 w 267"/>
                <a:gd name="T33" fmla="*/ 2 h 380"/>
                <a:gd name="T34" fmla="*/ 0 w 267"/>
                <a:gd name="T35" fmla="*/ 1 h 380"/>
                <a:gd name="T36" fmla="*/ 0 w 267"/>
                <a:gd name="T37" fmla="*/ 1 h 380"/>
                <a:gd name="T38" fmla="*/ 0 w 267"/>
                <a:gd name="T39" fmla="*/ 1 h 380"/>
                <a:gd name="T40" fmla="*/ 0 w 267"/>
                <a:gd name="T41" fmla="*/ 1 h 380"/>
                <a:gd name="T42" fmla="*/ 0 w 267"/>
                <a:gd name="T43" fmla="*/ 1 h 380"/>
                <a:gd name="T44" fmla="*/ 0 w 267"/>
                <a:gd name="T45" fmla="*/ 1 h 380"/>
                <a:gd name="T46" fmla="*/ 0 w 267"/>
                <a:gd name="T47" fmla="*/ 1 h 380"/>
                <a:gd name="T48" fmla="*/ 0 w 267"/>
                <a:gd name="T49" fmla="*/ 1 h 380"/>
                <a:gd name="T50" fmla="*/ 0 w 267"/>
                <a:gd name="T51" fmla="*/ 0 h 380"/>
                <a:gd name="T52" fmla="*/ 0 w 267"/>
                <a:gd name="T53" fmla="*/ 0 h 380"/>
                <a:gd name="T54" fmla="*/ 1 w 267"/>
                <a:gd name="T55" fmla="*/ 0 h 380"/>
                <a:gd name="T56" fmla="*/ 1 w 267"/>
                <a:gd name="T57" fmla="*/ 0 h 380"/>
                <a:gd name="T58" fmla="*/ 1 w 267"/>
                <a:gd name="T59" fmla="*/ 0 h 380"/>
                <a:gd name="T60" fmla="*/ 1 w 267"/>
                <a:gd name="T61" fmla="*/ 0 h 380"/>
                <a:gd name="T62" fmla="*/ 1 w 267"/>
                <a:gd name="T63" fmla="*/ 0 h 380"/>
                <a:gd name="T64" fmla="*/ 1 w 267"/>
                <a:gd name="T65" fmla="*/ 0 h 380"/>
                <a:gd name="T66" fmla="*/ 1 w 267"/>
                <a:gd name="T67" fmla="*/ 0 h 380"/>
                <a:gd name="T68" fmla="*/ 1 w 267"/>
                <a:gd name="T69" fmla="*/ 0 h 380"/>
                <a:gd name="T70" fmla="*/ 1 w 267"/>
                <a:gd name="T71" fmla="*/ 0 h 380"/>
                <a:gd name="T72" fmla="*/ 1 w 267"/>
                <a:gd name="T73" fmla="*/ 0 h 380"/>
                <a:gd name="T74" fmla="*/ 1 w 267"/>
                <a:gd name="T75" fmla="*/ 0 h 380"/>
                <a:gd name="T76" fmla="*/ 1 w 267"/>
                <a:gd name="T77" fmla="*/ 0 h 380"/>
                <a:gd name="T78" fmla="*/ 1 w 267"/>
                <a:gd name="T79" fmla="*/ 0 h 380"/>
                <a:gd name="T80" fmla="*/ 1 w 267"/>
                <a:gd name="T81" fmla="*/ 0 h 3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380">
                  <a:moveTo>
                    <a:pt x="197" y="9"/>
                  </a:moveTo>
                  <a:lnTo>
                    <a:pt x="177" y="26"/>
                  </a:lnTo>
                  <a:lnTo>
                    <a:pt x="157" y="42"/>
                  </a:lnTo>
                  <a:lnTo>
                    <a:pt x="137" y="58"/>
                  </a:lnTo>
                  <a:lnTo>
                    <a:pt x="118" y="74"/>
                  </a:lnTo>
                  <a:lnTo>
                    <a:pt x="98" y="91"/>
                  </a:lnTo>
                  <a:lnTo>
                    <a:pt x="79" y="109"/>
                  </a:lnTo>
                  <a:lnTo>
                    <a:pt x="62" y="128"/>
                  </a:lnTo>
                  <a:lnTo>
                    <a:pt x="47" y="148"/>
                  </a:lnTo>
                  <a:lnTo>
                    <a:pt x="32" y="170"/>
                  </a:lnTo>
                  <a:lnTo>
                    <a:pt x="21" y="193"/>
                  </a:lnTo>
                  <a:lnTo>
                    <a:pt x="12" y="218"/>
                  </a:lnTo>
                  <a:lnTo>
                    <a:pt x="5" y="246"/>
                  </a:lnTo>
                  <a:lnTo>
                    <a:pt x="1" y="274"/>
                  </a:lnTo>
                  <a:lnTo>
                    <a:pt x="0" y="307"/>
                  </a:lnTo>
                  <a:lnTo>
                    <a:pt x="3" y="342"/>
                  </a:lnTo>
                  <a:lnTo>
                    <a:pt x="10" y="380"/>
                  </a:lnTo>
                  <a:lnTo>
                    <a:pt x="15" y="342"/>
                  </a:lnTo>
                  <a:lnTo>
                    <a:pt x="21" y="307"/>
                  </a:lnTo>
                  <a:lnTo>
                    <a:pt x="27" y="273"/>
                  </a:lnTo>
                  <a:lnTo>
                    <a:pt x="35" y="242"/>
                  </a:lnTo>
                  <a:lnTo>
                    <a:pt x="43" y="212"/>
                  </a:lnTo>
                  <a:lnTo>
                    <a:pt x="52" y="185"/>
                  </a:lnTo>
                  <a:lnTo>
                    <a:pt x="63" y="159"/>
                  </a:lnTo>
                  <a:lnTo>
                    <a:pt x="76" y="135"/>
                  </a:lnTo>
                  <a:lnTo>
                    <a:pt x="91" y="112"/>
                  </a:lnTo>
                  <a:lnTo>
                    <a:pt x="108" y="91"/>
                  </a:lnTo>
                  <a:lnTo>
                    <a:pt x="128" y="73"/>
                  </a:lnTo>
                  <a:lnTo>
                    <a:pt x="150" y="54"/>
                  </a:lnTo>
                  <a:lnTo>
                    <a:pt x="174" y="39"/>
                  </a:lnTo>
                  <a:lnTo>
                    <a:pt x="202" y="24"/>
                  </a:lnTo>
                  <a:lnTo>
                    <a:pt x="233" y="12"/>
                  </a:lnTo>
                  <a:lnTo>
                    <a:pt x="267" y="0"/>
                  </a:lnTo>
                  <a:lnTo>
                    <a:pt x="258" y="1"/>
                  </a:lnTo>
                  <a:lnTo>
                    <a:pt x="249" y="3"/>
                  </a:lnTo>
                  <a:lnTo>
                    <a:pt x="241" y="4"/>
                  </a:lnTo>
                  <a:lnTo>
                    <a:pt x="232" y="5"/>
                  </a:lnTo>
                  <a:lnTo>
                    <a:pt x="224" y="6"/>
                  </a:lnTo>
                  <a:lnTo>
                    <a:pt x="214" y="7"/>
                  </a:lnTo>
                  <a:lnTo>
                    <a:pt x="206" y="8"/>
                  </a:lnTo>
                  <a:lnTo>
                    <a:pt x="197" y="9"/>
                  </a:lnTo>
                  <a:close/>
                </a:path>
              </a:pathLst>
            </a:custGeom>
            <a:solidFill>
              <a:srgbClr val="FFF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6" name="Freeform 494">
              <a:extLst>
                <a:ext uri="{FF2B5EF4-FFF2-40B4-BE49-F238E27FC236}">
                  <a16:creationId xmlns:a16="http://schemas.microsoft.com/office/drawing/2014/main" id="{9706BA33-D978-42E0-A493-6D66B3D24D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25" y="2918"/>
              <a:ext cx="87" cy="125"/>
            </a:xfrm>
            <a:custGeom>
              <a:avLst/>
              <a:gdLst>
                <a:gd name="T0" fmla="*/ 1 w 261"/>
                <a:gd name="T1" fmla="*/ 0 h 373"/>
                <a:gd name="T2" fmla="*/ 1 w 261"/>
                <a:gd name="T3" fmla="*/ 0 h 373"/>
                <a:gd name="T4" fmla="*/ 1 w 261"/>
                <a:gd name="T5" fmla="*/ 0 h 373"/>
                <a:gd name="T6" fmla="*/ 1 w 261"/>
                <a:gd name="T7" fmla="*/ 0 h 373"/>
                <a:gd name="T8" fmla="*/ 0 w 261"/>
                <a:gd name="T9" fmla="*/ 0 h 373"/>
                <a:gd name="T10" fmla="*/ 0 w 261"/>
                <a:gd name="T11" fmla="*/ 0 h 373"/>
                <a:gd name="T12" fmla="*/ 0 w 261"/>
                <a:gd name="T13" fmla="*/ 0 h 373"/>
                <a:gd name="T14" fmla="*/ 0 w 261"/>
                <a:gd name="T15" fmla="*/ 1 h 373"/>
                <a:gd name="T16" fmla="*/ 0 w 261"/>
                <a:gd name="T17" fmla="*/ 1 h 373"/>
                <a:gd name="T18" fmla="*/ 0 w 261"/>
                <a:gd name="T19" fmla="*/ 1 h 373"/>
                <a:gd name="T20" fmla="*/ 0 w 261"/>
                <a:gd name="T21" fmla="*/ 1 h 373"/>
                <a:gd name="T22" fmla="*/ 0 w 261"/>
                <a:gd name="T23" fmla="*/ 1 h 373"/>
                <a:gd name="T24" fmla="*/ 0 w 261"/>
                <a:gd name="T25" fmla="*/ 1 h 373"/>
                <a:gd name="T26" fmla="*/ 0 w 261"/>
                <a:gd name="T27" fmla="*/ 1 h 373"/>
                <a:gd name="T28" fmla="*/ 0 w 261"/>
                <a:gd name="T29" fmla="*/ 1 h 373"/>
                <a:gd name="T30" fmla="*/ 0 w 261"/>
                <a:gd name="T31" fmla="*/ 1 h 373"/>
                <a:gd name="T32" fmla="*/ 0 w 261"/>
                <a:gd name="T33" fmla="*/ 2 h 373"/>
                <a:gd name="T34" fmla="*/ 0 w 261"/>
                <a:gd name="T35" fmla="*/ 1 h 373"/>
                <a:gd name="T36" fmla="*/ 0 w 261"/>
                <a:gd name="T37" fmla="*/ 1 h 373"/>
                <a:gd name="T38" fmla="*/ 0 w 261"/>
                <a:gd name="T39" fmla="*/ 1 h 373"/>
                <a:gd name="T40" fmla="*/ 0 w 261"/>
                <a:gd name="T41" fmla="*/ 1 h 373"/>
                <a:gd name="T42" fmla="*/ 0 w 261"/>
                <a:gd name="T43" fmla="*/ 1 h 373"/>
                <a:gd name="T44" fmla="*/ 0 w 261"/>
                <a:gd name="T45" fmla="*/ 1 h 373"/>
                <a:gd name="T46" fmla="*/ 0 w 261"/>
                <a:gd name="T47" fmla="*/ 1 h 373"/>
                <a:gd name="T48" fmla="*/ 0 w 261"/>
                <a:gd name="T49" fmla="*/ 1 h 373"/>
                <a:gd name="T50" fmla="*/ 0 w 261"/>
                <a:gd name="T51" fmla="*/ 0 h 373"/>
                <a:gd name="T52" fmla="*/ 0 w 261"/>
                <a:gd name="T53" fmla="*/ 0 h 373"/>
                <a:gd name="T54" fmla="*/ 1 w 261"/>
                <a:gd name="T55" fmla="*/ 0 h 373"/>
                <a:gd name="T56" fmla="*/ 1 w 261"/>
                <a:gd name="T57" fmla="*/ 0 h 373"/>
                <a:gd name="T58" fmla="*/ 1 w 261"/>
                <a:gd name="T59" fmla="*/ 0 h 373"/>
                <a:gd name="T60" fmla="*/ 1 w 261"/>
                <a:gd name="T61" fmla="*/ 0 h 373"/>
                <a:gd name="T62" fmla="*/ 1 w 261"/>
                <a:gd name="T63" fmla="*/ 0 h 373"/>
                <a:gd name="T64" fmla="*/ 1 w 261"/>
                <a:gd name="T65" fmla="*/ 0 h 373"/>
                <a:gd name="T66" fmla="*/ 1 w 261"/>
                <a:gd name="T67" fmla="*/ 0 h 3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61" h="373">
                  <a:moveTo>
                    <a:pt x="192" y="12"/>
                  </a:moveTo>
                  <a:lnTo>
                    <a:pt x="173" y="28"/>
                  </a:lnTo>
                  <a:lnTo>
                    <a:pt x="154" y="44"/>
                  </a:lnTo>
                  <a:lnTo>
                    <a:pt x="134" y="60"/>
                  </a:lnTo>
                  <a:lnTo>
                    <a:pt x="116" y="76"/>
                  </a:lnTo>
                  <a:lnTo>
                    <a:pt x="97" y="93"/>
                  </a:lnTo>
                  <a:lnTo>
                    <a:pt x="79" y="110"/>
                  </a:lnTo>
                  <a:lnTo>
                    <a:pt x="63" y="127"/>
                  </a:lnTo>
                  <a:lnTo>
                    <a:pt x="48" y="147"/>
                  </a:lnTo>
                  <a:lnTo>
                    <a:pt x="34" y="167"/>
                  </a:lnTo>
                  <a:lnTo>
                    <a:pt x="22" y="189"/>
                  </a:lnTo>
                  <a:lnTo>
                    <a:pt x="13" y="214"/>
                  </a:lnTo>
                  <a:lnTo>
                    <a:pt x="6" y="240"/>
                  </a:lnTo>
                  <a:lnTo>
                    <a:pt x="1" y="269"/>
                  </a:lnTo>
                  <a:lnTo>
                    <a:pt x="0" y="300"/>
                  </a:lnTo>
                  <a:lnTo>
                    <a:pt x="3" y="334"/>
                  </a:lnTo>
                  <a:lnTo>
                    <a:pt x="8" y="373"/>
                  </a:lnTo>
                  <a:lnTo>
                    <a:pt x="13" y="334"/>
                  </a:lnTo>
                  <a:lnTo>
                    <a:pt x="19" y="299"/>
                  </a:lnTo>
                  <a:lnTo>
                    <a:pt x="25" y="265"/>
                  </a:lnTo>
                  <a:lnTo>
                    <a:pt x="31" y="234"/>
                  </a:lnTo>
                  <a:lnTo>
                    <a:pt x="39" y="205"/>
                  </a:lnTo>
                  <a:lnTo>
                    <a:pt x="49" y="178"/>
                  </a:lnTo>
                  <a:lnTo>
                    <a:pt x="60" y="152"/>
                  </a:lnTo>
                  <a:lnTo>
                    <a:pt x="73" y="129"/>
                  </a:lnTo>
                  <a:lnTo>
                    <a:pt x="87" y="108"/>
                  </a:lnTo>
                  <a:lnTo>
                    <a:pt x="103" y="88"/>
                  </a:lnTo>
                  <a:lnTo>
                    <a:pt x="122" y="69"/>
                  </a:lnTo>
                  <a:lnTo>
                    <a:pt x="144" y="52"/>
                  </a:lnTo>
                  <a:lnTo>
                    <a:pt x="169" y="37"/>
                  </a:lnTo>
                  <a:lnTo>
                    <a:pt x="196" y="23"/>
                  </a:lnTo>
                  <a:lnTo>
                    <a:pt x="226" y="12"/>
                  </a:lnTo>
                  <a:lnTo>
                    <a:pt x="261" y="0"/>
                  </a:lnTo>
                  <a:lnTo>
                    <a:pt x="192" y="12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7" name="Freeform 495">
              <a:extLst>
                <a:ext uri="{FF2B5EF4-FFF2-40B4-BE49-F238E27FC236}">
                  <a16:creationId xmlns:a16="http://schemas.microsoft.com/office/drawing/2014/main" id="{9DBBF30A-04AC-41B9-8C41-7C473B0D09D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26" y="3020"/>
              <a:ext cx="65" cy="138"/>
            </a:xfrm>
            <a:custGeom>
              <a:avLst/>
              <a:gdLst>
                <a:gd name="T0" fmla="*/ 1 w 194"/>
                <a:gd name="T1" fmla="*/ 0 h 413"/>
                <a:gd name="T2" fmla="*/ 1 w 194"/>
                <a:gd name="T3" fmla="*/ 0 h 413"/>
                <a:gd name="T4" fmla="*/ 1 w 194"/>
                <a:gd name="T5" fmla="*/ 0 h 413"/>
                <a:gd name="T6" fmla="*/ 1 w 194"/>
                <a:gd name="T7" fmla="*/ 1 h 413"/>
                <a:gd name="T8" fmla="*/ 1 w 194"/>
                <a:gd name="T9" fmla="*/ 1 h 413"/>
                <a:gd name="T10" fmla="*/ 1 w 194"/>
                <a:gd name="T11" fmla="*/ 1 h 413"/>
                <a:gd name="T12" fmla="*/ 1 w 194"/>
                <a:gd name="T13" fmla="*/ 1 h 413"/>
                <a:gd name="T14" fmla="*/ 1 w 194"/>
                <a:gd name="T15" fmla="*/ 1 h 413"/>
                <a:gd name="T16" fmla="*/ 1 w 194"/>
                <a:gd name="T17" fmla="*/ 1 h 413"/>
                <a:gd name="T18" fmla="*/ 1 w 194"/>
                <a:gd name="T19" fmla="*/ 1 h 413"/>
                <a:gd name="T20" fmla="*/ 1 w 194"/>
                <a:gd name="T21" fmla="*/ 1 h 413"/>
                <a:gd name="T22" fmla="*/ 1 w 194"/>
                <a:gd name="T23" fmla="*/ 1 h 413"/>
                <a:gd name="T24" fmla="*/ 0 w 194"/>
                <a:gd name="T25" fmla="*/ 1 h 413"/>
                <a:gd name="T26" fmla="*/ 0 w 194"/>
                <a:gd name="T27" fmla="*/ 1 h 413"/>
                <a:gd name="T28" fmla="*/ 0 w 194"/>
                <a:gd name="T29" fmla="*/ 2 h 413"/>
                <a:gd name="T30" fmla="*/ 0 w 194"/>
                <a:gd name="T31" fmla="*/ 2 h 413"/>
                <a:gd name="T32" fmla="*/ 0 w 194"/>
                <a:gd name="T33" fmla="*/ 2 h 413"/>
                <a:gd name="T34" fmla="*/ 0 w 194"/>
                <a:gd name="T35" fmla="*/ 2 h 413"/>
                <a:gd name="T36" fmla="*/ 0 w 194"/>
                <a:gd name="T37" fmla="*/ 1 h 413"/>
                <a:gd name="T38" fmla="*/ 0 w 194"/>
                <a:gd name="T39" fmla="*/ 1 h 413"/>
                <a:gd name="T40" fmla="*/ 0 w 194"/>
                <a:gd name="T41" fmla="*/ 1 h 413"/>
                <a:gd name="T42" fmla="*/ 1 w 194"/>
                <a:gd name="T43" fmla="*/ 1 h 413"/>
                <a:gd name="T44" fmla="*/ 1 w 194"/>
                <a:gd name="T45" fmla="*/ 0 h 413"/>
                <a:gd name="T46" fmla="*/ 1 w 194"/>
                <a:gd name="T47" fmla="*/ 0 h 413"/>
                <a:gd name="T48" fmla="*/ 1 w 194"/>
                <a:gd name="T49" fmla="*/ 0 h 413"/>
                <a:gd name="T50" fmla="*/ 1 w 194"/>
                <a:gd name="T51" fmla="*/ 0 h 4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94" h="413">
                  <a:moveTo>
                    <a:pt x="193" y="69"/>
                  </a:moveTo>
                  <a:lnTo>
                    <a:pt x="194" y="89"/>
                  </a:lnTo>
                  <a:lnTo>
                    <a:pt x="194" y="108"/>
                  </a:lnTo>
                  <a:lnTo>
                    <a:pt x="193" y="128"/>
                  </a:lnTo>
                  <a:lnTo>
                    <a:pt x="192" y="148"/>
                  </a:lnTo>
                  <a:lnTo>
                    <a:pt x="188" y="168"/>
                  </a:lnTo>
                  <a:lnTo>
                    <a:pt x="184" y="189"/>
                  </a:lnTo>
                  <a:lnTo>
                    <a:pt x="177" y="211"/>
                  </a:lnTo>
                  <a:lnTo>
                    <a:pt x="169" y="232"/>
                  </a:lnTo>
                  <a:lnTo>
                    <a:pt x="158" y="254"/>
                  </a:lnTo>
                  <a:lnTo>
                    <a:pt x="144" y="275"/>
                  </a:lnTo>
                  <a:lnTo>
                    <a:pt x="129" y="298"/>
                  </a:lnTo>
                  <a:lnTo>
                    <a:pt x="110" y="320"/>
                  </a:lnTo>
                  <a:lnTo>
                    <a:pt x="88" y="343"/>
                  </a:lnTo>
                  <a:lnTo>
                    <a:pt x="63" y="366"/>
                  </a:lnTo>
                  <a:lnTo>
                    <a:pt x="34" y="390"/>
                  </a:lnTo>
                  <a:lnTo>
                    <a:pt x="0" y="413"/>
                  </a:lnTo>
                  <a:lnTo>
                    <a:pt x="27" y="369"/>
                  </a:lnTo>
                  <a:lnTo>
                    <a:pt x="52" y="319"/>
                  </a:lnTo>
                  <a:lnTo>
                    <a:pt x="78" y="265"/>
                  </a:lnTo>
                  <a:lnTo>
                    <a:pt x="102" y="209"/>
                  </a:lnTo>
                  <a:lnTo>
                    <a:pt x="125" y="152"/>
                  </a:lnTo>
                  <a:lnTo>
                    <a:pt x="144" y="98"/>
                  </a:lnTo>
                  <a:lnTo>
                    <a:pt x="163" y="46"/>
                  </a:lnTo>
                  <a:lnTo>
                    <a:pt x="177" y="0"/>
                  </a:lnTo>
                  <a:lnTo>
                    <a:pt x="193" y="69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8" name="Freeform 496">
              <a:extLst>
                <a:ext uri="{FF2B5EF4-FFF2-40B4-BE49-F238E27FC236}">
                  <a16:creationId xmlns:a16="http://schemas.microsoft.com/office/drawing/2014/main" id="{5F92218B-722D-4E3D-B474-0114C69BA9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28" y="3022"/>
              <a:ext cx="63" cy="134"/>
            </a:xfrm>
            <a:custGeom>
              <a:avLst/>
              <a:gdLst>
                <a:gd name="T0" fmla="*/ 1 w 187"/>
                <a:gd name="T1" fmla="*/ 0 h 398"/>
                <a:gd name="T2" fmla="*/ 1 w 187"/>
                <a:gd name="T3" fmla="*/ 0 h 398"/>
                <a:gd name="T4" fmla="*/ 1 w 187"/>
                <a:gd name="T5" fmla="*/ 0 h 398"/>
                <a:gd name="T6" fmla="*/ 1 w 187"/>
                <a:gd name="T7" fmla="*/ 1 h 398"/>
                <a:gd name="T8" fmla="*/ 1 w 187"/>
                <a:gd name="T9" fmla="*/ 1 h 398"/>
                <a:gd name="T10" fmla="*/ 1 w 187"/>
                <a:gd name="T11" fmla="*/ 1 h 398"/>
                <a:gd name="T12" fmla="*/ 1 w 187"/>
                <a:gd name="T13" fmla="*/ 1 h 398"/>
                <a:gd name="T14" fmla="*/ 1 w 187"/>
                <a:gd name="T15" fmla="*/ 1 h 398"/>
                <a:gd name="T16" fmla="*/ 1 w 187"/>
                <a:gd name="T17" fmla="*/ 1 h 398"/>
                <a:gd name="T18" fmla="*/ 1 w 187"/>
                <a:gd name="T19" fmla="*/ 1 h 398"/>
                <a:gd name="T20" fmla="*/ 1 w 187"/>
                <a:gd name="T21" fmla="*/ 1 h 398"/>
                <a:gd name="T22" fmla="*/ 1 w 187"/>
                <a:gd name="T23" fmla="*/ 1 h 398"/>
                <a:gd name="T24" fmla="*/ 0 w 187"/>
                <a:gd name="T25" fmla="*/ 1 h 398"/>
                <a:gd name="T26" fmla="*/ 0 w 187"/>
                <a:gd name="T27" fmla="*/ 1 h 398"/>
                <a:gd name="T28" fmla="*/ 0 w 187"/>
                <a:gd name="T29" fmla="*/ 1 h 398"/>
                <a:gd name="T30" fmla="*/ 0 w 187"/>
                <a:gd name="T31" fmla="*/ 2 h 398"/>
                <a:gd name="T32" fmla="*/ 0 w 187"/>
                <a:gd name="T33" fmla="*/ 2 h 398"/>
                <a:gd name="T34" fmla="*/ 0 w 187"/>
                <a:gd name="T35" fmla="*/ 1 h 398"/>
                <a:gd name="T36" fmla="*/ 0 w 187"/>
                <a:gd name="T37" fmla="*/ 1 h 398"/>
                <a:gd name="T38" fmla="*/ 0 w 187"/>
                <a:gd name="T39" fmla="*/ 1 h 398"/>
                <a:gd name="T40" fmla="*/ 0 w 187"/>
                <a:gd name="T41" fmla="*/ 1 h 398"/>
                <a:gd name="T42" fmla="*/ 0 w 187"/>
                <a:gd name="T43" fmla="*/ 1 h 398"/>
                <a:gd name="T44" fmla="*/ 1 w 187"/>
                <a:gd name="T45" fmla="*/ 0 h 398"/>
                <a:gd name="T46" fmla="*/ 1 w 187"/>
                <a:gd name="T47" fmla="*/ 0 h 398"/>
                <a:gd name="T48" fmla="*/ 1 w 187"/>
                <a:gd name="T49" fmla="*/ 0 h 398"/>
                <a:gd name="T50" fmla="*/ 1 w 187"/>
                <a:gd name="T51" fmla="*/ 0 h 398"/>
                <a:gd name="T52" fmla="*/ 1 w 187"/>
                <a:gd name="T53" fmla="*/ 0 h 398"/>
                <a:gd name="T54" fmla="*/ 1 w 187"/>
                <a:gd name="T55" fmla="*/ 0 h 398"/>
                <a:gd name="T56" fmla="*/ 1 w 187"/>
                <a:gd name="T57" fmla="*/ 0 h 3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7" h="398">
                  <a:moveTo>
                    <a:pt x="186" y="65"/>
                  </a:moveTo>
                  <a:lnTo>
                    <a:pt x="187" y="83"/>
                  </a:lnTo>
                  <a:lnTo>
                    <a:pt x="187" y="103"/>
                  </a:lnTo>
                  <a:lnTo>
                    <a:pt x="186" y="121"/>
                  </a:lnTo>
                  <a:lnTo>
                    <a:pt x="183" y="141"/>
                  </a:lnTo>
                  <a:lnTo>
                    <a:pt x="180" y="162"/>
                  </a:lnTo>
                  <a:lnTo>
                    <a:pt x="175" y="181"/>
                  </a:lnTo>
                  <a:lnTo>
                    <a:pt x="169" y="202"/>
                  </a:lnTo>
                  <a:lnTo>
                    <a:pt x="161" y="223"/>
                  </a:lnTo>
                  <a:lnTo>
                    <a:pt x="151" y="245"/>
                  </a:lnTo>
                  <a:lnTo>
                    <a:pt x="138" y="265"/>
                  </a:lnTo>
                  <a:lnTo>
                    <a:pt x="122" y="287"/>
                  </a:lnTo>
                  <a:lnTo>
                    <a:pt x="105" y="309"/>
                  </a:lnTo>
                  <a:lnTo>
                    <a:pt x="83" y="331"/>
                  </a:lnTo>
                  <a:lnTo>
                    <a:pt x="59" y="353"/>
                  </a:lnTo>
                  <a:lnTo>
                    <a:pt x="31" y="376"/>
                  </a:lnTo>
                  <a:lnTo>
                    <a:pt x="0" y="398"/>
                  </a:lnTo>
                  <a:lnTo>
                    <a:pt x="25" y="355"/>
                  </a:lnTo>
                  <a:lnTo>
                    <a:pt x="51" y="307"/>
                  </a:lnTo>
                  <a:lnTo>
                    <a:pt x="75" y="255"/>
                  </a:lnTo>
                  <a:lnTo>
                    <a:pt x="98" y="202"/>
                  </a:lnTo>
                  <a:lnTo>
                    <a:pt x="119" y="148"/>
                  </a:lnTo>
                  <a:lnTo>
                    <a:pt x="138" y="95"/>
                  </a:lnTo>
                  <a:lnTo>
                    <a:pt x="156" y="45"/>
                  </a:lnTo>
                  <a:lnTo>
                    <a:pt x="169" y="0"/>
                  </a:lnTo>
                  <a:lnTo>
                    <a:pt x="174" y="16"/>
                  </a:lnTo>
                  <a:lnTo>
                    <a:pt x="178" y="33"/>
                  </a:lnTo>
                  <a:lnTo>
                    <a:pt x="181" y="49"/>
                  </a:lnTo>
                  <a:lnTo>
                    <a:pt x="186" y="65"/>
                  </a:lnTo>
                  <a:close/>
                </a:path>
              </a:pathLst>
            </a:custGeom>
            <a:solidFill>
              <a:srgbClr val="FFC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9" name="Freeform 497">
              <a:extLst>
                <a:ext uri="{FF2B5EF4-FFF2-40B4-BE49-F238E27FC236}">
                  <a16:creationId xmlns:a16="http://schemas.microsoft.com/office/drawing/2014/main" id="{F8A771E1-2052-410F-80C0-A4074ACB089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30" y="3025"/>
              <a:ext cx="59" cy="128"/>
            </a:xfrm>
            <a:custGeom>
              <a:avLst/>
              <a:gdLst>
                <a:gd name="T0" fmla="*/ 1 w 176"/>
                <a:gd name="T1" fmla="*/ 0 h 383"/>
                <a:gd name="T2" fmla="*/ 1 w 176"/>
                <a:gd name="T3" fmla="*/ 0 h 383"/>
                <a:gd name="T4" fmla="*/ 1 w 176"/>
                <a:gd name="T5" fmla="*/ 1 h 383"/>
                <a:gd name="T6" fmla="*/ 1 w 176"/>
                <a:gd name="T7" fmla="*/ 1 h 383"/>
                <a:gd name="T8" fmla="*/ 1 w 176"/>
                <a:gd name="T9" fmla="*/ 1 h 383"/>
                <a:gd name="T10" fmla="*/ 1 w 176"/>
                <a:gd name="T11" fmla="*/ 1 h 383"/>
                <a:gd name="T12" fmla="*/ 0 w 176"/>
                <a:gd name="T13" fmla="*/ 1 h 383"/>
                <a:gd name="T14" fmla="*/ 0 w 176"/>
                <a:gd name="T15" fmla="*/ 1 h 383"/>
                <a:gd name="T16" fmla="*/ 0 w 176"/>
                <a:gd name="T17" fmla="*/ 2 h 383"/>
                <a:gd name="T18" fmla="*/ 0 w 176"/>
                <a:gd name="T19" fmla="*/ 1 h 383"/>
                <a:gd name="T20" fmla="*/ 0 w 176"/>
                <a:gd name="T21" fmla="*/ 1 h 383"/>
                <a:gd name="T22" fmla="*/ 0 w 176"/>
                <a:gd name="T23" fmla="*/ 1 h 383"/>
                <a:gd name="T24" fmla="*/ 0 w 176"/>
                <a:gd name="T25" fmla="*/ 1 h 383"/>
                <a:gd name="T26" fmla="*/ 0 w 176"/>
                <a:gd name="T27" fmla="*/ 1 h 383"/>
                <a:gd name="T28" fmla="*/ 1 w 176"/>
                <a:gd name="T29" fmla="*/ 0 h 383"/>
                <a:gd name="T30" fmla="*/ 1 w 176"/>
                <a:gd name="T31" fmla="*/ 0 h 383"/>
                <a:gd name="T32" fmla="*/ 1 w 176"/>
                <a:gd name="T33" fmla="*/ 0 h 383"/>
                <a:gd name="T34" fmla="*/ 1 w 176"/>
                <a:gd name="T35" fmla="*/ 0 h 383"/>
                <a:gd name="T36" fmla="*/ 1 w 176"/>
                <a:gd name="T37" fmla="*/ 0 h 383"/>
                <a:gd name="T38" fmla="*/ 1 w 176"/>
                <a:gd name="T39" fmla="*/ 0 h 383"/>
                <a:gd name="T40" fmla="*/ 1 w 176"/>
                <a:gd name="T41" fmla="*/ 0 h 3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" h="383">
                  <a:moveTo>
                    <a:pt x="176" y="63"/>
                  </a:moveTo>
                  <a:lnTo>
                    <a:pt x="176" y="98"/>
                  </a:lnTo>
                  <a:lnTo>
                    <a:pt x="174" y="136"/>
                  </a:lnTo>
                  <a:lnTo>
                    <a:pt x="166" y="175"/>
                  </a:lnTo>
                  <a:lnTo>
                    <a:pt x="152" y="216"/>
                  </a:lnTo>
                  <a:lnTo>
                    <a:pt x="130" y="257"/>
                  </a:lnTo>
                  <a:lnTo>
                    <a:pt x="99" y="299"/>
                  </a:lnTo>
                  <a:lnTo>
                    <a:pt x="55" y="340"/>
                  </a:lnTo>
                  <a:lnTo>
                    <a:pt x="0" y="383"/>
                  </a:lnTo>
                  <a:lnTo>
                    <a:pt x="24" y="341"/>
                  </a:lnTo>
                  <a:lnTo>
                    <a:pt x="47" y="295"/>
                  </a:lnTo>
                  <a:lnTo>
                    <a:pt x="70" y="246"/>
                  </a:lnTo>
                  <a:lnTo>
                    <a:pt x="93" y="195"/>
                  </a:lnTo>
                  <a:lnTo>
                    <a:pt x="113" y="143"/>
                  </a:lnTo>
                  <a:lnTo>
                    <a:pt x="131" y="93"/>
                  </a:lnTo>
                  <a:lnTo>
                    <a:pt x="148" y="44"/>
                  </a:lnTo>
                  <a:lnTo>
                    <a:pt x="161" y="0"/>
                  </a:lnTo>
                  <a:lnTo>
                    <a:pt x="166" y="15"/>
                  </a:lnTo>
                  <a:lnTo>
                    <a:pt x="169" y="31"/>
                  </a:lnTo>
                  <a:lnTo>
                    <a:pt x="173" y="46"/>
                  </a:lnTo>
                  <a:lnTo>
                    <a:pt x="176" y="63"/>
                  </a:lnTo>
                  <a:close/>
                </a:path>
              </a:pathLst>
            </a:custGeom>
            <a:solidFill>
              <a:srgbClr val="FFD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0" name="Freeform 498">
              <a:extLst>
                <a:ext uri="{FF2B5EF4-FFF2-40B4-BE49-F238E27FC236}">
                  <a16:creationId xmlns:a16="http://schemas.microsoft.com/office/drawing/2014/main" id="{51440A84-A413-4616-B7CE-6DE22D3F0E2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32" y="3029"/>
              <a:ext cx="57" cy="122"/>
            </a:xfrm>
            <a:custGeom>
              <a:avLst/>
              <a:gdLst>
                <a:gd name="T0" fmla="*/ 1 w 169"/>
                <a:gd name="T1" fmla="*/ 0 h 365"/>
                <a:gd name="T2" fmla="*/ 1 w 169"/>
                <a:gd name="T3" fmla="*/ 0 h 365"/>
                <a:gd name="T4" fmla="*/ 1 w 169"/>
                <a:gd name="T5" fmla="*/ 1 h 365"/>
                <a:gd name="T6" fmla="*/ 1 w 169"/>
                <a:gd name="T7" fmla="*/ 1 h 365"/>
                <a:gd name="T8" fmla="*/ 1 w 169"/>
                <a:gd name="T9" fmla="*/ 1 h 365"/>
                <a:gd name="T10" fmla="*/ 1 w 169"/>
                <a:gd name="T11" fmla="*/ 1 h 365"/>
                <a:gd name="T12" fmla="*/ 0 w 169"/>
                <a:gd name="T13" fmla="*/ 1 h 365"/>
                <a:gd name="T14" fmla="*/ 0 w 169"/>
                <a:gd name="T15" fmla="*/ 1 h 365"/>
                <a:gd name="T16" fmla="*/ 0 w 169"/>
                <a:gd name="T17" fmla="*/ 2 h 365"/>
                <a:gd name="T18" fmla="*/ 0 w 169"/>
                <a:gd name="T19" fmla="*/ 1 h 365"/>
                <a:gd name="T20" fmla="*/ 0 w 169"/>
                <a:gd name="T21" fmla="*/ 1 h 365"/>
                <a:gd name="T22" fmla="*/ 0 w 169"/>
                <a:gd name="T23" fmla="*/ 1 h 365"/>
                <a:gd name="T24" fmla="*/ 0 w 169"/>
                <a:gd name="T25" fmla="*/ 1 h 365"/>
                <a:gd name="T26" fmla="*/ 0 w 169"/>
                <a:gd name="T27" fmla="*/ 1 h 365"/>
                <a:gd name="T28" fmla="*/ 1 w 169"/>
                <a:gd name="T29" fmla="*/ 0 h 365"/>
                <a:gd name="T30" fmla="*/ 1 w 169"/>
                <a:gd name="T31" fmla="*/ 0 h 365"/>
                <a:gd name="T32" fmla="*/ 1 w 169"/>
                <a:gd name="T33" fmla="*/ 0 h 365"/>
                <a:gd name="T34" fmla="*/ 1 w 169"/>
                <a:gd name="T35" fmla="*/ 0 h 365"/>
                <a:gd name="T36" fmla="*/ 1 w 169"/>
                <a:gd name="T37" fmla="*/ 0 h 365"/>
                <a:gd name="T38" fmla="*/ 1 w 169"/>
                <a:gd name="T39" fmla="*/ 0 h 365"/>
                <a:gd name="T40" fmla="*/ 1 w 169"/>
                <a:gd name="T41" fmla="*/ 0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365">
                  <a:moveTo>
                    <a:pt x="169" y="57"/>
                  </a:moveTo>
                  <a:lnTo>
                    <a:pt x="169" y="92"/>
                  </a:lnTo>
                  <a:lnTo>
                    <a:pt x="166" y="129"/>
                  </a:lnTo>
                  <a:lnTo>
                    <a:pt x="158" y="167"/>
                  </a:lnTo>
                  <a:lnTo>
                    <a:pt x="144" y="206"/>
                  </a:lnTo>
                  <a:lnTo>
                    <a:pt x="123" y="245"/>
                  </a:lnTo>
                  <a:lnTo>
                    <a:pt x="93" y="285"/>
                  </a:lnTo>
                  <a:lnTo>
                    <a:pt x="53" y="324"/>
                  </a:lnTo>
                  <a:lnTo>
                    <a:pt x="0" y="365"/>
                  </a:lnTo>
                  <a:lnTo>
                    <a:pt x="23" y="326"/>
                  </a:lnTo>
                  <a:lnTo>
                    <a:pt x="46" y="282"/>
                  </a:lnTo>
                  <a:lnTo>
                    <a:pt x="68" y="235"/>
                  </a:lnTo>
                  <a:lnTo>
                    <a:pt x="90" y="186"/>
                  </a:lnTo>
                  <a:lnTo>
                    <a:pt x="109" y="138"/>
                  </a:lnTo>
                  <a:lnTo>
                    <a:pt x="127" y="89"/>
                  </a:lnTo>
                  <a:lnTo>
                    <a:pt x="142" y="43"/>
                  </a:lnTo>
                  <a:lnTo>
                    <a:pt x="154" y="0"/>
                  </a:lnTo>
                  <a:lnTo>
                    <a:pt x="159" y="15"/>
                  </a:lnTo>
                  <a:lnTo>
                    <a:pt x="162" y="28"/>
                  </a:lnTo>
                  <a:lnTo>
                    <a:pt x="166" y="42"/>
                  </a:lnTo>
                  <a:lnTo>
                    <a:pt x="169" y="57"/>
                  </a:lnTo>
                  <a:close/>
                </a:path>
              </a:pathLst>
            </a:custGeom>
            <a:solidFill>
              <a:srgbClr val="FFD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1" name="Freeform 499">
              <a:extLst>
                <a:ext uri="{FF2B5EF4-FFF2-40B4-BE49-F238E27FC236}">
                  <a16:creationId xmlns:a16="http://schemas.microsoft.com/office/drawing/2014/main" id="{FD59DB25-B051-4E80-812C-B9BD6286DFB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34" y="3031"/>
              <a:ext cx="55" cy="118"/>
            </a:xfrm>
            <a:custGeom>
              <a:avLst/>
              <a:gdLst>
                <a:gd name="T0" fmla="*/ 1 w 162"/>
                <a:gd name="T1" fmla="*/ 0 h 351"/>
                <a:gd name="T2" fmla="*/ 1 w 162"/>
                <a:gd name="T3" fmla="*/ 0 h 351"/>
                <a:gd name="T4" fmla="*/ 1 w 162"/>
                <a:gd name="T5" fmla="*/ 1 h 351"/>
                <a:gd name="T6" fmla="*/ 1 w 162"/>
                <a:gd name="T7" fmla="*/ 1 h 351"/>
                <a:gd name="T8" fmla="*/ 1 w 162"/>
                <a:gd name="T9" fmla="*/ 1 h 351"/>
                <a:gd name="T10" fmla="*/ 0 w 162"/>
                <a:gd name="T11" fmla="*/ 1 h 351"/>
                <a:gd name="T12" fmla="*/ 0 w 162"/>
                <a:gd name="T13" fmla="*/ 1 h 351"/>
                <a:gd name="T14" fmla="*/ 0 w 162"/>
                <a:gd name="T15" fmla="*/ 1 h 351"/>
                <a:gd name="T16" fmla="*/ 0 w 162"/>
                <a:gd name="T17" fmla="*/ 1 h 351"/>
                <a:gd name="T18" fmla="*/ 0 w 162"/>
                <a:gd name="T19" fmla="*/ 1 h 351"/>
                <a:gd name="T20" fmla="*/ 0 w 162"/>
                <a:gd name="T21" fmla="*/ 1 h 351"/>
                <a:gd name="T22" fmla="*/ 0 w 162"/>
                <a:gd name="T23" fmla="*/ 1 h 351"/>
                <a:gd name="T24" fmla="*/ 0 w 162"/>
                <a:gd name="T25" fmla="*/ 1 h 351"/>
                <a:gd name="T26" fmla="*/ 0 w 162"/>
                <a:gd name="T27" fmla="*/ 1 h 351"/>
                <a:gd name="T28" fmla="*/ 1 w 162"/>
                <a:gd name="T29" fmla="*/ 0 h 351"/>
                <a:gd name="T30" fmla="*/ 1 w 162"/>
                <a:gd name="T31" fmla="*/ 0 h 351"/>
                <a:gd name="T32" fmla="*/ 1 w 162"/>
                <a:gd name="T33" fmla="*/ 0 h 351"/>
                <a:gd name="T34" fmla="*/ 1 w 162"/>
                <a:gd name="T35" fmla="*/ 0 h 351"/>
                <a:gd name="T36" fmla="*/ 1 w 162"/>
                <a:gd name="T37" fmla="*/ 0 h 351"/>
                <a:gd name="T38" fmla="*/ 1 w 162"/>
                <a:gd name="T39" fmla="*/ 0 h 351"/>
                <a:gd name="T40" fmla="*/ 1 w 162"/>
                <a:gd name="T41" fmla="*/ 0 h 3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2" h="351">
                  <a:moveTo>
                    <a:pt x="162" y="54"/>
                  </a:moveTo>
                  <a:lnTo>
                    <a:pt x="161" y="87"/>
                  </a:lnTo>
                  <a:lnTo>
                    <a:pt x="157" y="123"/>
                  </a:lnTo>
                  <a:lnTo>
                    <a:pt x="149" y="160"/>
                  </a:lnTo>
                  <a:lnTo>
                    <a:pt x="137" y="197"/>
                  </a:lnTo>
                  <a:lnTo>
                    <a:pt x="116" y="236"/>
                  </a:lnTo>
                  <a:lnTo>
                    <a:pt x="87" y="274"/>
                  </a:lnTo>
                  <a:lnTo>
                    <a:pt x="49" y="313"/>
                  </a:lnTo>
                  <a:lnTo>
                    <a:pt x="0" y="351"/>
                  </a:lnTo>
                  <a:lnTo>
                    <a:pt x="21" y="312"/>
                  </a:lnTo>
                  <a:lnTo>
                    <a:pt x="43" y="270"/>
                  </a:lnTo>
                  <a:lnTo>
                    <a:pt x="65" y="225"/>
                  </a:lnTo>
                  <a:lnTo>
                    <a:pt x="85" y="179"/>
                  </a:lnTo>
                  <a:lnTo>
                    <a:pt x="104" y="133"/>
                  </a:lnTo>
                  <a:lnTo>
                    <a:pt x="121" y="87"/>
                  </a:lnTo>
                  <a:lnTo>
                    <a:pt x="136" y="42"/>
                  </a:lnTo>
                  <a:lnTo>
                    <a:pt x="148" y="0"/>
                  </a:lnTo>
                  <a:lnTo>
                    <a:pt x="152" y="13"/>
                  </a:lnTo>
                  <a:lnTo>
                    <a:pt x="155" y="27"/>
                  </a:lnTo>
                  <a:lnTo>
                    <a:pt x="159" y="41"/>
                  </a:lnTo>
                  <a:lnTo>
                    <a:pt x="162" y="54"/>
                  </a:lnTo>
                  <a:close/>
                </a:path>
              </a:pathLst>
            </a:custGeom>
            <a:solidFill>
              <a:srgbClr val="FFD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2" name="Freeform 500">
              <a:extLst>
                <a:ext uri="{FF2B5EF4-FFF2-40B4-BE49-F238E27FC236}">
                  <a16:creationId xmlns:a16="http://schemas.microsoft.com/office/drawing/2014/main" id="{22CFCDE9-B918-4457-BCAB-8D266BD78D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36" y="3034"/>
              <a:ext cx="52" cy="113"/>
            </a:xfrm>
            <a:custGeom>
              <a:avLst/>
              <a:gdLst>
                <a:gd name="T0" fmla="*/ 1 w 156"/>
                <a:gd name="T1" fmla="*/ 0 h 336"/>
                <a:gd name="T2" fmla="*/ 1 w 156"/>
                <a:gd name="T3" fmla="*/ 0 h 336"/>
                <a:gd name="T4" fmla="*/ 1 w 156"/>
                <a:gd name="T5" fmla="*/ 0 h 336"/>
                <a:gd name="T6" fmla="*/ 1 w 156"/>
                <a:gd name="T7" fmla="*/ 1 h 336"/>
                <a:gd name="T8" fmla="*/ 1 w 156"/>
                <a:gd name="T9" fmla="*/ 1 h 336"/>
                <a:gd name="T10" fmla="*/ 0 w 156"/>
                <a:gd name="T11" fmla="*/ 1 h 336"/>
                <a:gd name="T12" fmla="*/ 0 w 156"/>
                <a:gd name="T13" fmla="*/ 1 h 336"/>
                <a:gd name="T14" fmla="*/ 0 w 156"/>
                <a:gd name="T15" fmla="*/ 1 h 336"/>
                <a:gd name="T16" fmla="*/ 0 w 156"/>
                <a:gd name="T17" fmla="*/ 1 h 336"/>
                <a:gd name="T18" fmla="*/ 0 w 156"/>
                <a:gd name="T19" fmla="*/ 1 h 336"/>
                <a:gd name="T20" fmla="*/ 0 w 156"/>
                <a:gd name="T21" fmla="*/ 1 h 336"/>
                <a:gd name="T22" fmla="*/ 0 w 156"/>
                <a:gd name="T23" fmla="*/ 1 h 336"/>
                <a:gd name="T24" fmla="*/ 0 w 156"/>
                <a:gd name="T25" fmla="*/ 1 h 336"/>
                <a:gd name="T26" fmla="*/ 0 w 156"/>
                <a:gd name="T27" fmla="*/ 1 h 336"/>
                <a:gd name="T28" fmla="*/ 0 w 156"/>
                <a:gd name="T29" fmla="*/ 0 h 336"/>
                <a:gd name="T30" fmla="*/ 1 w 156"/>
                <a:gd name="T31" fmla="*/ 0 h 336"/>
                <a:gd name="T32" fmla="*/ 1 w 156"/>
                <a:gd name="T33" fmla="*/ 0 h 336"/>
                <a:gd name="T34" fmla="*/ 1 w 156"/>
                <a:gd name="T35" fmla="*/ 0 h 336"/>
                <a:gd name="T36" fmla="*/ 1 w 156"/>
                <a:gd name="T37" fmla="*/ 0 h 336"/>
                <a:gd name="T38" fmla="*/ 1 w 156"/>
                <a:gd name="T39" fmla="*/ 0 h 336"/>
                <a:gd name="T40" fmla="*/ 1 w 156"/>
                <a:gd name="T41" fmla="*/ 0 h 3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336">
                  <a:moveTo>
                    <a:pt x="156" y="51"/>
                  </a:moveTo>
                  <a:lnTo>
                    <a:pt x="154" y="83"/>
                  </a:lnTo>
                  <a:lnTo>
                    <a:pt x="150" y="117"/>
                  </a:lnTo>
                  <a:lnTo>
                    <a:pt x="142" y="152"/>
                  </a:lnTo>
                  <a:lnTo>
                    <a:pt x="128" y="189"/>
                  </a:lnTo>
                  <a:lnTo>
                    <a:pt x="110" y="226"/>
                  </a:lnTo>
                  <a:lnTo>
                    <a:pt x="82" y="263"/>
                  </a:lnTo>
                  <a:lnTo>
                    <a:pt x="46" y="299"/>
                  </a:lnTo>
                  <a:lnTo>
                    <a:pt x="0" y="336"/>
                  </a:lnTo>
                  <a:lnTo>
                    <a:pt x="21" y="298"/>
                  </a:lnTo>
                  <a:lnTo>
                    <a:pt x="42" y="258"/>
                  </a:lnTo>
                  <a:lnTo>
                    <a:pt x="63" y="216"/>
                  </a:lnTo>
                  <a:lnTo>
                    <a:pt x="82" y="173"/>
                  </a:lnTo>
                  <a:lnTo>
                    <a:pt x="99" y="128"/>
                  </a:lnTo>
                  <a:lnTo>
                    <a:pt x="116" y="84"/>
                  </a:lnTo>
                  <a:lnTo>
                    <a:pt x="131" y="41"/>
                  </a:lnTo>
                  <a:lnTo>
                    <a:pt x="142" y="0"/>
                  </a:lnTo>
                  <a:lnTo>
                    <a:pt x="145" y="13"/>
                  </a:lnTo>
                  <a:lnTo>
                    <a:pt x="149" y="25"/>
                  </a:lnTo>
                  <a:lnTo>
                    <a:pt x="152" y="38"/>
                  </a:lnTo>
                  <a:lnTo>
                    <a:pt x="156" y="51"/>
                  </a:lnTo>
                  <a:close/>
                </a:path>
              </a:pathLst>
            </a:custGeom>
            <a:solidFill>
              <a:srgbClr val="FFD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3" name="Freeform 501">
              <a:extLst>
                <a:ext uri="{FF2B5EF4-FFF2-40B4-BE49-F238E27FC236}">
                  <a16:creationId xmlns:a16="http://schemas.microsoft.com/office/drawing/2014/main" id="{E7D7CBCE-CB33-4CFB-8044-8AFCF7F038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38" y="3037"/>
              <a:ext cx="50" cy="108"/>
            </a:xfrm>
            <a:custGeom>
              <a:avLst/>
              <a:gdLst>
                <a:gd name="T0" fmla="*/ 1 w 149"/>
                <a:gd name="T1" fmla="*/ 0 h 321"/>
                <a:gd name="T2" fmla="*/ 1 w 149"/>
                <a:gd name="T3" fmla="*/ 0 h 321"/>
                <a:gd name="T4" fmla="*/ 1 w 149"/>
                <a:gd name="T5" fmla="*/ 0 h 321"/>
                <a:gd name="T6" fmla="*/ 1 w 149"/>
                <a:gd name="T7" fmla="*/ 1 h 321"/>
                <a:gd name="T8" fmla="*/ 1 w 149"/>
                <a:gd name="T9" fmla="*/ 1 h 321"/>
                <a:gd name="T10" fmla="*/ 0 w 149"/>
                <a:gd name="T11" fmla="*/ 1 h 321"/>
                <a:gd name="T12" fmla="*/ 0 w 149"/>
                <a:gd name="T13" fmla="*/ 1 h 321"/>
                <a:gd name="T14" fmla="*/ 0 w 149"/>
                <a:gd name="T15" fmla="*/ 1 h 321"/>
                <a:gd name="T16" fmla="*/ 0 w 149"/>
                <a:gd name="T17" fmla="*/ 1 h 321"/>
                <a:gd name="T18" fmla="*/ 0 w 149"/>
                <a:gd name="T19" fmla="*/ 1 h 321"/>
                <a:gd name="T20" fmla="*/ 0 w 149"/>
                <a:gd name="T21" fmla="*/ 1 h 321"/>
                <a:gd name="T22" fmla="*/ 0 w 149"/>
                <a:gd name="T23" fmla="*/ 1 h 321"/>
                <a:gd name="T24" fmla="*/ 0 w 149"/>
                <a:gd name="T25" fmla="*/ 1 h 321"/>
                <a:gd name="T26" fmla="*/ 0 w 149"/>
                <a:gd name="T27" fmla="*/ 1 h 321"/>
                <a:gd name="T28" fmla="*/ 0 w 149"/>
                <a:gd name="T29" fmla="*/ 0 h 321"/>
                <a:gd name="T30" fmla="*/ 1 w 149"/>
                <a:gd name="T31" fmla="*/ 0 h 321"/>
                <a:gd name="T32" fmla="*/ 1 w 149"/>
                <a:gd name="T33" fmla="*/ 0 h 321"/>
                <a:gd name="T34" fmla="*/ 1 w 149"/>
                <a:gd name="T35" fmla="*/ 0 h 321"/>
                <a:gd name="T36" fmla="*/ 1 w 149"/>
                <a:gd name="T37" fmla="*/ 0 h 321"/>
                <a:gd name="T38" fmla="*/ 1 w 149"/>
                <a:gd name="T39" fmla="*/ 0 h 321"/>
                <a:gd name="T40" fmla="*/ 1 w 149"/>
                <a:gd name="T41" fmla="*/ 0 h 3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9" h="321">
                  <a:moveTo>
                    <a:pt x="149" y="47"/>
                  </a:moveTo>
                  <a:lnTo>
                    <a:pt x="146" y="78"/>
                  </a:lnTo>
                  <a:lnTo>
                    <a:pt x="142" y="112"/>
                  </a:lnTo>
                  <a:lnTo>
                    <a:pt x="134" y="145"/>
                  </a:lnTo>
                  <a:lnTo>
                    <a:pt x="121" y="181"/>
                  </a:lnTo>
                  <a:lnTo>
                    <a:pt x="103" y="215"/>
                  </a:lnTo>
                  <a:lnTo>
                    <a:pt x="77" y="251"/>
                  </a:lnTo>
                  <a:lnTo>
                    <a:pt x="44" y="287"/>
                  </a:lnTo>
                  <a:lnTo>
                    <a:pt x="0" y="321"/>
                  </a:lnTo>
                  <a:lnTo>
                    <a:pt x="20" y="286"/>
                  </a:lnTo>
                  <a:lnTo>
                    <a:pt x="39" y="246"/>
                  </a:lnTo>
                  <a:lnTo>
                    <a:pt x="59" y="207"/>
                  </a:lnTo>
                  <a:lnTo>
                    <a:pt x="77" y="166"/>
                  </a:lnTo>
                  <a:lnTo>
                    <a:pt x="95" y="124"/>
                  </a:lnTo>
                  <a:lnTo>
                    <a:pt x="110" y="82"/>
                  </a:lnTo>
                  <a:lnTo>
                    <a:pt x="123" y="40"/>
                  </a:lnTo>
                  <a:lnTo>
                    <a:pt x="135" y="0"/>
                  </a:lnTo>
                  <a:lnTo>
                    <a:pt x="138" y="11"/>
                  </a:lnTo>
                  <a:lnTo>
                    <a:pt x="142" y="24"/>
                  </a:lnTo>
                  <a:lnTo>
                    <a:pt x="145" y="36"/>
                  </a:lnTo>
                  <a:lnTo>
                    <a:pt x="149" y="47"/>
                  </a:lnTo>
                  <a:close/>
                </a:path>
              </a:pathLst>
            </a:custGeom>
            <a:solidFill>
              <a:srgbClr val="FFE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4" name="Freeform 502">
              <a:extLst>
                <a:ext uri="{FF2B5EF4-FFF2-40B4-BE49-F238E27FC236}">
                  <a16:creationId xmlns:a16="http://schemas.microsoft.com/office/drawing/2014/main" id="{A39F9400-555A-4FC8-A517-B35A67BB0C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40" y="3040"/>
              <a:ext cx="47" cy="103"/>
            </a:xfrm>
            <a:custGeom>
              <a:avLst/>
              <a:gdLst>
                <a:gd name="T0" fmla="*/ 1 w 140"/>
                <a:gd name="T1" fmla="*/ 0 h 305"/>
                <a:gd name="T2" fmla="*/ 1 w 140"/>
                <a:gd name="T3" fmla="*/ 0 h 305"/>
                <a:gd name="T4" fmla="*/ 1 w 140"/>
                <a:gd name="T5" fmla="*/ 0 h 305"/>
                <a:gd name="T6" fmla="*/ 1 w 140"/>
                <a:gd name="T7" fmla="*/ 1 h 305"/>
                <a:gd name="T8" fmla="*/ 0 w 140"/>
                <a:gd name="T9" fmla="*/ 1 h 305"/>
                <a:gd name="T10" fmla="*/ 0 w 140"/>
                <a:gd name="T11" fmla="*/ 1 h 305"/>
                <a:gd name="T12" fmla="*/ 0 w 140"/>
                <a:gd name="T13" fmla="*/ 1 h 305"/>
                <a:gd name="T14" fmla="*/ 0 w 140"/>
                <a:gd name="T15" fmla="*/ 1 h 305"/>
                <a:gd name="T16" fmla="*/ 0 w 140"/>
                <a:gd name="T17" fmla="*/ 1 h 305"/>
                <a:gd name="T18" fmla="*/ 0 w 140"/>
                <a:gd name="T19" fmla="*/ 1 h 305"/>
                <a:gd name="T20" fmla="*/ 0 w 140"/>
                <a:gd name="T21" fmla="*/ 1 h 305"/>
                <a:gd name="T22" fmla="*/ 0 w 140"/>
                <a:gd name="T23" fmla="*/ 1 h 305"/>
                <a:gd name="T24" fmla="*/ 0 w 140"/>
                <a:gd name="T25" fmla="*/ 1 h 305"/>
                <a:gd name="T26" fmla="*/ 0 w 140"/>
                <a:gd name="T27" fmla="*/ 1 h 305"/>
                <a:gd name="T28" fmla="*/ 0 w 140"/>
                <a:gd name="T29" fmla="*/ 0 h 305"/>
                <a:gd name="T30" fmla="*/ 0 w 140"/>
                <a:gd name="T31" fmla="*/ 0 h 305"/>
                <a:gd name="T32" fmla="*/ 1 w 140"/>
                <a:gd name="T33" fmla="*/ 0 h 305"/>
                <a:gd name="T34" fmla="*/ 1 w 140"/>
                <a:gd name="T35" fmla="*/ 0 h 305"/>
                <a:gd name="T36" fmla="*/ 1 w 140"/>
                <a:gd name="T37" fmla="*/ 0 h 305"/>
                <a:gd name="T38" fmla="*/ 1 w 140"/>
                <a:gd name="T39" fmla="*/ 0 h 305"/>
                <a:gd name="T40" fmla="*/ 1 w 140"/>
                <a:gd name="T41" fmla="*/ 0 h 3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305">
                  <a:moveTo>
                    <a:pt x="140" y="43"/>
                  </a:moveTo>
                  <a:lnTo>
                    <a:pt x="138" y="73"/>
                  </a:lnTo>
                  <a:lnTo>
                    <a:pt x="132" y="104"/>
                  </a:lnTo>
                  <a:lnTo>
                    <a:pt x="125" y="137"/>
                  </a:lnTo>
                  <a:lnTo>
                    <a:pt x="113" y="171"/>
                  </a:lnTo>
                  <a:lnTo>
                    <a:pt x="95" y="205"/>
                  </a:lnTo>
                  <a:lnTo>
                    <a:pt x="71" y="240"/>
                  </a:lnTo>
                  <a:lnTo>
                    <a:pt x="40" y="273"/>
                  </a:lnTo>
                  <a:lnTo>
                    <a:pt x="0" y="305"/>
                  </a:lnTo>
                  <a:lnTo>
                    <a:pt x="19" y="271"/>
                  </a:lnTo>
                  <a:lnTo>
                    <a:pt x="38" y="234"/>
                  </a:lnTo>
                  <a:lnTo>
                    <a:pt x="56" y="196"/>
                  </a:lnTo>
                  <a:lnTo>
                    <a:pt x="74" y="158"/>
                  </a:lnTo>
                  <a:lnTo>
                    <a:pt x="90" y="119"/>
                  </a:lnTo>
                  <a:lnTo>
                    <a:pt x="105" y="80"/>
                  </a:lnTo>
                  <a:lnTo>
                    <a:pt x="117" y="39"/>
                  </a:lnTo>
                  <a:lnTo>
                    <a:pt x="128" y="0"/>
                  </a:lnTo>
                  <a:lnTo>
                    <a:pt x="131" y="11"/>
                  </a:lnTo>
                  <a:lnTo>
                    <a:pt x="135" y="21"/>
                  </a:lnTo>
                  <a:lnTo>
                    <a:pt x="138" y="32"/>
                  </a:lnTo>
                  <a:lnTo>
                    <a:pt x="140" y="43"/>
                  </a:lnTo>
                  <a:close/>
                </a:path>
              </a:pathLst>
            </a:custGeom>
            <a:solidFill>
              <a:srgbClr val="FFE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5" name="Freeform 503">
              <a:extLst>
                <a:ext uri="{FF2B5EF4-FFF2-40B4-BE49-F238E27FC236}">
                  <a16:creationId xmlns:a16="http://schemas.microsoft.com/office/drawing/2014/main" id="{4E2E95A4-F9EA-4559-9555-273D4AC15F8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42" y="3043"/>
              <a:ext cx="45" cy="97"/>
            </a:xfrm>
            <a:custGeom>
              <a:avLst/>
              <a:gdLst>
                <a:gd name="T0" fmla="*/ 1 w 133"/>
                <a:gd name="T1" fmla="*/ 0 h 291"/>
                <a:gd name="T2" fmla="*/ 1 w 133"/>
                <a:gd name="T3" fmla="*/ 0 h 291"/>
                <a:gd name="T4" fmla="*/ 1 w 133"/>
                <a:gd name="T5" fmla="*/ 0 h 291"/>
                <a:gd name="T6" fmla="*/ 1 w 133"/>
                <a:gd name="T7" fmla="*/ 1 h 291"/>
                <a:gd name="T8" fmla="*/ 0 w 133"/>
                <a:gd name="T9" fmla="*/ 1 h 291"/>
                <a:gd name="T10" fmla="*/ 0 w 133"/>
                <a:gd name="T11" fmla="*/ 1 h 291"/>
                <a:gd name="T12" fmla="*/ 0 w 133"/>
                <a:gd name="T13" fmla="*/ 1 h 291"/>
                <a:gd name="T14" fmla="*/ 0 w 133"/>
                <a:gd name="T15" fmla="*/ 1 h 291"/>
                <a:gd name="T16" fmla="*/ 0 w 133"/>
                <a:gd name="T17" fmla="*/ 1 h 291"/>
                <a:gd name="T18" fmla="*/ 0 w 133"/>
                <a:gd name="T19" fmla="*/ 1 h 291"/>
                <a:gd name="T20" fmla="*/ 0 w 133"/>
                <a:gd name="T21" fmla="*/ 1 h 291"/>
                <a:gd name="T22" fmla="*/ 0 w 133"/>
                <a:gd name="T23" fmla="*/ 1 h 291"/>
                <a:gd name="T24" fmla="*/ 0 w 133"/>
                <a:gd name="T25" fmla="*/ 1 h 291"/>
                <a:gd name="T26" fmla="*/ 0 w 133"/>
                <a:gd name="T27" fmla="*/ 0 h 291"/>
                <a:gd name="T28" fmla="*/ 0 w 133"/>
                <a:gd name="T29" fmla="*/ 0 h 291"/>
                <a:gd name="T30" fmla="*/ 0 w 133"/>
                <a:gd name="T31" fmla="*/ 0 h 291"/>
                <a:gd name="T32" fmla="*/ 1 w 133"/>
                <a:gd name="T33" fmla="*/ 0 h 291"/>
                <a:gd name="T34" fmla="*/ 1 w 133"/>
                <a:gd name="T35" fmla="*/ 0 h 291"/>
                <a:gd name="T36" fmla="*/ 1 w 133"/>
                <a:gd name="T37" fmla="*/ 0 h 291"/>
                <a:gd name="T38" fmla="*/ 1 w 133"/>
                <a:gd name="T39" fmla="*/ 0 h 291"/>
                <a:gd name="T40" fmla="*/ 1 w 133"/>
                <a:gd name="T41" fmla="*/ 0 h 2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3" h="291">
                  <a:moveTo>
                    <a:pt x="133" y="41"/>
                  </a:moveTo>
                  <a:lnTo>
                    <a:pt x="130" y="69"/>
                  </a:lnTo>
                  <a:lnTo>
                    <a:pt x="124" y="99"/>
                  </a:lnTo>
                  <a:lnTo>
                    <a:pt x="117" y="132"/>
                  </a:lnTo>
                  <a:lnTo>
                    <a:pt x="104" y="164"/>
                  </a:lnTo>
                  <a:lnTo>
                    <a:pt x="88" y="196"/>
                  </a:lnTo>
                  <a:lnTo>
                    <a:pt x="66" y="228"/>
                  </a:lnTo>
                  <a:lnTo>
                    <a:pt x="36" y="259"/>
                  </a:lnTo>
                  <a:lnTo>
                    <a:pt x="0" y="291"/>
                  </a:lnTo>
                  <a:lnTo>
                    <a:pt x="18" y="257"/>
                  </a:lnTo>
                  <a:lnTo>
                    <a:pt x="35" y="223"/>
                  </a:lnTo>
                  <a:lnTo>
                    <a:pt x="53" y="188"/>
                  </a:lnTo>
                  <a:lnTo>
                    <a:pt x="69" y="151"/>
                  </a:lnTo>
                  <a:lnTo>
                    <a:pt x="85" y="114"/>
                  </a:lnTo>
                  <a:lnTo>
                    <a:pt x="99" y="77"/>
                  </a:lnTo>
                  <a:lnTo>
                    <a:pt x="110" y="39"/>
                  </a:lnTo>
                  <a:lnTo>
                    <a:pt x="121" y="0"/>
                  </a:lnTo>
                  <a:lnTo>
                    <a:pt x="124" y="11"/>
                  </a:lnTo>
                  <a:lnTo>
                    <a:pt x="127" y="20"/>
                  </a:lnTo>
                  <a:lnTo>
                    <a:pt x="131" y="30"/>
                  </a:lnTo>
                  <a:lnTo>
                    <a:pt x="133" y="41"/>
                  </a:lnTo>
                  <a:close/>
                </a:path>
              </a:pathLst>
            </a:custGeom>
            <a:solidFill>
              <a:srgbClr val="FFE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6" name="Freeform 504">
              <a:extLst>
                <a:ext uri="{FF2B5EF4-FFF2-40B4-BE49-F238E27FC236}">
                  <a16:creationId xmlns:a16="http://schemas.microsoft.com/office/drawing/2014/main" id="{07DEE7EF-4F00-436C-85AC-34FF3E4AB76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44" y="3046"/>
              <a:ext cx="43" cy="92"/>
            </a:xfrm>
            <a:custGeom>
              <a:avLst/>
              <a:gdLst>
                <a:gd name="T0" fmla="*/ 1 w 127"/>
                <a:gd name="T1" fmla="*/ 0 h 276"/>
                <a:gd name="T2" fmla="*/ 1 w 127"/>
                <a:gd name="T3" fmla="*/ 0 h 276"/>
                <a:gd name="T4" fmla="*/ 1 w 127"/>
                <a:gd name="T5" fmla="*/ 0 h 276"/>
                <a:gd name="T6" fmla="*/ 0 w 127"/>
                <a:gd name="T7" fmla="*/ 1 h 276"/>
                <a:gd name="T8" fmla="*/ 0 w 127"/>
                <a:gd name="T9" fmla="*/ 1 h 276"/>
                <a:gd name="T10" fmla="*/ 0 w 127"/>
                <a:gd name="T11" fmla="*/ 1 h 276"/>
                <a:gd name="T12" fmla="*/ 0 w 127"/>
                <a:gd name="T13" fmla="*/ 1 h 276"/>
                <a:gd name="T14" fmla="*/ 0 w 127"/>
                <a:gd name="T15" fmla="*/ 1 h 276"/>
                <a:gd name="T16" fmla="*/ 0 w 127"/>
                <a:gd name="T17" fmla="*/ 1 h 276"/>
                <a:gd name="T18" fmla="*/ 0 w 127"/>
                <a:gd name="T19" fmla="*/ 1 h 276"/>
                <a:gd name="T20" fmla="*/ 0 w 127"/>
                <a:gd name="T21" fmla="*/ 1 h 276"/>
                <a:gd name="T22" fmla="*/ 0 w 127"/>
                <a:gd name="T23" fmla="*/ 1 h 276"/>
                <a:gd name="T24" fmla="*/ 0 w 127"/>
                <a:gd name="T25" fmla="*/ 1 h 276"/>
                <a:gd name="T26" fmla="*/ 0 w 127"/>
                <a:gd name="T27" fmla="*/ 0 h 276"/>
                <a:gd name="T28" fmla="*/ 0 w 127"/>
                <a:gd name="T29" fmla="*/ 0 h 276"/>
                <a:gd name="T30" fmla="*/ 0 w 127"/>
                <a:gd name="T31" fmla="*/ 0 h 276"/>
                <a:gd name="T32" fmla="*/ 0 w 127"/>
                <a:gd name="T33" fmla="*/ 0 h 276"/>
                <a:gd name="T34" fmla="*/ 1 w 127"/>
                <a:gd name="T35" fmla="*/ 0 h 276"/>
                <a:gd name="T36" fmla="*/ 1 w 127"/>
                <a:gd name="T37" fmla="*/ 0 h 276"/>
                <a:gd name="T38" fmla="*/ 1 w 127"/>
                <a:gd name="T39" fmla="*/ 0 h 276"/>
                <a:gd name="T40" fmla="*/ 1 w 127"/>
                <a:gd name="T41" fmla="*/ 0 h 2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" h="276">
                  <a:moveTo>
                    <a:pt x="127" y="36"/>
                  </a:moveTo>
                  <a:lnTo>
                    <a:pt x="122" y="64"/>
                  </a:lnTo>
                  <a:lnTo>
                    <a:pt x="117" y="93"/>
                  </a:lnTo>
                  <a:lnTo>
                    <a:pt x="109" y="123"/>
                  </a:lnTo>
                  <a:lnTo>
                    <a:pt x="98" y="154"/>
                  </a:lnTo>
                  <a:lnTo>
                    <a:pt x="82" y="186"/>
                  </a:lnTo>
                  <a:lnTo>
                    <a:pt x="61" y="217"/>
                  </a:lnTo>
                  <a:lnTo>
                    <a:pt x="35" y="247"/>
                  </a:lnTo>
                  <a:lnTo>
                    <a:pt x="0" y="276"/>
                  </a:lnTo>
                  <a:lnTo>
                    <a:pt x="18" y="244"/>
                  </a:lnTo>
                  <a:lnTo>
                    <a:pt x="35" y="211"/>
                  </a:lnTo>
                  <a:lnTo>
                    <a:pt x="51" y="178"/>
                  </a:lnTo>
                  <a:lnTo>
                    <a:pt x="66" y="144"/>
                  </a:lnTo>
                  <a:lnTo>
                    <a:pt x="80" y="110"/>
                  </a:lnTo>
                  <a:lnTo>
                    <a:pt x="94" y="74"/>
                  </a:lnTo>
                  <a:lnTo>
                    <a:pt x="105" y="38"/>
                  </a:lnTo>
                  <a:lnTo>
                    <a:pt x="114" y="0"/>
                  </a:lnTo>
                  <a:lnTo>
                    <a:pt x="118" y="10"/>
                  </a:lnTo>
                  <a:lnTo>
                    <a:pt x="121" y="18"/>
                  </a:lnTo>
                  <a:lnTo>
                    <a:pt x="125" y="27"/>
                  </a:lnTo>
                  <a:lnTo>
                    <a:pt x="127" y="36"/>
                  </a:lnTo>
                  <a:close/>
                </a:path>
              </a:pathLst>
            </a:custGeom>
            <a:solidFill>
              <a:srgbClr val="FFF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7" name="Freeform 505">
              <a:extLst>
                <a:ext uri="{FF2B5EF4-FFF2-40B4-BE49-F238E27FC236}">
                  <a16:creationId xmlns:a16="http://schemas.microsoft.com/office/drawing/2014/main" id="{47F921CF-0118-405D-87B9-5631FC0F0B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46" y="3049"/>
              <a:ext cx="40" cy="87"/>
            </a:xfrm>
            <a:custGeom>
              <a:avLst/>
              <a:gdLst>
                <a:gd name="T0" fmla="*/ 0 w 120"/>
                <a:gd name="T1" fmla="*/ 0 h 261"/>
                <a:gd name="T2" fmla="*/ 0 w 120"/>
                <a:gd name="T3" fmla="*/ 0 h 261"/>
                <a:gd name="T4" fmla="*/ 0 w 120"/>
                <a:gd name="T5" fmla="*/ 0 h 261"/>
                <a:gd name="T6" fmla="*/ 0 w 120"/>
                <a:gd name="T7" fmla="*/ 0 h 261"/>
                <a:gd name="T8" fmla="*/ 0 w 120"/>
                <a:gd name="T9" fmla="*/ 1 h 261"/>
                <a:gd name="T10" fmla="*/ 0 w 120"/>
                <a:gd name="T11" fmla="*/ 1 h 261"/>
                <a:gd name="T12" fmla="*/ 0 w 120"/>
                <a:gd name="T13" fmla="*/ 1 h 261"/>
                <a:gd name="T14" fmla="*/ 0 w 120"/>
                <a:gd name="T15" fmla="*/ 1 h 261"/>
                <a:gd name="T16" fmla="*/ 0 w 120"/>
                <a:gd name="T17" fmla="*/ 1 h 261"/>
                <a:gd name="T18" fmla="*/ 0 w 120"/>
                <a:gd name="T19" fmla="*/ 1 h 261"/>
                <a:gd name="T20" fmla="*/ 0 w 120"/>
                <a:gd name="T21" fmla="*/ 1 h 261"/>
                <a:gd name="T22" fmla="*/ 0 w 120"/>
                <a:gd name="T23" fmla="*/ 1 h 261"/>
                <a:gd name="T24" fmla="*/ 0 w 120"/>
                <a:gd name="T25" fmla="*/ 1 h 261"/>
                <a:gd name="T26" fmla="*/ 0 w 120"/>
                <a:gd name="T27" fmla="*/ 0 h 261"/>
                <a:gd name="T28" fmla="*/ 0 w 120"/>
                <a:gd name="T29" fmla="*/ 0 h 261"/>
                <a:gd name="T30" fmla="*/ 0 w 120"/>
                <a:gd name="T31" fmla="*/ 0 h 261"/>
                <a:gd name="T32" fmla="*/ 0 w 120"/>
                <a:gd name="T33" fmla="*/ 0 h 261"/>
                <a:gd name="T34" fmla="*/ 0 w 120"/>
                <a:gd name="T35" fmla="*/ 0 h 261"/>
                <a:gd name="T36" fmla="*/ 0 w 120"/>
                <a:gd name="T37" fmla="*/ 0 h 261"/>
                <a:gd name="T38" fmla="*/ 0 w 120"/>
                <a:gd name="T39" fmla="*/ 0 h 261"/>
                <a:gd name="T40" fmla="*/ 0 w 120"/>
                <a:gd name="T41" fmla="*/ 0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261">
                  <a:moveTo>
                    <a:pt x="120" y="33"/>
                  </a:moveTo>
                  <a:lnTo>
                    <a:pt x="115" y="59"/>
                  </a:lnTo>
                  <a:lnTo>
                    <a:pt x="110" y="87"/>
                  </a:lnTo>
                  <a:lnTo>
                    <a:pt x="102" y="117"/>
                  </a:lnTo>
                  <a:lnTo>
                    <a:pt x="90" y="147"/>
                  </a:lnTo>
                  <a:lnTo>
                    <a:pt x="75" y="177"/>
                  </a:lnTo>
                  <a:lnTo>
                    <a:pt x="57" y="206"/>
                  </a:lnTo>
                  <a:lnTo>
                    <a:pt x="31" y="234"/>
                  </a:lnTo>
                  <a:lnTo>
                    <a:pt x="0" y="261"/>
                  </a:lnTo>
                  <a:lnTo>
                    <a:pt x="16" y="230"/>
                  </a:lnTo>
                  <a:lnTo>
                    <a:pt x="31" y="200"/>
                  </a:lnTo>
                  <a:lnTo>
                    <a:pt x="47" y="169"/>
                  </a:lnTo>
                  <a:lnTo>
                    <a:pt x="61" y="138"/>
                  </a:lnTo>
                  <a:lnTo>
                    <a:pt x="75" y="105"/>
                  </a:lnTo>
                  <a:lnTo>
                    <a:pt x="88" y="72"/>
                  </a:lnTo>
                  <a:lnTo>
                    <a:pt x="99" y="37"/>
                  </a:lnTo>
                  <a:lnTo>
                    <a:pt x="108" y="0"/>
                  </a:lnTo>
                  <a:lnTo>
                    <a:pt x="111" y="9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20" y="33"/>
                  </a:lnTo>
                  <a:close/>
                </a:path>
              </a:pathLst>
            </a:custGeom>
            <a:solidFill>
              <a:srgbClr val="FFF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8" name="Freeform 506">
              <a:extLst>
                <a:ext uri="{FF2B5EF4-FFF2-40B4-BE49-F238E27FC236}">
                  <a16:creationId xmlns:a16="http://schemas.microsoft.com/office/drawing/2014/main" id="{46051633-546F-44F1-829A-C998A1A30E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48" y="3051"/>
              <a:ext cx="37" cy="82"/>
            </a:xfrm>
            <a:custGeom>
              <a:avLst/>
              <a:gdLst>
                <a:gd name="T0" fmla="*/ 0 w 113"/>
                <a:gd name="T1" fmla="*/ 0 h 244"/>
                <a:gd name="T2" fmla="*/ 0 w 113"/>
                <a:gd name="T3" fmla="*/ 0 h 244"/>
                <a:gd name="T4" fmla="*/ 0 w 113"/>
                <a:gd name="T5" fmla="*/ 0 h 244"/>
                <a:gd name="T6" fmla="*/ 0 w 113"/>
                <a:gd name="T7" fmla="*/ 0 h 244"/>
                <a:gd name="T8" fmla="*/ 0 w 113"/>
                <a:gd name="T9" fmla="*/ 1 h 244"/>
                <a:gd name="T10" fmla="*/ 0 w 113"/>
                <a:gd name="T11" fmla="*/ 1 h 244"/>
                <a:gd name="T12" fmla="*/ 0 w 113"/>
                <a:gd name="T13" fmla="*/ 1 h 244"/>
                <a:gd name="T14" fmla="*/ 0 w 113"/>
                <a:gd name="T15" fmla="*/ 1 h 244"/>
                <a:gd name="T16" fmla="*/ 0 w 113"/>
                <a:gd name="T17" fmla="*/ 1 h 244"/>
                <a:gd name="T18" fmla="*/ 0 w 113"/>
                <a:gd name="T19" fmla="*/ 1 h 244"/>
                <a:gd name="T20" fmla="*/ 0 w 113"/>
                <a:gd name="T21" fmla="*/ 1 h 244"/>
                <a:gd name="T22" fmla="*/ 0 w 113"/>
                <a:gd name="T23" fmla="*/ 1 h 244"/>
                <a:gd name="T24" fmla="*/ 0 w 113"/>
                <a:gd name="T25" fmla="*/ 1 h 244"/>
                <a:gd name="T26" fmla="*/ 0 w 113"/>
                <a:gd name="T27" fmla="*/ 0 h 244"/>
                <a:gd name="T28" fmla="*/ 0 w 113"/>
                <a:gd name="T29" fmla="*/ 0 h 244"/>
                <a:gd name="T30" fmla="*/ 0 w 113"/>
                <a:gd name="T31" fmla="*/ 0 h 244"/>
                <a:gd name="T32" fmla="*/ 0 w 113"/>
                <a:gd name="T33" fmla="*/ 0 h 244"/>
                <a:gd name="T34" fmla="*/ 0 w 113"/>
                <a:gd name="T35" fmla="*/ 0 h 244"/>
                <a:gd name="T36" fmla="*/ 0 w 113"/>
                <a:gd name="T37" fmla="*/ 0 h 244"/>
                <a:gd name="T38" fmla="*/ 0 w 113"/>
                <a:gd name="T39" fmla="*/ 0 h 244"/>
                <a:gd name="T40" fmla="*/ 0 w 113"/>
                <a:gd name="T41" fmla="*/ 0 h 2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3" h="244">
                  <a:moveTo>
                    <a:pt x="113" y="29"/>
                  </a:moveTo>
                  <a:lnTo>
                    <a:pt x="107" y="54"/>
                  </a:lnTo>
                  <a:lnTo>
                    <a:pt x="101" y="80"/>
                  </a:lnTo>
                  <a:lnTo>
                    <a:pt x="92" y="108"/>
                  </a:lnTo>
                  <a:lnTo>
                    <a:pt x="82" y="137"/>
                  </a:lnTo>
                  <a:lnTo>
                    <a:pt x="68" y="166"/>
                  </a:lnTo>
                  <a:lnTo>
                    <a:pt x="51" y="193"/>
                  </a:lnTo>
                  <a:lnTo>
                    <a:pt x="28" y="220"/>
                  </a:lnTo>
                  <a:lnTo>
                    <a:pt x="0" y="244"/>
                  </a:lnTo>
                  <a:lnTo>
                    <a:pt x="15" y="214"/>
                  </a:lnTo>
                  <a:lnTo>
                    <a:pt x="30" y="185"/>
                  </a:lnTo>
                  <a:lnTo>
                    <a:pt x="44" y="158"/>
                  </a:lnTo>
                  <a:lnTo>
                    <a:pt x="57" y="129"/>
                  </a:lnTo>
                  <a:lnTo>
                    <a:pt x="70" y="99"/>
                  </a:lnTo>
                  <a:lnTo>
                    <a:pt x="82" y="69"/>
                  </a:lnTo>
                  <a:lnTo>
                    <a:pt x="92" y="35"/>
                  </a:lnTo>
                  <a:lnTo>
                    <a:pt x="101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09" y="20"/>
                  </a:lnTo>
                  <a:lnTo>
                    <a:pt x="113" y="29"/>
                  </a:lnTo>
                  <a:close/>
                </a:path>
              </a:pathLst>
            </a:custGeom>
            <a:solidFill>
              <a:srgbClr val="FFF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9" name="Freeform 507">
              <a:extLst>
                <a:ext uri="{FF2B5EF4-FFF2-40B4-BE49-F238E27FC236}">
                  <a16:creationId xmlns:a16="http://schemas.microsoft.com/office/drawing/2014/main" id="{27646A0D-6440-49C5-B542-10DA70A75B1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50" y="3054"/>
              <a:ext cx="35" cy="77"/>
            </a:xfrm>
            <a:custGeom>
              <a:avLst/>
              <a:gdLst>
                <a:gd name="T0" fmla="*/ 0 w 104"/>
                <a:gd name="T1" fmla="*/ 0 h 229"/>
                <a:gd name="T2" fmla="*/ 0 w 104"/>
                <a:gd name="T3" fmla="*/ 0 h 229"/>
                <a:gd name="T4" fmla="*/ 0 w 104"/>
                <a:gd name="T5" fmla="*/ 0 h 229"/>
                <a:gd name="T6" fmla="*/ 0 w 104"/>
                <a:gd name="T7" fmla="*/ 0 h 229"/>
                <a:gd name="T8" fmla="*/ 0 w 104"/>
                <a:gd name="T9" fmla="*/ 1 h 229"/>
                <a:gd name="T10" fmla="*/ 0 w 104"/>
                <a:gd name="T11" fmla="*/ 1 h 229"/>
                <a:gd name="T12" fmla="*/ 0 w 104"/>
                <a:gd name="T13" fmla="*/ 1 h 229"/>
                <a:gd name="T14" fmla="*/ 0 w 104"/>
                <a:gd name="T15" fmla="*/ 1 h 229"/>
                <a:gd name="T16" fmla="*/ 0 w 104"/>
                <a:gd name="T17" fmla="*/ 1 h 229"/>
                <a:gd name="T18" fmla="*/ 0 w 104"/>
                <a:gd name="T19" fmla="*/ 1 h 229"/>
                <a:gd name="T20" fmla="*/ 0 w 104"/>
                <a:gd name="T21" fmla="*/ 1 h 229"/>
                <a:gd name="T22" fmla="*/ 0 w 104"/>
                <a:gd name="T23" fmla="*/ 1 h 229"/>
                <a:gd name="T24" fmla="*/ 0 w 104"/>
                <a:gd name="T25" fmla="*/ 1 h 229"/>
                <a:gd name="T26" fmla="*/ 0 w 104"/>
                <a:gd name="T27" fmla="*/ 0 h 229"/>
                <a:gd name="T28" fmla="*/ 0 w 104"/>
                <a:gd name="T29" fmla="*/ 0 h 229"/>
                <a:gd name="T30" fmla="*/ 0 w 104"/>
                <a:gd name="T31" fmla="*/ 0 h 229"/>
                <a:gd name="T32" fmla="*/ 0 w 104"/>
                <a:gd name="T33" fmla="*/ 0 h 229"/>
                <a:gd name="T34" fmla="*/ 0 w 104"/>
                <a:gd name="T35" fmla="*/ 0 h 2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4" h="229">
                  <a:moveTo>
                    <a:pt x="104" y="25"/>
                  </a:moveTo>
                  <a:lnTo>
                    <a:pt x="99" y="49"/>
                  </a:lnTo>
                  <a:lnTo>
                    <a:pt x="92" y="75"/>
                  </a:lnTo>
                  <a:lnTo>
                    <a:pt x="84" y="101"/>
                  </a:lnTo>
                  <a:lnTo>
                    <a:pt x="73" y="129"/>
                  </a:lnTo>
                  <a:lnTo>
                    <a:pt x="61" y="155"/>
                  </a:lnTo>
                  <a:lnTo>
                    <a:pt x="45" y="182"/>
                  </a:lnTo>
                  <a:lnTo>
                    <a:pt x="24" y="206"/>
                  </a:lnTo>
                  <a:lnTo>
                    <a:pt x="0" y="229"/>
                  </a:lnTo>
                  <a:lnTo>
                    <a:pt x="13" y="200"/>
                  </a:lnTo>
                  <a:lnTo>
                    <a:pt x="27" y="174"/>
                  </a:lnTo>
                  <a:lnTo>
                    <a:pt x="41" y="148"/>
                  </a:lnTo>
                  <a:lnTo>
                    <a:pt x="54" y="122"/>
                  </a:lnTo>
                  <a:lnTo>
                    <a:pt x="65" y="95"/>
                  </a:lnTo>
                  <a:lnTo>
                    <a:pt x="76" y="67"/>
                  </a:lnTo>
                  <a:lnTo>
                    <a:pt x="86" y="34"/>
                  </a:lnTo>
                  <a:lnTo>
                    <a:pt x="94" y="0"/>
                  </a:lnTo>
                  <a:lnTo>
                    <a:pt x="104" y="25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0" name="Freeform 508">
              <a:extLst>
                <a:ext uri="{FF2B5EF4-FFF2-40B4-BE49-F238E27FC236}">
                  <a16:creationId xmlns:a16="http://schemas.microsoft.com/office/drawing/2014/main" id="{15A59838-6732-471D-A061-AD70CC7B44C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07" y="3060"/>
              <a:ext cx="56" cy="209"/>
            </a:xfrm>
            <a:custGeom>
              <a:avLst/>
              <a:gdLst>
                <a:gd name="T0" fmla="*/ 1 w 168"/>
                <a:gd name="T1" fmla="*/ 1 h 621"/>
                <a:gd name="T2" fmla="*/ 1 w 168"/>
                <a:gd name="T3" fmla="*/ 0 h 621"/>
                <a:gd name="T4" fmla="*/ 1 w 168"/>
                <a:gd name="T5" fmla="*/ 0 h 621"/>
                <a:gd name="T6" fmla="*/ 1 w 168"/>
                <a:gd name="T7" fmla="*/ 0 h 621"/>
                <a:gd name="T8" fmla="*/ 0 w 168"/>
                <a:gd name="T9" fmla="*/ 3 h 621"/>
                <a:gd name="T10" fmla="*/ 0 w 168"/>
                <a:gd name="T11" fmla="*/ 3 h 621"/>
                <a:gd name="T12" fmla="*/ 0 w 168"/>
                <a:gd name="T13" fmla="*/ 3 h 621"/>
                <a:gd name="T14" fmla="*/ 0 w 168"/>
                <a:gd name="T15" fmla="*/ 3 h 621"/>
                <a:gd name="T16" fmla="*/ 0 w 168"/>
                <a:gd name="T17" fmla="*/ 3 h 621"/>
                <a:gd name="T18" fmla="*/ 0 w 168"/>
                <a:gd name="T19" fmla="*/ 2 h 621"/>
                <a:gd name="T20" fmla="*/ 0 w 168"/>
                <a:gd name="T21" fmla="*/ 2 h 621"/>
                <a:gd name="T22" fmla="*/ 0 w 168"/>
                <a:gd name="T23" fmla="*/ 2 h 621"/>
                <a:gd name="T24" fmla="*/ 0 w 168"/>
                <a:gd name="T25" fmla="*/ 2 h 621"/>
                <a:gd name="T26" fmla="*/ 0 w 168"/>
                <a:gd name="T27" fmla="*/ 2 h 621"/>
                <a:gd name="T28" fmla="*/ 0 w 168"/>
                <a:gd name="T29" fmla="*/ 2 h 621"/>
                <a:gd name="T30" fmla="*/ 0 w 168"/>
                <a:gd name="T31" fmla="*/ 2 h 621"/>
                <a:gd name="T32" fmla="*/ 0 w 168"/>
                <a:gd name="T33" fmla="*/ 1 h 621"/>
                <a:gd name="T34" fmla="*/ 0 w 168"/>
                <a:gd name="T35" fmla="*/ 1 h 621"/>
                <a:gd name="T36" fmla="*/ 0 w 168"/>
                <a:gd name="T37" fmla="*/ 1 h 621"/>
                <a:gd name="T38" fmla="*/ 0 w 168"/>
                <a:gd name="T39" fmla="*/ 1 h 621"/>
                <a:gd name="T40" fmla="*/ 0 w 168"/>
                <a:gd name="T41" fmla="*/ 1 h 621"/>
                <a:gd name="T42" fmla="*/ 1 w 168"/>
                <a:gd name="T43" fmla="*/ 1 h 6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621">
                  <a:moveTo>
                    <a:pt x="127" y="123"/>
                  </a:moveTo>
                  <a:lnTo>
                    <a:pt x="134" y="5"/>
                  </a:lnTo>
                  <a:lnTo>
                    <a:pt x="168" y="0"/>
                  </a:lnTo>
                  <a:lnTo>
                    <a:pt x="162" y="51"/>
                  </a:lnTo>
                  <a:lnTo>
                    <a:pt x="71" y="621"/>
                  </a:lnTo>
                  <a:lnTo>
                    <a:pt x="0" y="612"/>
                  </a:lnTo>
                  <a:lnTo>
                    <a:pt x="2" y="610"/>
                  </a:lnTo>
                  <a:lnTo>
                    <a:pt x="9" y="601"/>
                  </a:lnTo>
                  <a:lnTo>
                    <a:pt x="19" y="590"/>
                  </a:lnTo>
                  <a:lnTo>
                    <a:pt x="31" y="576"/>
                  </a:lnTo>
                  <a:lnTo>
                    <a:pt x="43" y="560"/>
                  </a:lnTo>
                  <a:lnTo>
                    <a:pt x="54" y="544"/>
                  </a:lnTo>
                  <a:lnTo>
                    <a:pt x="62" y="528"/>
                  </a:lnTo>
                  <a:lnTo>
                    <a:pt x="65" y="513"/>
                  </a:lnTo>
                  <a:lnTo>
                    <a:pt x="72" y="459"/>
                  </a:lnTo>
                  <a:lnTo>
                    <a:pt x="79" y="399"/>
                  </a:lnTo>
                  <a:lnTo>
                    <a:pt x="88" y="335"/>
                  </a:lnTo>
                  <a:lnTo>
                    <a:pt x="96" y="273"/>
                  </a:lnTo>
                  <a:lnTo>
                    <a:pt x="104" y="217"/>
                  </a:lnTo>
                  <a:lnTo>
                    <a:pt x="114" y="169"/>
                  </a:lnTo>
                  <a:lnTo>
                    <a:pt x="121" y="137"/>
                  </a:lnTo>
                  <a:lnTo>
                    <a:pt x="127" y="123"/>
                  </a:lnTo>
                  <a:close/>
                </a:path>
              </a:pathLst>
            </a:custGeom>
            <a:solidFill>
              <a:srgbClr val="FFE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1" name="Freeform 509">
              <a:extLst>
                <a:ext uri="{FF2B5EF4-FFF2-40B4-BE49-F238E27FC236}">
                  <a16:creationId xmlns:a16="http://schemas.microsoft.com/office/drawing/2014/main" id="{159A726F-9CC7-4642-B4AF-50BE60D1CA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38" y="3061"/>
              <a:ext cx="34" cy="210"/>
            </a:xfrm>
            <a:custGeom>
              <a:avLst/>
              <a:gdLst>
                <a:gd name="T0" fmla="*/ 0 w 101"/>
                <a:gd name="T1" fmla="*/ 1 h 626"/>
                <a:gd name="T2" fmla="*/ 0 w 101"/>
                <a:gd name="T3" fmla="*/ 0 h 626"/>
                <a:gd name="T4" fmla="*/ 0 w 101"/>
                <a:gd name="T5" fmla="*/ 0 h 626"/>
                <a:gd name="T6" fmla="*/ 0 w 101"/>
                <a:gd name="T7" fmla="*/ 0 h 626"/>
                <a:gd name="T8" fmla="*/ 0 w 101"/>
                <a:gd name="T9" fmla="*/ 2 h 626"/>
                <a:gd name="T10" fmla="*/ 0 w 101"/>
                <a:gd name="T11" fmla="*/ 3 h 626"/>
                <a:gd name="T12" fmla="*/ 0 w 101"/>
                <a:gd name="T13" fmla="*/ 3 h 626"/>
                <a:gd name="T14" fmla="*/ 0 w 101"/>
                <a:gd name="T15" fmla="*/ 2 h 626"/>
                <a:gd name="T16" fmla="*/ 0 w 101"/>
                <a:gd name="T17" fmla="*/ 2 h 626"/>
                <a:gd name="T18" fmla="*/ 0 w 101"/>
                <a:gd name="T19" fmla="*/ 2 h 626"/>
                <a:gd name="T20" fmla="*/ 0 w 101"/>
                <a:gd name="T21" fmla="*/ 2 h 626"/>
                <a:gd name="T22" fmla="*/ 0 w 101"/>
                <a:gd name="T23" fmla="*/ 1 h 626"/>
                <a:gd name="T24" fmla="*/ 0 w 101"/>
                <a:gd name="T25" fmla="*/ 1 h 626"/>
                <a:gd name="T26" fmla="*/ 0 w 101"/>
                <a:gd name="T27" fmla="*/ 1 h 626"/>
                <a:gd name="T28" fmla="*/ 0 w 101"/>
                <a:gd name="T29" fmla="*/ 1 h 6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626">
                  <a:moveTo>
                    <a:pt x="70" y="123"/>
                  </a:moveTo>
                  <a:lnTo>
                    <a:pt x="81" y="5"/>
                  </a:lnTo>
                  <a:lnTo>
                    <a:pt x="101" y="0"/>
                  </a:lnTo>
                  <a:lnTo>
                    <a:pt x="95" y="49"/>
                  </a:lnTo>
                  <a:lnTo>
                    <a:pt x="34" y="553"/>
                  </a:lnTo>
                  <a:lnTo>
                    <a:pt x="64" y="626"/>
                  </a:lnTo>
                  <a:lnTo>
                    <a:pt x="0" y="618"/>
                  </a:lnTo>
                  <a:lnTo>
                    <a:pt x="2" y="597"/>
                  </a:lnTo>
                  <a:lnTo>
                    <a:pt x="9" y="542"/>
                  </a:lnTo>
                  <a:lnTo>
                    <a:pt x="18" y="465"/>
                  </a:lnTo>
                  <a:lnTo>
                    <a:pt x="30" y="375"/>
                  </a:lnTo>
                  <a:lnTo>
                    <a:pt x="42" y="285"/>
                  </a:lnTo>
                  <a:lnTo>
                    <a:pt x="54" y="206"/>
                  </a:lnTo>
                  <a:lnTo>
                    <a:pt x="63" y="148"/>
                  </a:lnTo>
                  <a:lnTo>
                    <a:pt x="70" y="123"/>
                  </a:lnTo>
                  <a:close/>
                </a:path>
              </a:pathLst>
            </a:custGeom>
            <a:solidFill>
              <a:srgbClr val="FFE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2" name="Freeform 510">
              <a:extLst>
                <a:ext uri="{FF2B5EF4-FFF2-40B4-BE49-F238E27FC236}">
                  <a16:creationId xmlns:a16="http://schemas.microsoft.com/office/drawing/2014/main" id="{4F1E8802-4586-435A-A223-FD96E9B3E2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64" y="3263"/>
              <a:ext cx="125" cy="88"/>
            </a:xfrm>
            <a:custGeom>
              <a:avLst/>
              <a:gdLst>
                <a:gd name="T0" fmla="*/ 0 w 374"/>
                <a:gd name="T1" fmla="*/ 0 h 264"/>
                <a:gd name="T2" fmla="*/ 2 w 374"/>
                <a:gd name="T3" fmla="*/ 0 h 264"/>
                <a:gd name="T4" fmla="*/ 1 w 374"/>
                <a:gd name="T5" fmla="*/ 0 h 264"/>
                <a:gd name="T6" fmla="*/ 1 w 374"/>
                <a:gd name="T7" fmla="*/ 0 h 264"/>
                <a:gd name="T8" fmla="*/ 1 w 374"/>
                <a:gd name="T9" fmla="*/ 0 h 264"/>
                <a:gd name="T10" fmla="*/ 1 w 374"/>
                <a:gd name="T11" fmla="*/ 0 h 264"/>
                <a:gd name="T12" fmla="*/ 1 w 374"/>
                <a:gd name="T13" fmla="*/ 0 h 264"/>
                <a:gd name="T14" fmla="*/ 1 w 374"/>
                <a:gd name="T15" fmla="*/ 1 h 264"/>
                <a:gd name="T16" fmla="*/ 1 w 374"/>
                <a:gd name="T17" fmla="*/ 1 h 264"/>
                <a:gd name="T18" fmla="*/ 1 w 374"/>
                <a:gd name="T19" fmla="*/ 1 h 264"/>
                <a:gd name="T20" fmla="*/ 1 w 374"/>
                <a:gd name="T21" fmla="*/ 1 h 264"/>
                <a:gd name="T22" fmla="*/ 1 w 374"/>
                <a:gd name="T23" fmla="*/ 1 h 264"/>
                <a:gd name="T24" fmla="*/ 1 w 374"/>
                <a:gd name="T25" fmla="*/ 1 h 264"/>
                <a:gd name="T26" fmla="*/ 1 w 374"/>
                <a:gd name="T27" fmla="*/ 1 h 264"/>
                <a:gd name="T28" fmla="*/ 1 w 374"/>
                <a:gd name="T29" fmla="*/ 1 h 264"/>
                <a:gd name="T30" fmla="*/ 1 w 374"/>
                <a:gd name="T31" fmla="*/ 1 h 264"/>
                <a:gd name="T32" fmla="*/ 1 w 374"/>
                <a:gd name="T33" fmla="*/ 1 h 264"/>
                <a:gd name="T34" fmla="*/ 1 w 374"/>
                <a:gd name="T35" fmla="*/ 1 h 264"/>
                <a:gd name="T36" fmla="*/ 1 w 374"/>
                <a:gd name="T37" fmla="*/ 1 h 264"/>
                <a:gd name="T38" fmla="*/ 1 w 374"/>
                <a:gd name="T39" fmla="*/ 1 h 264"/>
                <a:gd name="T40" fmla="*/ 1 w 374"/>
                <a:gd name="T41" fmla="*/ 1 h 264"/>
                <a:gd name="T42" fmla="*/ 1 w 374"/>
                <a:gd name="T43" fmla="*/ 1 h 264"/>
                <a:gd name="T44" fmla="*/ 1 w 374"/>
                <a:gd name="T45" fmla="*/ 1 h 264"/>
                <a:gd name="T46" fmla="*/ 1 w 374"/>
                <a:gd name="T47" fmla="*/ 1 h 264"/>
                <a:gd name="T48" fmla="*/ 1 w 374"/>
                <a:gd name="T49" fmla="*/ 1 h 264"/>
                <a:gd name="T50" fmla="*/ 1 w 374"/>
                <a:gd name="T51" fmla="*/ 1 h 264"/>
                <a:gd name="T52" fmla="*/ 0 w 374"/>
                <a:gd name="T53" fmla="*/ 1 h 264"/>
                <a:gd name="T54" fmla="*/ 0 w 374"/>
                <a:gd name="T55" fmla="*/ 1 h 264"/>
                <a:gd name="T56" fmla="*/ 0 w 374"/>
                <a:gd name="T57" fmla="*/ 1 h 264"/>
                <a:gd name="T58" fmla="*/ 0 w 374"/>
                <a:gd name="T59" fmla="*/ 1 h 264"/>
                <a:gd name="T60" fmla="*/ 0 w 374"/>
                <a:gd name="T61" fmla="*/ 1 h 264"/>
                <a:gd name="T62" fmla="*/ 0 w 374"/>
                <a:gd name="T63" fmla="*/ 1 h 264"/>
                <a:gd name="T64" fmla="*/ 0 w 374"/>
                <a:gd name="T65" fmla="*/ 1 h 264"/>
                <a:gd name="T66" fmla="*/ 0 w 374"/>
                <a:gd name="T67" fmla="*/ 1 h 264"/>
                <a:gd name="T68" fmla="*/ 0 w 374"/>
                <a:gd name="T69" fmla="*/ 1 h 264"/>
                <a:gd name="T70" fmla="*/ 0 w 374"/>
                <a:gd name="T71" fmla="*/ 1 h 264"/>
                <a:gd name="T72" fmla="*/ 0 w 374"/>
                <a:gd name="T73" fmla="*/ 1 h 264"/>
                <a:gd name="T74" fmla="*/ 0 w 374"/>
                <a:gd name="T75" fmla="*/ 1 h 264"/>
                <a:gd name="T76" fmla="*/ 0 w 374"/>
                <a:gd name="T77" fmla="*/ 1 h 264"/>
                <a:gd name="T78" fmla="*/ 0 w 374"/>
                <a:gd name="T79" fmla="*/ 1 h 264"/>
                <a:gd name="T80" fmla="*/ 0 w 374"/>
                <a:gd name="T81" fmla="*/ 1 h 264"/>
                <a:gd name="T82" fmla="*/ 0 w 374"/>
                <a:gd name="T83" fmla="*/ 0 h 264"/>
                <a:gd name="T84" fmla="*/ 0 w 374"/>
                <a:gd name="T85" fmla="*/ 0 h 264"/>
                <a:gd name="T86" fmla="*/ 0 w 374"/>
                <a:gd name="T87" fmla="*/ 0 h 264"/>
                <a:gd name="T88" fmla="*/ 0 w 374"/>
                <a:gd name="T89" fmla="*/ 0 h 264"/>
                <a:gd name="T90" fmla="*/ 0 w 374"/>
                <a:gd name="T91" fmla="*/ 0 h 264"/>
                <a:gd name="T92" fmla="*/ 0 w 374"/>
                <a:gd name="T93" fmla="*/ 0 h 264"/>
                <a:gd name="T94" fmla="*/ 0 w 374"/>
                <a:gd name="T95" fmla="*/ 0 h 264"/>
                <a:gd name="T96" fmla="*/ 0 w 374"/>
                <a:gd name="T97" fmla="*/ 0 h 264"/>
                <a:gd name="T98" fmla="*/ 0 w 374"/>
                <a:gd name="T99" fmla="*/ 0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74" h="264">
                  <a:moveTo>
                    <a:pt x="3" y="0"/>
                  </a:moveTo>
                  <a:lnTo>
                    <a:pt x="374" y="48"/>
                  </a:lnTo>
                  <a:lnTo>
                    <a:pt x="361" y="63"/>
                  </a:lnTo>
                  <a:lnTo>
                    <a:pt x="353" y="95"/>
                  </a:lnTo>
                  <a:lnTo>
                    <a:pt x="334" y="102"/>
                  </a:lnTo>
                  <a:lnTo>
                    <a:pt x="331" y="116"/>
                  </a:lnTo>
                  <a:lnTo>
                    <a:pt x="352" y="118"/>
                  </a:lnTo>
                  <a:lnTo>
                    <a:pt x="347" y="142"/>
                  </a:lnTo>
                  <a:lnTo>
                    <a:pt x="331" y="144"/>
                  </a:lnTo>
                  <a:lnTo>
                    <a:pt x="343" y="160"/>
                  </a:lnTo>
                  <a:lnTo>
                    <a:pt x="342" y="176"/>
                  </a:lnTo>
                  <a:lnTo>
                    <a:pt x="329" y="185"/>
                  </a:lnTo>
                  <a:lnTo>
                    <a:pt x="342" y="199"/>
                  </a:lnTo>
                  <a:lnTo>
                    <a:pt x="336" y="214"/>
                  </a:lnTo>
                  <a:lnTo>
                    <a:pt x="327" y="226"/>
                  </a:lnTo>
                  <a:lnTo>
                    <a:pt x="316" y="244"/>
                  </a:lnTo>
                  <a:lnTo>
                    <a:pt x="299" y="258"/>
                  </a:lnTo>
                  <a:lnTo>
                    <a:pt x="289" y="260"/>
                  </a:lnTo>
                  <a:lnTo>
                    <a:pt x="276" y="262"/>
                  </a:lnTo>
                  <a:lnTo>
                    <a:pt x="260" y="262"/>
                  </a:lnTo>
                  <a:lnTo>
                    <a:pt x="243" y="264"/>
                  </a:lnTo>
                  <a:lnTo>
                    <a:pt x="224" y="262"/>
                  </a:lnTo>
                  <a:lnTo>
                    <a:pt x="205" y="261"/>
                  </a:lnTo>
                  <a:lnTo>
                    <a:pt x="184" y="259"/>
                  </a:lnTo>
                  <a:lnTo>
                    <a:pt x="163" y="257"/>
                  </a:lnTo>
                  <a:lnTo>
                    <a:pt x="141" y="254"/>
                  </a:lnTo>
                  <a:lnTo>
                    <a:pt x="120" y="251"/>
                  </a:lnTo>
                  <a:lnTo>
                    <a:pt x="101" y="246"/>
                  </a:lnTo>
                  <a:lnTo>
                    <a:pt x="82" y="243"/>
                  </a:lnTo>
                  <a:lnTo>
                    <a:pt x="65" y="238"/>
                  </a:lnTo>
                  <a:lnTo>
                    <a:pt x="50" y="234"/>
                  </a:lnTo>
                  <a:lnTo>
                    <a:pt x="38" y="228"/>
                  </a:lnTo>
                  <a:lnTo>
                    <a:pt x="27" y="223"/>
                  </a:lnTo>
                  <a:lnTo>
                    <a:pt x="23" y="213"/>
                  </a:lnTo>
                  <a:lnTo>
                    <a:pt x="19" y="200"/>
                  </a:lnTo>
                  <a:lnTo>
                    <a:pt x="17" y="189"/>
                  </a:lnTo>
                  <a:lnTo>
                    <a:pt x="17" y="178"/>
                  </a:lnTo>
                  <a:lnTo>
                    <a:pt x="5" y="169"/>
                  </a:lnTo>
                  <a:lnTo>
                    <a:pt x="3" y="154"/>
                  </a:lnTo>
                  <a:lnTo>
                    <a:pt x="25" y="145"/>
                  </a:lnTo>
                  <a:lnTo>
                    <a:pt x="0" y="143"/>
                  </a:lnTo>
                  <a:lnTo>
                    <a:pt x="3" y="120"/>
                  </a:lnTo>
                  <a:lnTo>
                    <a:pt x="23" y="115"/>
                  </a:lnTo>
                  <a:lnTo>
                    <a:pt x="6" y="99"/>
                  </a:lnTo>
                  <a:lnTo>
                    <a:pt x="4" y="85"/>
                  </a:lnTo>
                  <a:lnTo>
                    <a:pt x="27" y="78"/>
                  </a:lnTo>
                  <a:lnTo>
                    <a:pt x="27" y="64"/>
                  </a:lnTo>
                  <a:lnTo>
                    <a:pt x="9" y="54"/>
                  </a:lnTo>
                  <a:lnTo>
                    <a:pt x="12" y="2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3" name="Freeform 511">
              <a:extLst>
                <a:ext uri="{FF2B5EF4-FFF2-40B4-BE49-F238E27FC236}">
                  <a16:creationId xmlns:a16="http://schemas.microsoft.com/office/drawing/2014/main" id="{794CAB2C-362C-4A07-9259-8E58538F9C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67" y="3264"/>
              <a:ext cx="118" cy="87"/>
            </a:xfrm>
            <a:custGeom>
              <a:avLst/>
              <a:gdLst>
                <a:gd name="T0" fmla="*/ 0 w 352"/>
                <a:gd name="T1" fmla="*/ 0 h 259"/>
                <a:gd name="T2" fmla="*/ 0 w 352"/>
                <a:gd name="T3" fmla="*/ 0 h 259"/>
                <a:gd name="T4" fmla="*/ 1 w 352"/>
                <a:gd name="T5" fmla="*/ 0 h 259"/>
                <a:gd name="T6" fmla="*/ 1 w 352"/>
                <a:gd name="T7" fmla="*/ 0 h 259"/>
                <a:gd name="T8" fmla="*/ 1 w 352"/>
                <a:gd name="T9" fmla="*/ 0 h 259"/>
                <a:gd name="T10" fmla="*/ 1 w 352"/>
                <a:gd name="T11" fmla="*/ 0 h 259"/>
                <a:gd name="T12" fmla="*/ 1 w 352"/>
                <a:gd name="T13" fmla="*/ 0 h 259"/>
                <a:gd name="T14" fmla="*/ 1 w 352"/>
                <a:gd name="T15" fmla="*/ 0 h 259"/>
                <a:gd name="T16" fmla="*/ 1 w 352"/>
                <a:gd name="T17" fmla="*/ 0 h 259"/>
                <a:gd name="T18" fmla="*/ 1 w 352"/>
                <a:gd name="T19" fmla="*/ 0 h 259"/>
                <a:gd name="T20" fmla="*/ 1 w 352"/>
                <a:gd name="T21" fmla="*/ 0 h 259"/>
                <a:gd name="T22" fmla="*/ 1 w 352"/>
                <a:gd name="T23" fmla="*/ 0 h 259"/>
                <a:gd name="T24" fmla="*/ 1 w 352"/>
                <a:gd name="T25" fmla="*/ 1 h 259"/>
                <a:gd name="T26" fmla="*/ 1 w 352"/>
                <a:gd name="T27" fmla="*/ 1 h 259"/>
                <a:gd name="T28" fmla="*/ 1 w 352"/>
                <a:gd name="T29" fmla="*/ 1 h 259"/>
                <a:gd name="T30" fmla="*/ 1 w 352"/>
                <a:gd name="T31" fmla="*/ 1 h 259"/>
                <a:gd name="T32" fmla="*/ 1 w 352"/>
                <a:gd name="T33" fmla="*/ 1 h 259"/>
                <a:gd name="T34" fmla="*/ 1 w 352"/>
                <a:gd name="T35" fmla="*/ 1 h 259"/>
                <a:gd name="T36" fmla="*/ 1 w 352"/>
                <a:gd name="T37" fmla="*/ 1 h 259"/>
                <a:gd name="T38" fmla="*/ 1 w 352"/>
                <a:gd name="T39" fmla="*/ 1 h 259"/>
                <a:gd name="T40" fmla="*/ 1 w 352"/>
                <a:gd name="T41" fmla="*/ 1 h 259"/>
                <a:gd name="T42" fmla="*/ 1 w 352"/>
                <a:gd name="T43" fmla="*/ 1 h 259"/>
                <a:gd name="T44" fmla="*/ 1 w 352"/>
                <a:gd name="T45" fmla="*/ 1 h 259"/>
                <a:gd name="T46" fmla="*/ 1 w 352"/>
                <a:gd name="T47" fmla="*/ 1 h 259"/>
                <a:gd name="T48" fmla="*/ 1 w 352"/>
                <a:gd name="T49" fmla="*/ 1 h 259"/>
                <a:gd name="T50" fmla="*/ 1 w 352"/>
                <a:gd name="T51" fmla="*/ 1 h 259"/>
                <a:gd name="T52" fmla="*/ 1 w 352"/>
                <a:gd name="T53" fmla="*/ 1 h 259"/>
                <a:gd name="T54" fmla="*/ 1 w 352"/>
                <a:gd name="T55" fmla="*/ 1 h 259"/>
                <a:gd name="T56" fmla="*/ 0 w 352"/>
                <a:gd name="T57" fmla="*/ 1 h 259"/>
                <a:gd name="T58" fmla="*/ 0 w 352"/>
                <a:gd name="T59" fmla="*/ 1 h 259"/>
                <a:gd name="T60" fmla="*/ 0 w 352"/>
                <a:gd name="T61" fmla="*/ 1 h 259"/>
                <a:gd name="T62" fmla="*/ 0 w 352"/>
                <a:gd name="T63" fmla="*/ 1 h 259"/>
                <a:gd name="T64" fmla="*/ 0 w 352"/>
                <a:gd name="T65" fmla="*/ 1 h 259"/>
                <a:gd name="T66" fmla="*/ 0 w 352"/>
                <a:gd name="T67" fmla="*/ 1 h 259"/>
                <a:gd name="T68" fmla="*/ 0 w 352"/>
                <a:gd name="T69" fmla="*/ 1 h 259"/>
                <a:gd name="T70" fmla="*/ 0 w 352"/>
                <a:gd name="T71" fmla="*/ 1 h 259"/>
                <a:gd name="T72" fmla="*/ 0 w 352"/>
                <a:gd name="T73" fmla="*/ 1 h 259"/>
                <a:gd name="T74" fmla="*/ 0 w 352"/>
                <a:gd name="T75" fmla="*/ 1 h 259"/>
                <a:gd name="T76" fmla="*/ 0 w 352"/>
                <a:gd name="T77" fmla="*/ 0 h 259"/>
                <a:gd name="T78" fmla="*/ 0 w 352"/>
                <a:gd name="T79" fmla="*/ 0 h 259"/>
                <a:gd name="T80" fmla="*/ 0 w 352"/>
                <a:gd name="T81" fmla="*/ 0 h 259"/>
                <a:gd name="T82" fmla="*/ 0 w 352"/>
                <a:gd name="T83" fmla="*/ 0 h 259"/>
                <a:gd name="T84" fmla="*/ 0 w 352"/>
                <a:gd name="T85" fmla="*/ 0 h 259"/>
                <a:gd name="T86" fmla="*/ 0 w 352"/>
                <a:gd name="T87" fmla="*/ 0 h 259"/>
                <a:gd name="T88" fmla="*/ 0 w 352"/>
                <a:gd name="T89" fmla="*/ 0 h 259"/>
                <a:gd name="T90" fmla="*/ 0 w 352"/>
                <a:gd name="T91" fmla="*/ 0 h 259"/>
                <a:gd name="T92" fmla="*/ 0 w 352"/>
                <a:gd name="T93" fmla="*/ 0 h 259"/>
                <a:gd name="T94" fmla="*/ 0 w 352"/>
                <a:gd name="T95" fmla="*/ 0 h 259"/>
                <a:gd name="T96" fmla="*/ 0 w 352"/>
                <a:gd name="T97" fmla="*/ 0 h 2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2" h="259">
                  <a:moveTo>
                    <a:pt x="4" y="0"/>
                  </a:moveTo>
                  <a:lnTo>
                    <a:pt x="26" y="3"/>
                  </a:lnTo>
                  <a:lnTo>
                    <a:pt x="48" y="6"/>
                  </a:lnTo>
                  <a:lnTo>
                    <a:pt x="70" y="8"/>
                  </a:lnTo>
                  <a:lnTo>
                    <a:pt x="92" y="12"/>
                  </a:lnTo>
                  <a:lnTo>
                    <a:pt x="113" y="14"/>
                  </a:lnTo>
                  <a:lnTo>
                    <a:pt x="135" y="18"/>
                  </a:lnTo>
                  <a:lnTo>
                    <a:pt x="157" y="20"/>
                  </a:lnTo>
                  <a:lnTo>
                    <a:pt x="178" y="22"/>
                  </a:lnTo>
                  <a:lnTo>
                    <a:pt x="200" y="26"/>
                  </a:lnTo>
                  <a:lnTo>
                    <a:pt x="222" y="28"/>
                  </a:lnTo>
                  <a:lnTo>
                    <a:pt x="244" y="31"/>
                  </a:lnTo>
                  <a:lnTo>
                    <a:pt x="265" y="34"/>
                  </a:lnTo>
                  <a:lnTo>
                    <a:pt x="287" y="37"/>
                  </a:lnTo>
                  <a:lnTo>
                    <a:pt x="309" y="39"/>
                  </a:lnTo>
                  <a:lnTo>
                    <a:pt x="331" y="43"/>
                  </a:lnTo>
                  <a:lnTo>
                    <a:pt x="352" y="45"/>
                  </a:lnTo>
                  <a:lnTo>
                    <a:pt x="349" y="49"/>
                  </a:lnTo>
                  <a:lnTo>
                    <a:pt x="345" y="52"/>
                  </a:lnTo>
                  <a:lnTo>
                    <a:pt x="342" y="56"/>
                  </a:lnTo>
                  <a:lnTo>
                    <a:pt x="340" y="60"/>
                  </a:lnTo>
                  <a:lnTo>
                    <a:pt x="337" y="68"/>
                  </a:lnTo>
                  <a:lnTo>
                    <a:pt x="336" y="76"/>
                  </a:lnTo>
                  <a:lnTo>
                    <a:pt x="334" y="84"/>
                  </a:lnTo>
                  <a:lnTo>
                    <a:pt x="332" y="92"/>
                  </a:lnTo>
                  <a:lnTo>
                    <a:pt x="327" y="94"/>
                  </a:lnTo>
                  <a:lnTo>
                    <a:pt x="322" y="95"/>
                  </a:lnTo>
                  <a:lnTo>
                    <a:pt x="318" y="96"/>
                  </a:lnTo>
                  <a:lnTo>
                    <a:pt x="313" y="97"/>
                  </a:lnTo>
                  <a:lnTo>
                    <a:pt x="313" y="102"/>
                  </a:lnTo>
                  <a:lnTo>
                    <a:pt x="313" y="105"/>
                  </a:lnTo>
                  <a:lnTo>
                    <a:pt x="312" y="109"/>
                  </a:lnTo>
                  <a:lnTo>
                    <a:pt x="312" y="112"/>
                  </a:lnTo>
                  <a:lnTo>
                    <a:pt x="317" y="113"/>
                  </a:lnTo>
                  <a:lnTo>
                    <a:pt x="321" y="113"/>
                  </a:lnTo>
                  <a:lnTo>
                    <a:pt x="326" y="114"/>
                  </a:lnTo>
                  <a:lnTo>
                    <a:pt x="331" y="115"/>
                  </a:lnTo>
                  <a:lnTo>
                    <a:pt x="329" y="121"/>
                  </a:lnTo>
                  <a:lnTo>
                    <a:pt x="328" y="127"/>
                  </a:lnTo>
                  <a:lnTo>
                    <a:pt x="327" y="133"/>
                  </a:lnTo>
                  <a:lnTo>
                    <a:pt x="326" y="139"/>
                  </a:lnTo>
                  <a:lnTo>
                    <a:pt x="322" y="139"/>
                  </a:lnTo>
                  <a:lnTo>
                    <a:pt x="319" y="140"/>
                  </a:lnTo>
                  <a:lnTo>
                    <a:pt x="316" y="140"/>
                  </a:lnTo>
                  <a:lnTo>
                    <a:pt x="312" y="141"/>
                  </a:lnTo>
                  <a:lnTo>
                    <a:pt x="314" y="144"/>
                  </a:lnTo>
                  <a:lnTo>
                    <a:pt x="318" y="148"/>
                  </a:lnTo>
                  <a:lnTo>
                    <a:pt x="320" y="152"/>
                  </a:lnTo>
                  <a:lnTo>
                    <a:pt x="322" y="156"/>
                  </a:lnTo>
                  <a:lnTo>
                    <a:pt x="321" y="160"/>
                  </a:lnTo>
                  <a:lnTo>
                    <a:pt x="321" y="164"/>
                  </a:lnTo>
                  <a:lnTo>
                    <a:pt x="321" y="168"/>
                  </a:lnTo>
                  <a:lnTo>
                    <a:pt x="320" y="173"/>
                  </a:lnTo>
                  <a:lnTo>
                    <a:pt x="318" y="175"/>
                  </a:lnTo>
                  <a:lnTo>
                    <a:pt x="314" y="177"/>
                  </a:lnTo>
                  <a:lnTo>
                    <a:pt x="311" y="179"/>
                  </a:lnTo>
                  <a:lnTo>
                    <a:pt x="309" y="181"/>
                  </a:lnTo>
                  <a:lnTo>
                    <a:pt x="311" y="185"/>
                  </a:lnTo>
                  <a:lnTo>
                    <a:pt x="314" y="188"/>
                  </a:lnTo>
                  <a:lnTo>
                    <a:pt x="318" y="192"/>
                  </a:lnTo>
                  <a:lnTo>
                    <a:pt x="321" y="195"/>
                  </a:lnTo>
                  <a:lnTo>
                    <a:pt x="320" y="200"/>
                  </a:lnTo>
                  <a:lnTo>
                    <a:pt x="319" y="203"/>
                  </a:lnTo>
                  <a:lnTo>
                    <a:pt x="317" y="206"/>
                  </a:lnTo>
                  <a:lnTo>
                    <a:pt x="316" y="210"/>
                  </a:lnTo>
                  <a:lnTo>
                    <a:pt x="313" y="212"/>
                  </a:lnTo>
                  <a:lnTo>
                    <a:pt x="311" y="216"/>
                  </a:lnTo>
                  <a:lnTo>
                    <a:pt x="309" y="219"/>
                  </a:lnTo>
                  <a:lnTo>
                    <a:pt x="306" y="221"/>
                  </a:lnTo>
                  <a:lnTo>
                    <a:pt x="304" y="226"/>
                  </a:lnTo>
                  <a:lnTo>
                    <a:pt x="302" y="232"/>
                  </a:lnTo>
                  <a:lnTo>
                    <a:pt x="298" y="236"/>
                  </a:lnTo>
                  <a:lnTo>
                    <a:pt x="296" y="240"/>
                  </a:lnTo>
                  <a:lnTo>
                    <a:pt x="293" y="243"/>
                  </a:lnTo>
                  <a:lnTo>
                    <a:pt x="289" y="247"/>
                  </a:lnTo>
                  <a:lnTo>
                    <a:pt x="284" y="250"/>
                  </a:lnTo>
                  <a:lnTo>
                    <a:pt x="281" y="254"/>
                  </a:lnTo>
                  <a:lnTo>
                    <a:pt x="271" y="256"/>
                  </a:lnTo>
                  <a:lnTo>
                    <a:pt x="259" y="258"/>
                  </a:lnTo>
                  <a:lnTo>
                    <a:pt x="244" y="259"/>
                  </a:lnTo>
                  <a:lnTo>
                    <a:pt x="228" y="259"/>
                  </a:lnTo>
                  <a:lnTo>
                    <a:pt x="211" y="259"/>
                  </a:lnTo>
                  <a:lnTo>
                    <a:pt x="192" y="258"/>
                  </a:lnTo>
                  <a:lnTo>
                    <a:pt x="173" y="256"/>
                  </a:lnTo>
                  <a:lnTo>
                    <a:pt x="153" y="254"/>
                  </a:lnTo>
                  <a:lnTo>
                    <a:pt x="132" y="251"/>
                  </a:lnTo>
                  <a:lnTo>
                    <a:pt x="114" y="248"/>
                  </a:lnTo>
                  <a:lnTo>
                    <a:pt x="94" y="245"/>
                  </a:lnTo>
                  <a:lnTo>
                    <a:pt x="77" y="240"/>
                  </a:lnTo>
                  <a:lnTo>
                    <a:pt x="61" y="236"/>
                  </a:lnTo>
                  <a:lnTo>
                    <a:pt x="47" y="232"/>
                  </a:lnTo>
                  <a:lnTo>
                    <a:pt x="34" y="226"/>
                  </a:lnTo>
                  <a:lnTo>
                    <a:pt x="25" y="221"/>
                  </a:lnTo>
                  <a:lnTo>
                    <a:pt x="22" y="211"/>
                  </a:lnTo>
                  <a:lnTo>
                    <a:pt x="18" y="198"/>
                  </a:lnTo>
                  <a:lnTo>
                    <a:pt x="17" y="187"/>
                  </a:lnTo>
                  <a:lnTo>
                    <a:pt x="17" y="177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8" y="171"/>
                  </a:lnTo>
                  <a:lnTo>
                    <a:pt x="6" y="168"/>
                  </a:lnTo>
                  <a:lnTo>
                    <a:pt x="4" y="164"/>
                  </a:lnTo>
                  <a:lnTo>
                    <a:pt x="4" y="160"/>
                  </a:lnTo>
                  <a:lnTo>
                    <a:pt x="4" y="157"/>
                  </a:lnTo>
                  <a:lnTo>
                    <a:pt x="4" y="152"/>
                  </a:lnTo>
                  <a:lnTo>
                    <a:pt x="9" y="150"/>
                  </a:lnTo>
                  <a:lnTo>
                    <a:pt x="15" y="149"/>
                  </a:lnTo>
                  <a:lnTo>
                    <a:pt x="19" y="147"/>
                  </a:lnTo>
                  <a:lnTo>
                    <a:pt x="24" y="145"/>
                  </a:lnTo>
                  <a:lnTo>
                    <a:pt x="18" y="144"/>
                  </a:lnTo>
                  <a:lnTo>
                    <a:pt x="13" y="143"/>
                  </a:lnTo>
                  <a:lnTo>
                    <a:pt x="6" y="142"/>
                  </a:lnTo>
                  <a:lnTo>
                    <a:pt x="0" y="142"/>
                  </a:lnTo>
                  <a:lnTo>
                    <a:pt x="1" y="136"/>
                  </a:lnTo>
                  <a:lnTo>
                    <a:pt x="2" y="130"/>
                  </a:lnTo>
                  <a:lnTo>
                    <a:pt x="2" y="125"/>
                  </a:lnTo>
                  <a:lnTo>
                    <a:pt x="3" y="119"/>
                  </a:lnTo>
                  <a:lnTo>
                    <a:pt x="8" y="118"/>
                  </a:lnTo>
                  <a:lnTo>
                    <a:pt x="14" y="117"/>
                  </a:lnTo>
                  <a:lnTo>
                    <a:pt x="18" y="115"/>
                  </a:lnTo>
                  <a:lnTo>
                    <a:pt x="23" y="114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11" y="82"/>
                  </a:lnTo>
                  <a:lnTo>
                    <a:pt x="17" y="81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8" y="71"/>
                  </a:lnTo>
                  <a:lnTo>
                    <a:pt x="28" y="67"/>
                  </a:lnTo>
                  <a:lnTo>
                    <a:pt x="28" y="64"/>
                  </a:lnTo>
                  <a:lnTo>
                    <a:pt x="23" y="61"/>
                  </a:lnTo>
                  <a:lnTo>
                    <a:pt x="19" y="58"/>
                  </a:lnTo>
                  <a:lnTo>
                    <a:pt x="15" y="56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3" y="38"/>
                  </a:lnTo>
                  <a:lnTo>
                    <a:pt x="13" y="31"/>
                  </a:lnTo>
                  <a:lnTo>
                    <a:pt x="14" y="24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7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D3F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4" name="Freeform 512">
              <a:extLst>
                <a:ext uri="{FF2B5EF4-FFF2-40B4-BE49-F238E27FC236}">
                  <a16:creationId xmlns:a16="http://schemas.microsoft.com/office/drawing/2014/main" id="{0FA06E81-DD9F-4A67-AB84-78BB9EF97E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1" y="3265"/>
              <a:ext cx="110" cy="86"/>
            </a:xfrm>
            <a:custGeom>
              <a:avLst/>
              <a:gdLst>
                <a:gd name="T0" fmla="*/ 0 w 329"/>
                <a:gd name="T1" fmla="*/ 0 h 256"/>
                <a:gd name="T2" fmla="*/ 0 w 329"/>
                <a:gd name="T3" fmla="*/ 0 h 256"/>
                <a:gd name="T4" fmla="*/ 1 w 329"/>
                <a:gd name="T5" fmla="*/ 0 h 256"/>
                <a:gd name="T6" fmla="*/ 1 w 329"/>
                <a:gd name="T7" fmla="*/ 0 h 256"/>
                <a:gd name="T8" fmla="*/ 1 w 329"/>
                <a:gd name="T9" fmla="*/ 0 h 256"/>
                <a:gd name="T10" fmla="*/ 1 w 329"/>
                <a:gd name="T11" fmla="*/ 0 h 256"/>
                <a:gd name="T12" fmla="*/ 1 w 329"/>
                <a:gd name="T13" fmla="*/ 0 h 256"/>
                <a:gd name="T14" fmla="*/ 1 w 329"/>
                <a:gd name="T15" fmla="*/ 0 h 256"/>
                <a:gd name="T16" fmla="*/ 1 w 329"/>
                <a:gd name="T17" fmla="*/ 0 h 256"/>
                <a:gd name="T18" fmla="*/ 1 w 329"/>
                <a:gd name="T19" fmla="*/ 0 h 256"/>
                <a:gd name="T20" fmla="*/ 1 w 329"/>
                <a:gd name="T21" fmla="*/ 0 h 256"/>
                <a:gd name="T22" fmla="*/ 1 w 329"/>
                <a:gd name="T23" fmla="*/ 0 h 256"/>
                <a:gd name="T24" fmla="*/ 1 w 329"/>
                <a:gd name="T25" fmla="*/ 1 h 256"/>
                <a:gd name="T26" fmla="*/ 1 w 329"/>
                <a:gd name="T27" fmla="*/ 1 h 256"/>
                <a:gd name="T28" fmla="*/ 1 w 329"/>
                <a:gd name="T29" fmla="*/ 1 h 256"/>
                <a:gd name="T30" fmla="*/ 1 w 329"/>
                <a:gd name="T31" fmla="*/ 1 h 256"/>
                <a:gd name="T32" fmla="*/ 1 w 329"/>
                <a:gd name="T33" fmla="*/ 1 h 256"/>
                <a:gd name="T34" fmla="*/ 1 w 329"/>
                <a:gd name="T35" fmla="*/ 1 h 256"/>
                <a:gd name="T36" fmla="*/ 1 w 329"/>
                <a:gd name="T37" fmla="*/ 1 h 256"/>
                <a:gd name="T38" fmla="*/ 1 w 329"/>
                <a:gd name="T39" fmla="*/ 1 h 256"/>
                <a:gd name="T40" fmla="*/ 1 w 329"/>
                <a:gd name="T41" fmla="*/ 1 h 256"/>
                <a:gd name="T42" fmla="*/ 1 w 329"/>
                <a:gd name="T43" fmla="*/ 1 h 256"/>
                <a:gd name="T44" fmla="*/ 1 w 329"/>
                <a:gd name="T45" fmla="*/ 1 h 256"/>
                <a:gd name="T46" fmla="*/ 1 w 329"/>
                <a:gd name="T47" fmla="*/ 1 h 256"/>
                <a:gd name="T48" fmla="*/ 1 w 329"/>
                <a:gd name="T49" fmla="*/ 1 h 256"/>
                <a:gd name="T50" fmla="*/ 1 w 329"/>
                <a:gd name="T51" fmla="*/ 1 h 256"/>
                <a:gd name="T52" fmla="*/ 1 w 329"/>
                <a:gd name="T53" fmla="*/ 1 h 256"/>
                <a:gd name="T54" fmla="*/ 1 w 329"/>
                <a:gd name="T55" fmla="*/ 1 h 256"/>
                <a:gd name="T56" fmla="*/ 0 w 329"/>
                <a:gd name="T57" fmla="*/ 1 h 256"/>
                <a:gd name="T58" fmla="*/ 0 w 329"/>
                <a:gd name="T59" fmla="*/ 1 h 256"/>
                <a:gd name="T60" fmla="*/ 0 w 329"/>
                <a:gd name="T61" fmla="*/ 1 h 256"/>
                <a:gd name="T62" fmla="*/ 0 w 329"/>
                <a:gd name="T63" fmla="*/ 1 h 256"/>
                <a:gd name="T64" fmla="*/ 0 w 329"/>
                <a:gd name="T65" fmla="*/ 1 h 256"/>
                <a:gd name="T66" fmla="*/ 0 w 329"/>
                <a:gd name="T67" fmla="*/ 1 h 256"/>
                <a:gd name="T68" fmla="*/ 0 w 329"/>
                <a:gd name="T69" fmla="*/ 1 h 256"/>
                <a:gd name="T70" fmla="*/ 0 w 329"/>
                <a:gd name="T71" fmla="*/ 1 h 256"/>
                <a:gd name="T72" fmla="*/ 0 w 329"/>
                <a:gd name="T73" fmla="*/ 1 h 256"/>
                <a:gd name="T74" fmla="*/ 0 w 329"/>
                <a:gd name="T75" fmla="*/ 1 h 256"/>
                <a:gd name="T76" fmla="*/ 0 w 329"/>
                <a:gd name="T77" fmla="*/ 0 h 256"/>
                <a:gd name="T78" fmla="*/ 0 w 329"/>
                <a:gd name="T79" fmla="*/ 0 h 256"/>
                <a:gd name="T80" fmla="*/ 0 w 329"/>
                <a:gd name="T81" fmla="*/ 0 h 256"/>
                <a:gd name="T82" fmla="*/ 0 w 329"/>
                <a:gd name="T83" fmla="*/ 0 h 256"/>
                <a:gd name="T84" fmla="*/ 0 w 329"/>
                <a:gd name="T85" fmla="*/ 0 h 256"/>
                <a:gd name="T86" fmla="*/ 0 w 329"/>
                <a:gd name="T87" fmla="*/ 0 h 256"/>
                <a:gd name="T88" fmla="*/ 0 w 329"/>
                <a:gd name="T89" fmla="*/ 0 h 256"/>
                <a:gd name="T90" fmla="*/ 0 w 329"/>
                <a:gd name="T91" fmla="*/ 0 h 256"/>
                <a:gd name="T92" fmla="*/ 0 w 329"/>
                <a:gd name="T93" fmla="*/ 0 h 256"/>
                <a:gd name="T94" fmla="*/ 0 w 329"/>
                <a:gd name="T95" fmla="*/ 0 h 256"/>
                <a:gd name="T96" fmla="*/ 0 w 329"/>
                <a:gd name="T97" fmla="*/ 0 h 2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256">
                  <a:moveTo>
                    <a:pt x="5" y="0"/>
                  </a:moveTo>
                  <a:lnTo>
                    <a:pt x="26" y="2"/>
                  </a:lnTo>
                  <a:lnTo>
                    <a:pt x="45" y="4"/>
                  </a:lnTo>
                  <a:lnTo>
                    <a:pt x="66" y="8"/>
                  </a:lnTo>
                  <a:lnTo>
                    <a:pt x="86" y="10"/>
                  </a:lnTo>
                  <a:lnTo>
                    <a:pt x="106" y="12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87" y="23"/>
                  </a:lnTo>
                  <a:lnTo>
                    <a:pt x="208" y="25"/>
                  </a:lnTo>
                  <a:lnTo>
                    <a:pt x="229" y="28"/>
                  </a:lnTo>
                  <a:lnTo>
                    <a:pt x="248" y="31"/>
                  </a:lnTo>
                  <a:lnTo>
                    <a:pt x="269" y="33"/>
                  </a:lnTo>
                  <a:lnTo>
                    <a:pt x="288" y="35"/>
                  </a:lnTo>
                  <a:lnTo>
                    <a:pt x="309" y="39"/>
                  </a:lnTo>
                  <a:lnTo>
                    <a:pt x="329" y="41"/>
                  </a:lnTo>
                  <a:lnTo>
                    <a:pt x="326" y="46"/>
                  </a:lnTo>
                  <a:lnTo>
                    <a:pt x="323" y="49"/>
                  </a:lnTo>
                  <a:lnTo>
                    <a:pt x="320" y="53"/>
                  </a:lnTo>
                  <a:lnTo>
                    <a:pt x="317" y="57"/>
                  </a:lnTo>
                  <a:lnTo>
                    <a:pt x="315" y="65"/>
                  </a:lnTo>
                  <a:lnTo>
                    <a:pt x="314" y="73"/>
                  </a:lnTo>
                  <a:lnTo>
                    <a:pt x="311" y="81"/>
                  </a:lnTo>
                  <a:lnTo>
                    <a:pt x="309" y="89"/>
                  </a:lnTo>
                  <a:lnTo>
                    <a:pt x="306" y="91"/>
                  </a:lnTo>
                  <a:lnTo>
                    <a:pt x="301" y="92"/>
                  </a:lnTo>
                  <a:lnTo>
                    <a:pt x="298" y="93"/>
                  </a:lnTo>
                  <a:lnTo>
                    <a:pt x="293" y="94"/>
                  </a:lnTo>
                  <a:lnTo>
                    <a:pt x="292" y="99"/>
                  </a:lnTo>
                  <a:lnTo>
                    <a:pt x="292" y="102"/>
                  </a:lnTo>
                  <a:lnTo>
                    <a:pt x="292" y="106"/>
                  </a:lnTo>
                  <a:lnTo>
                    <a:pt x="291" y="109"/>
                  </a:lnTo>
                  <a:lnTo>
                    <a:pt x="295" y="110"/>
                  </a:lnTo>
                  <a:lnTo>
                    <a:pt x="300" y="110"/>
                  </a:lnTo>
                  <a:lnTo>
                    <a:pt x="305" y="111"/>
                  </a:lnTo>
                  <a:lnTo>
                    <a:pt x="309" y="111"/>
                  </a:lnTo>
                  <a:lnTo>
                    <a:pt x="308" y="117"/>
                  </a:lnTo>
                  <a:lnTo>
                    <a:pt x="307" y="123"/>
                  </a:lnTo>
                  <a:lnTo>
                    <a:pt x="306" y="129"/>
                  </a:lnTo>
                  <a:lnTo>
                    <a:pt x="305" y="134"/>
                  </a:lnTo>
                  <a:lnTo>
                    <a:pt x="301" y="136"/>
                  </a:lnTo>
                  <a:lnTo>
                    <a:pt x="298" y="136"/>
                  </a:lnTo>
                  <a:lnTo>
                    <a:pt x="294" y="137"/>
                  </a:lnTo>
                  <a:lnTo>
                    <a:pt x="291" y="137"/>
                  </a:lnTo>
                  <a:lnTo>
                    <a:pt x="293" y="141"/>
                  </a:lnTo>
                  <a:lnTo>
                    <a:pt x="295" y="145"/>
                  </a:lnTo>
                  <a:lnTo>
                    <a:pt x="298" y="148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61"/>
                  </a:lnTo>
                  <a:lnTo>
                    <a:pt x="299" y="164"/>
                  </a:lnTo>
                  <a:lnTo>
                    <a:pt x="299" y="169"/>
                  </a:lnTo>
                  <a:lnTo>
                    <a:pt x="295" y="171"/>
                  </a:lnTo>
                  <a:lnTo>
                    <a:pt x="293" y="172"/>
                  </a:lnTo>
                  <a:lnTo>
                    <a:pt x="290" y="175"/>
                  </a:lnTo>
                  <a:lnTo>
                    <a:pt x="287" y="177"/>
                  </a:lnTo>
                  <a:lnTo>
                    <a:pt x="290" y="180"/>
                  </a:lnTo>
                  <a:lnTo>
                    <a:pt x="293" y="184"/>
                  </a:lnTo>
                  <a:lnTo>
                    <a:pt x="296" y="187"/>
                  </a:lnTo>
                  <a:lnTo>
                    <a:pt x="299" y="192"/>
                  </a:lnTo>
                  <a:lnTo>
                    <a:pt x="298" y="195"/>
                  </a:lnTo>
                  <a:lnTo>
                    <a:pt x="296" y="199"/>
                  </a:lnTo>
                  <a:lnTo>
                    <a:pt x="295" y="202"/>
                  </a:lnTo>
                  <a:lnTo>
                    <a:pt x="294" y="206"/>
                  </a:lnTo>
                  <a:lnTo>
                    <a:pt x="292" y="209"/>
                  </a:lnTo>
                  <a:lnTo>
                    <a:pt x="290" y="212"/>
                  </a:lnTo>
                  <a:lnTo>
                    <a:pt x="287" y="215"/>
                  </a:lnTo>
                  <a:lnTo>
                    <a:pt x="285" y="217"/>
                  </a:lnTo>
                  <a:lnTo>
                    <a:pt x="283" y="222"/>
                  </a:lnTo>
                  <a:lnTo>
                    <a:pt x="280" y="228"/>
                  </a:lnTo>
                  <a:lnTo>
                    <a:pt x="278" y="232"/>
                  </a:lnTo>
                  <a:lnTo>
                    <a:pt x="276" y="237"/>
                  </a:lnTo>
                  <a:lnTo>
                    <a:pt x="272" y="240"/>
                  </a:lnTo>
                  <a:lnTo>
                    <a:pt x="269" y="244"/>
                  </a:lnTo>
                  <a:lnTo>
                    <a:pt x="265" y="247"/>
                  </a:lnTo>
                  <a:lnTo>
                    <a:pt x="261" y="250"/>
                  </a:lnTo>
                  <a:lnTo>
                    <a:pt x="252" y="252"/>
                  </a:lnTo>
                  <a:lnTo>
                    <a:pt x="240" y="254"/>
                  </a:lnTo>
                  <a:lnTo>
                    <a:pt x="227" y="255"/>
                  </a:lnTo>
                  <a:lnTo>
                    <a:pt x="211" y="256"/>
                  </a:lnTo>
                  <a:lnTo>
                    <a:pt x="195" y="255"/>
                  </a:lnTo>
                  <a:lnTo>
                    <a:pt x="178" y="255"/>
                  </a:lnTo>
                  <a:lnTo>
                    <a:pt x="159" y="253"/>
                  </a:lnTo>
                  <a:lnTo>
                    <a:pt x="141" y="252"/>
                  </a:lnTo>
                  <a:lnTo>
                    <a:pt x="123" y="248"/>
                  </a:lnTo>
                  <a:lnTo>
                    <a:pt x="105" y="246"/>
                  </a:lnTo>
                  <a:lnTo>
                    <a:pt x="88" y="243"/>
                  </a:lnTo>
                  <a:lnTo>
                    <a:pt x="71" y="238"/>
                  </a:lnTo>
                  <a:lnTo>
                    <a:pt x="57" y="235"/>
                  </a:lnTo>
                  <a:lnTo>
                    <a:pt x="43" y="230"/>
                  </a:lnTo>
                  <a:lnTo>
                    <a:pt x="33" y="224"/>
                  </a:lnTo>
                  <a:lnTo>
                    <a:pt x="23" y="220"/>
                  </a:lnTo>
                  <a:lnTo>
                    <a:pt x="20" y="209"/>
                  </a:lnTo>
                  <a:lnTo>
                    <a:pt x="17" y="198"/>
                  </a:lnTo>
                  <a:lnTo>
                    <a:pt x="15" y="186"/>
                  </a:lnTo>
                  <a:lnTo>
                    <a:pt x="15" y="176"/>
                  </a:lnTo>
                  <a:lnTo>
                    <a:pt x="13" y="174"/>
                  </a:lnTo>
                  <a:lnTo>
                    <a:pt x="11" y="171"/>
                  </a:lnTo>
                  <a:lnTo>
                    <a:pt x="7" y="169"/>
                  </a:lnTo>
                  <a:lnTo>
                    <a:pt x="5" y="167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4" y="155"/>
                  </a:lnTo>
                  <a:lnTo>
                    <a:pt x="4" y="152"/>
                  </a:lnTo>
                  <a:lnTo>
                    <a:pt x="8" y="149"/>
                  </a:lnTo>
                  <a:lnTo>
                    <a:pt x="13" y="148"/>
                  </a:lnTo>
                  <a:lnTo>
                    <a:pt x="18" y="146"/>
                  </a:lnTo>
                  <a:lnTo>
                    <a:pt x="22" y="144"/>
                  </a:lnTo>
                  <a:lnTo>
                    <a:pt x="17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1"/>
                  </a:lnTo>
                  <a:lnTo>
                    <a:pt x="2" y="136"/>
                  </a:lnTo>
                  <a:lnTo>
                    <a:pt x="3" y="129"/>
                  </a:lnTo>
                  <a:lnTo>
                    <a:pt x="3" y="123"/>
                  </a:lnTo>
                  <a:lnTo>
                    <a:pt x="4" y="117"/>
                  </a:lnTo>
                  <a:lnTo>
                    <a:pt x="8" y="116"/>
                  </a:lnTo>
                  <a:lnTo>
                    <a:pt x="13" y="115"/>
                  </a:lnTo>
                  <a:lnTo>
                    <a:pt x="17" y="115"/>
                  </a:lnTo>
                  <a:lnTo>
                    <a:pt x="21" y="114"/>
                  </a:lnTo>
                  <a:lnTo>
                    <a:pt x="18" y="109"/>
                  </a:lnTo>
                  <a:lnTo>
                    <a:pt x="14" y="106"/>
                  </a:lnTo>
                  <a:lnTo>
                    <a:pt x="11" y="102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11" y="81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26" y="73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6" y="63"/>
                  </a:lnTo>
                  <a:lnTo>
                    <a:pt x="22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6"/>
                  </a:lnTo>
                  <a:lnTo>
                    <a:pt x="12" y="39"/>
                  </a:lnTo>
                  <a:lnTo>
                    <a:pt x="12" y="32"/>
                  </a:lnTo>
                  <a:lnTo>
                    <a:pt x="13" y="24"/>
                  </a:lnTo>
                  <a:lnTo>
                    <a:pt x="11" y="18"/>
                  </a:lnTo>
                  <a:lnTo>
                    <a:pt x="10" y="11"/>
                  </a:lnTo>
                  <a:lnTo>
                    <a:pt x="7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7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5" name="Freeform 513">
              <a:extLst>
                <a:ext uri="{FF2B5EF4-FFF2-40B4-BE49-F238E27FC236}">
                  <a16:creationId xmlns:a16="http://schemas.microsoft.com/office/drawing/2014/main" id="{977AA292-58FB-4A29-9A0E-547897B8E6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4" y="3266"/>
              <a:ext cx="103" cy="85"/>
            </a:xfrm>
            <a:custGeom>
              <a:avLst/>
              <a:gdLst>
                <a:gd name="T0" fmla="*/ 0 w 306"/>
                <a:gd name="T1" fmla="*/ 0 h 252"/>
                <a:gd name="T2" fmla="*/ 0 w 306"/>
                <a:gd name="T3" fmla="*/ 0 h 252"/>
                <a:gd name="T4" fmla="*/ 1 w 306"/>
                <a:gd name="T5" fmla="*/ 0 h 252"/>
                <a:gd name="T6" fmla="*/ 1 w 306"/>
                <a:gd name="T7" fmla="*/ 0 h 252"/>
                <a:gd name="T8" fmla="*/ 1 w 306"/>
                <a:gd name="T9" fmla="*/ 0 h 252"/>
                <a:gd name="T10" fmla="*/ 1 w 306"/>
                <a:gd name="T11" fmla="*/ 0 h 252"/>
                <a:gd name="T12" fmla="*/ 1 w 306"/>
                <a:gd name="T13" fmla="*/ 0 h 252"/>
                <a:gd name="T14" fmla="*/ 1 w 306"/>
                <a:gd name="T15" fmla="*/ 0 h 252"/>
                <a:gd name="T16" fmla="*/ 1 w 306"/>
                <a:gd name="T17" fmla="*/ 0 h 252"/>
                <a:gd name="T18" fmla="*/ 1 w 306"/>
                <a:gd name="T19" fmla="*/ 0 h 252"/>
                <a:gd name="T20" fmla="*/ 1 w 306"/>
                <a:gd name="T21" fmla="*/ 0 h 252"/>
                <a:gd name="T22" fmla="*/ 1 w 306"/>
                <a:gd name="T23" fmla="*/ 0 h 252"/>
                <a:gd name="T24" fmla="*/ 1 w 306"/>
                <a:gd name="T25" fmla="*/ 0 h 252"/>
                <a:gd name="T26" fmla="*/ 1 w 306"/>
                <a:gd name="T27" fmla="*/ 1 h 252"/>
                <a:gd name="T28" fmla="*/ 1 w 306"/>
                <a:gd name="T29" fmla="*/ 1 h 252"/>
                <a:gd name="T30" fmla="*/ 1 w 306"/>
                <a:gd name="T31" fmla="*/ 1 h 252"/>
                <a:gd name="T32" fmla="*/ 1 w 306"/>
                <a:gd name="T33" fmla="*/ 1 h 252"/>
                <a:gd name="T34" fmla="*/ 1 w 306"/>
                <a:gd name="T35" fmla="*/ 1 h 252"/>
                <a:gd name="T36" fmla="*/ 1 w 306"/>
                <a:gd name="T37" fmla="*/ 1 h 252"/>
                <a:gd name="T38" fmla="*/ 1 w 306"/>
                <a:gd name="T39" fmla="*/ 1 h 252"/>
                <a:gd name="T40" fmla="*/ 1 w 306"/>
                <a:gd name="T41" fmla="*/ 1 h 252"/>
                <a:gd name="T42" fmla="*/ 1 w 306"/>
                <a:gd name="T43" fmla="*/ 1 h 252"/>
                <a:gd name="T44" fmla="*/ 1 w 306"/>
                <a:gd name="T45" fmla="*/ 1 h 252"/>
                <a:gd name="T46" fmla="*/ 1 w 306"/>
                <a:gd name="T47" fmla="*/ 1 h 252"/>
                <a:gd name="T48" fmla="*/ 1 w 306"/>
                <a:gd name="T49" fmla="*/ 1 h 252"/>
                <a:gd name="T50" fmla="*/ 1 w 306"/>
                <a:gd name="T51" fmla="*/ 1 h 252"/>
                <a:gd name="T52" fmla="*/ 1 w 306"/>
                <a:gd name="T53" fmla="*/ 1 h 252"/>
                <a:gd name="T54" fmla="*/ 1 w 306"/>
                <a:gd name="T55" fmla="*/ 1 h 252"/>
                <a:gd name="T56" fmla="*/ 0 w 306"/>
                <a:gd name="T57" fmla="*/ 1 h 252"/>
                <a:gd name="T58" fmla="*/ 0 w 306"/>
                <a:gd name="T59" fmla="*/ 1 h 252"/>
                <a:gd name="T60" fmla="*/ 0 w 306"/>
                <a:gd name="T61" fmla="*/ 1 h 252"/>
                <a:gd name="T62" fmla="*/ 0 w 306"/>
                <a:gd name="T63" fmla="*/ 1 h 252"/>
                <a:gd name="T64" fmla="*/ 0 w 306"/>
                <a:gd name="T65" fmla="*/ 1 h 252"/>
                <a:gd name="T66" fmla="*/ 0 w 306"/>
                <a:gd name="T67" fmla="*/ 1 h 252"/>
                <a:gd name="T68" fmla="*/ 0 w 306"/>
                <a:gd name="T69" fmla="*/ 1 h 252"/>
                <a:gd name="T70" fmla="*/ 0 w 306"/>
                <a:gd name="T71" fmla="*/ 1 h 252"/>
                <a:gd name="T72" fmla="*/ 0 w 306"/>
                <a:gd name="T73" fmla="*/ 1 h 252"/>
                <a:gd name="T74" fmla="*/ 0 w 306"/>
                <a:gd name="T75" fmla="*/ 1 h 252"/>
                <a:gd name="T76" fmla="*/ 0 w 306"/>
                <a:gd name="T77" fmla="*/ 0 h 252"/>
                <a:gd name="T78" fmla="*/ 0 w 306"/>
                <a:gd name="T79" fmla="*/ 0 h 252"/>
                <a:gd name="T80" fmla="*/ 0 w 306"/>
                <a:gd name="T81" fmla="*/ 0 h 252"/>
                <a:gd name="T82" fmla="*/ 0 w 306"/>
                <a:gd name="T83" fmla="*/ 0 h 252"/>
                <a:gd name="T84" fmla="*/ 0 w 306"/>
                <a:gd name="T85" fmla="*/ 0 h 252"/>
                <a:gd name="T86" fmla="*/ 0 w 306"/>
                <a:gd name="T87" fmla="*/ 0 h 252"/>
                <a:gd name="T88" fmla="*/ 0 w 306"/>
                <a:gd name="T89" fmla="*/ 0 h 252"/>
                <a:gd name="T90" fmla="*/ 0 w 306"/>
                <a:gd name="T91" fmla="*/ 0 h 252"/>
                <a:gd name="T92" fmla="*/ 0 w 306"/>
                <a:gd name="T93" fmla="*/ 0 h 252"/>
                <a:gd name="T94" fmla="*/ 0 w 306"/>
                <a:gd name="T95" fmla="*/ 0 h 252"/>
                <a:gd name="T96" fmla="*/ 0 w 306"/>
                <a:gd name="T97" fmla="*/ 0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06" h="252">
                  <a:moveTo>
                    <a:pt x="6" y="0"/>
                  </a:moveTo>
                  <a:lnTo>
                    <a:pt x="24" y="2"/>
                  </a:lnTo>
                  <a:lnTo>
                    <a:pt x="44" y="5"/>
                  </a:lnTo>
                  <a:lnTo>
                    <a:pt x="62" y="7"/>
                  </a:lnTo>
                  <a:lnTo>
                    <a:pt x="80" y="9"/>
                  </a:lnTo>
                  <a:lnTo>
                    <a:pt x="100" y="12"/>
                  </a:lnTo>
                  <a:lnTo>
                    <a:pt x="118" y="14"/>
                  </a:lnTo>
                  <a:lnTo>
                    <a:pt x="137" y="16"/>
                  </a:lnTo>
                  <a:lnTo>
                    <a:pt x="156" y="18"/>
                  </a:lnTo>
                  <a:lnTo>
                    <a:pt x="175" y="22"/>
                  </a:lnTo>
                  <a:lnTo>
                    <a:pt x="193" y="24"/>
                  </a:lnTo>
                  <a:lnTo>
                    <a:pt x="212" y="27"/>
                  </a:lnTo>
                  <a:lnTo>
                    <a:pt x="231" y="29"/>
                  </a:lnTo>
                  <a:lnTo>
                    <a:pt x="250" y="31"/>
                  </a:lnTo>
                  <a:lnTo>
                    <a:pt x="268" y="33"/>
                  </a:lnTo>
                  <a:lnTo>
                    <a:pt x="288" y="36"/>
                  </a:lnTo>
                  <a:lnTo>
                    <a:pt x="306" y="38"/>
                  </a:lnTo>
                  <a:lnTo>
                    <a:pt x="304" y="43"/>
                  </a:lnTo>
                  <a:lnTo>
                    <a:pt x="300" y="46"/>
                  </a:lnTo>
                  <a:lnTo>
                    <a:pt x="297" y="50"/>
                  </a:lnTo>
                  <a:lnTo>
                    <a:pt x="295" y="53"/>
                  </a:lnTo>
                  <a:lnTo>
                    <a:pt x="294" y="61"/>
                  </a:lnTo>
                  <a:lnTo>
                    <a:pt x="291" y="69"/>
                  </a:lnTo>
                  <a:lnTo>
                    <a:pt x="290" y="78"/>
                  </a:lnTo>
                  <a:lnTo>
                    <a:pt x="288" y="86"/>
                  </a:lnTo>
                  <a:lnTo>
                    <a:pt x="283" y="88"/>
                  </a:lnTo>
                  <a:lnTo>
                    <a:pt x="280" y="89"/>
                  </a:lnTo>
                  <a:lnTo>
                    <a:pt x="276" y="90"/>
                  </a:lnTo>
                  <a:lnTo>
                    <a:pt x="272" y="91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1" y="103"/>
                  </a:lnTo>
                  <a:lnTo>
                    <a:pt x="271" y="106"/>
                  </a:lnTo>
                  <a:lnTo>
                    <a:pt x="274" y="107"/>
                  </a:lnTo>
                  <a:lnTo>
                    <a:pt x="279" y="107"/>
                  </a:lnTo>
                  <a:lnTo>
                    <a:pt x="282" y="107"/>
                  </a:lnTo>
                  <a:lnTo>
                    <a:pt x="287" y="108"/>
                  </a:lnTo>
                  <a:lnTo>
                    <a:pt x="285" y="114"/>
                  </a:lnTo>
                  <a:lnTo>
                    <a:pt x="284" y="120"/>
                  </a:lnTo>
                  <a:lnTo>
                    <a:pt x="283" y="126"/>
                  </a:lnTo>
                  <a:lnTo>
                    <a:pt x="282" y="131"/>
                  </a:lnTo>
                  <a:lnTo>
                    <a:pt x="279" y="131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69" y="134"/>
                  </a:lnTo>
                  <a:lnTo>
                    <a:pt x="272" y="137"/>
                  </a:lnTo>
                  <a:lnTo>
                    <a:pt x="274" y="141"/>
                  </a:lnTo>
                  <a:lnTo>
                    <a:pt x="276" y="145"/>
                  </a:lnTo>
                  <a:lnTo>
                    <a:pt x="279" y="149"/>
                  </a:lnTo>
                  <a:lnTo>
                    <a:pt x="277" y="153"/>
                  </a:lnTo>
                  <a:lnTo>
                    <a:pt x="277" y="157"/>
                  </a:lnTo>
                  <a:lnTo>
                    <a:pt x="277" y="161"/>
                  </a:lnTo>
                  <a:lnTo>
                    <a:pt x="276" y="165"/>
                  </a:lnTo>
                  <a:lnTo>
                    <a:pt x="274" y="167"/>
                  </a:lnTo>
                  <a:lnTo>
                    <a:pt x="272" y="169"/>
                  </a:lnTo>
                  <a:lnTo>
                    <a:pt x="268" y="172"/>
                  </a:lnTo>
                  <a:lnTo>
                    <a:pt x="266" y="174"/>
                  </a:lnTo>
                  <a:lnTo>
                    <a:pt x="268" y="177"/>
                  </a:lnTo>
                  <a:lnTo>
                    <a:pt x="272" y="181"/>
                  </a:lnTo>
                  <a:lnTo>
                    <a:pt x="274" y="184"/>
                  </a:lnTo>
                  <a:lnTo>
                    <a:pt x="276" y="188"/>
                  </a:lnTo>
                  <a:lnTo>
                    <a:pt x="275" y="191"/>
                  </a:lnTo>
                  <a:lnTo>
                    <a:pt x="274" y="195"/>
                  </a:lnTo>
                  <a:lnTo>
                    <a:pt x="273" y="198"/>
                  </a:lnTo>
                  <a:lnTo>
                    <a:pt x="272" y="202"/>
                  </a:lnTo>
                  <a:lnTo>
                    <a:pt x="269" y="205"/>
                  </a:lnTo>
                  <a:lnTo>
                    <a:pt x="268" y="207"/>
                  </a:lnTo>
                  <a:lnTo>
                    <a:pt x="266" y="211"/>
                  </a:lnTo>
                  <a:lnTo>
                    <a:pt x="264" y="214"/>
                  </a:lnTo>
                  <a:lnTo>
                    <a:pt x="261" y="219"/>
                  </a:lnTo>
                  <a:lnTo>
                    <a:pt x="259" y="224"/>
                  </a:lnTo>
                  <a:lnTo>
                    <a:pt x="257" y="229"/>
                  </a:lnTo>
                  <a:lnTo>
                    <a:pt x="254" y="234"/>
                  </a:lnTo>
                  <a:lnTo>
                    <a:pt x="252" y="237"/>
                  </a:lnTo>
                  <a:lnTo>
                    <a:pt x="249" y="240"/>
                  </a:lnTo>
                  <a:lnTo>
                    <a:pt x="245" y="243"/>
                  </a:lnTo>
                  <a:lnTo>
                    <a:pt x="242" y="247"/>
                  </a:lnTo>
                  <a:lnTo>
                    <a:pt x="234" y="249"/>
                  </a:lnTo>
                  <a:lnTo>
                    <a:pt x="222" y="251"/>
                  </a:lnTo>
                  <a:lnTo>
                    <a:pt x="209" y="252"/>
                  </a:lnTo>
                  <a:lnTo>
                    <a:pt x="196" y="252"/>
                  </a:lnTo>
                  <a:lnTo>
                    <a:pt x="181" y="252"/>
                  </a:lnTo>
                  <a:lnTo>
                    <a:pt x="163" y="252"/>
                  </a:lnTo>
                  <a:lnTo>
                    <a:pt x="147" y="250"/>
                  </a:lnTo>
                  <a:lnTo>
                    <a:pt x="130" y="249"/>
                  </a:lnTo>
                  <a:lnTo>
                    <a:pt x="113" y="247"/>
                  </a:lnTo>
                  <a:lnTo>
                    <a:pt x="95" y="243"/>
                  </a:lnTo>
                  <a:lnTo>
                    <a:pt x="79" y="240"/>
                  </a:lnTo>
                  <a:lnTo>
                    <a:pt x="64" y="236"/>
                  </a:lnTo>
                  <a:lnTo>
                    <a:pt x="50" y="232"/>
                  </a:lnTo>
                  <a:lnTo>
                    <a:pt x="39" y="228"/>
                  </a:lnTo>
                  <a:lnTo>
                    <a:pt x="29" y="222"/>
                  </a:lnTo>
                  <a:lnTo>
                    <a:pt x="21" y="218"/>
                  </a:lnTo>
                  <a:lnTo>
                    <a:pt x="17" y="207"/>
                  </a:lnTo>
                  <a:lnTo>
                    <a:pt x="15" y="196"/>
                  </a:lnTo>
                  <a:lnTo>
                    <a:pt x="14" y="186"/>
                  </a:lnTo>
                  <a:lnTo>
                    <a:pt x="14" y="174"/>
                  </a:lnTo>
                  <a:lnTo>
                    <a:pt x="11" y="172"/>
                  </a:lnTo>
                  <a:lnTo>
                    <a:pt x="9" y="169"/>
                  </a:lnTo>
                  <a:lnTo>
                    <a:pt x="7" y="168"/>
                  </a:lnTo>
                  <a:lnTo>
                    <a:pt x="4" y="166"/>
                  </a:lnTo>
                  <a:lnTo>
                    <a:pt x="4" y="161"/>
                  </a:lnTo>
                  <a:lnTo>
                    <a:pt x="4" y="158"/>
                  </a:lnTo>
                  <a:lnTo>
                    <a:pt x="3" y="154"/>
                  </a:lnTo>
                  <a:lnTo>
                    <a:pt x="3" y="151"/>
                  </a:lnTo>
                  <a:lnTo>
                    <a:pt x="8" y="149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21" y="143"/>
                  </a:lnTo>
                  <a:lnTo>
                    <a:pt x="16" y="142"/>
                  </a:lnTo>
                  <a:lnTo>
                    <a:pt x="10" y="141"/>
                  </a:lnTo>
                  <a:lnTo>
                    <a:pt x="6" y="141"/>
                  </a:lnTo>
                  <a:lnTo>
                    <a:pt x="0" y="139"/>
                  </a:lnTo>
                  <a:lnTo>
                    <a:pt x="1" y="134"/>
                  </a:lnTo>
                  <a:lnTo>
                    <a:pt x="2" y="128"/>
                  </a:lnTo>
                  <a:lnTo>
                    <a:pt x="2" y="122"/>
                  </a:lnTo>
                  <a:lnTo>
                    <a:pt x="3" y="116"/>
                  </a:lnTo>
                  <a:lnTo>
                    <a:pt x="8" y="115"/>
                  </a:lnTo>
                  <a:lnTo>
                    <a:pt x="12" y="114"/>
                  </a:lnTo>
                  <a:lnTo>
                    <a:pt x="16" y="113"/>
                  </a:lnTo>
                  <a:lnTo>
                    <a:pt x="21" y="112"/>
                  </a:lnTo>
                  <a:lnTo>
                    <a:pt x="17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7" y="90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10" y="81"/>
                  </a:lnTo>
                  <a:lnTo>
                    <a:pt x="16" y="80"/>
                  </a:lnTo>
                  <a:lnTo>
                    <a:pt x="21" y="77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5" y="62"/>
                  </a:lnTo>
                  <a:lnTo>
                    <a:pt x="21" y="60"/>
                  </a:lnTo>
                  <a:lnTo>
                    <a:pt x="17" y="58"/>
                  </a:lnTo>
                  <a:lnTo>
                    <a:pt x="14" y="55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2" y="30"/>
                  </a:lnTo>
                  <a:lnTo>
                    <a:pt x="14" y="23"/>
                  </a:lnTo>
                  <a:lnTo>
                    <a:pt x="11" y="17"/>
                  </a:lnTo>
                  <a:lnTo>
                    <a:pt x="10" y="12"/>
                  </a:lnTo>
                  <a:lnTo>
                    <a:pt x="8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F5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6" name="Freeform 514">
              <a:extLst>
                <a:ext uri="{FF2B5EF4-FFF2-40B4-BE49-F238E27FC236}">
                  <a16:creationId xmlns:a16="http://schemas.microsoft.com/office/drawing/2014/main" id="{8AE6CC52-AEEB-40C8-8B07-F5F339296F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8" y="3267"/>
              <a:ext cx="95" cy="84"/>
            </a:xfrm>
            <a:custGeom>
              <a:avLst/>
              <a:gdLst>
                <a:gd name="T0" fmla="*/ 0 w 283"/>
                <a:gd name="T1" fmla="*/ 0 h 250"/>
                <a:gd name="T2" fmla="*/ 0 w 283"/>
                <a:gd name="T3" fmla="*/ 0 h 250"/>
                <a:gd name="T4" fmla="*/ 1 w 283"/>
                <a:gd name="T5" fmla="*/ 0 h 250"/>
                <a:gd name="T6" fmla="*/ 1 w 283"/>
                <a:gd name="T7" fmla="*/ 0 h 250"/>
                <a:gd name="T8" fmla="*/ 1 w 283"/>
                <a:gd name="T9" fmla="*/ 0 h 250"/>
                <a:gd name="T10" fmla="*/ 1 w 283"/>
                <a:gd name="T11" fmla="*/ 0 h 250"/>
                <a:gd name="T12" fmla="*/ 1 w 283"/>
                <a:gd name="T13" fmla="*/ 0 h 250"/>
                <a:gd name="T14" fmla="*/ 1 w 283"/>
                <a:gd name="T15" fmla="*/ 0 h 250"/>
                <a:gd name="T16" fmla="*/ 1 w 283"/>
                <a:gd name="T17" fmla="*/ 0 h 250"/>
                <a:gd name="T18" fmla="*/ 1 w 283"/>
                <a:gd name="T19" fmla="*/ 0 h 250"/>
                <a:gd name="T20" fmla="*/ 1 w 283"/>
                <a:gd name="T21" fmla="*/ 0 h 250"/>
                <a:gd name="T22" fmla="*/ 1 w 283"/>
                <a:gd name="T23" fmla="*/ 0 h 250"/>
                <a:gd name="T24" fmla="*/ 1 w 283"/>
                <a:gd name="T25" fmla="*/ 0 h 250"/>
                <a:gd name="T26" fmla="*/ 1 w 283"/>
                <a:gd name="T27" fmla="*/ 1 h 250"/>
                <a:gd name="T28" fmla="*/ 1 w 283"/>
                <a:gd name="T29" fmla="*/ 1 h 250"/>
                <a:gd name="T30" fmla="*/ 1 w 283"/>
                <a:gd name="T31" fmla="*/ 1 h 250"/>
                <a:gd name="T32" fmla="*/ 1 w 283"/>
                <a:gd name="T33" fmla="*/ 1 h 250"/>
                <a:gd name="T34" fmla="*/ 1 w 283"/>
                <a:gd name="T35" fmla="*/ 1 h 250"/>
                <a:gd name="T36" fmla="*/ 1 w 283"/>
                <a:gd name="T37" fmla="*/ 1 h 250"/>
                <a:gd name="T38" fmla="*/ 1 w 283"/>
                <a:gd name="T39" fmla="*/ 1 h 250"/>
                <a:gd name="T40" fmla="*/ 1 w 283"/>
                <a:gd name="T41" fmla="*/ 1 h 250"/>
                <a:gd name="T42" fmla="*/ 1 w 283"/>
                <a:gd name="T43" fmla="*/ 1 h 250"/>
                <a:gd name="T44" fmla="*/ 1 w 283"/>
                <a:gd name="T45" fmla="*/ 1 h 250"/>
                <a:gd name="T46" fmla="*/ 1 w 283"/>
                <a:gd name="T47" fmla="*/ 1 h 250"/>
                <a:gd name="T48" fmla="*/ 1 w 283"/>
                <a:gd name="T49" fmla="*/ 1 h 250"/>
                <a:gd name="T50" fmla="*/ 1 w 283"/>
                <a:gd name="T51" fmla="*/ 1 h 250"/>
                <a:gd name="T52" fmla="*/ 1 w 283"/>
                <a:gd name="T53" fmla="*/ 1 h 250"/>
                <a:gd name="T54" fmla="*/ 1 w 283"/>
                <a:gd name="T55" fmla="*/ 1 h 250"/>
                <a:gd name="T56" fmla="*/ 0 w 283"/>
                <a:gd name="T57" fmla="*/ 1 h 250"/>
                <a:gd name="T58" fmla="*/ 0 w 283"/>
                <a:gd name="T59" fmla="*/ 1 h 250"/>
                <a:gd name="T60" fmla="*/ 0 w 283"/>
                <a:gd name="T61" fmla="*/ 1 h 250"/>
                <a:gd name="T62" fmla="*/ 0 w 283"/>
                <a:gd name="T63" fmla="*/ 1 h 250"/>
                <a:gd name="T64" fmla="*/ 0 w 283"/>
                <a:gd name="T65" fmla="*/ 1 h 250"/>
                <a:gd name="T66" fmla="*/ 0 w 283"/>
                <a:gd name="T67" fmla="*/ 1 h 250"/>
                <a:gd name="T68" fmla="*/ 0 w 283"/>
                <a:gd name="T69" fmla="*/ 1 h 250"/>
                <a:gd name="T70" fmla="*/ 0 w 283"/>
                <a:gd name="T71" fmla="*/ 1 h 250"/>
                <a:gd name="T72" fmla="*/ 0 w 283"/>
                <a:gd name="T73" fmla="*/ 1 h 250"/>
                <a:gd name="T74" fmla="*/ 0 w 283"/>
                <a:gd name="T75" fmla="*/ 1 h 250"/>
                <a:gd name="T76" fmla="*/ 0 w 283"/>
                <a:gd name="T77" fmla="*/ 0 h 250"/>
                <a:gd name="T78" fmla="*/ 0 w 283"/>
                <a:gd name="T79" fmla="*/ 0 h 250"/>
                <a:gd name="T80" fmla="*/ 0 w 283"/>
                <a:gd name="T81" fmla="*/ 0 h 250"/>
                <a:gd name="T82" fmla="*/ 0 w 283"/>
                <a:gd name="T83" fmla="*/ 0 h 250"/>
                <a:gd name="T84" fmla="*/ 0 w 283"/>
                <a:gd name="T85" fmla="*/ 0 h 250"/>
                <a:gd name="T86" fmla="*/ 0 w 283"/>
                <a:gd name="T87" fmla="*/ 0 h 250"/>
                <a:gd name="T88" fmla="*/ 0 w 283"/>
                <a:gd name="T89" fmla="*/ 0 h 250"/>
                <a:gd name="T90" fmla="*/ 0 w 283"/>
                <a:gd name="T91" fmla="*/ 0 h 250"/>
                <a:gd name="T92" fmla="*/ 0 w 283"/>
                <a:gd name="T93" fmla="*/ 0 h 250"/>
                <a:gd name="T94" fmla="*/ 0 w 283"/>
                <a:gd name="T95" fmla="*/ 0 h 250"/>
                <a:gd name="T96" fmla="*/ 0 w 283"/>
                <a:gd name="T97" fmla="*/ 0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3" h="250">
                  <a:moveTo>
                    <a:pt x="7" y="0"/>
                  </a:moveTo>
                  <a:lnTo>
                    <a:pt x="24" y="3"/>
                  </a:lnTo>
                  <a:lnTo>
                    <a:pt x="42" y="5"/>
                  </a:lnTo>
                  <a:lnTo>
                    <a:pt x="59" y="7"/>
                  </a:lnTo>
                  <a:lnTo>
                    <a:pt x="76" y="10"/>
                  </a:lnTo>
                  <a:lnTo>
                    <a:pt x="94" y="12"/>
                  </a:lnTo>
                  <a:lnTo>
                    <a:pt x="111" y="14"/>
                  </a:lnTo>
                  <a:lnTo>
                    <a:pt x="128" y="16"/>
                  </a:lnTo>
                  <a:lnTo>
                    <a:pt x="145" y="19"/>
                  </a:lnTo>
                  <a:lnTo>
                    <a:pt x="162" y="21"/>
                  </a:lnTo>
                  <a:lnTo>
                    <a:pt x="179" y="23"/>
                  </a:lnTo>
                  <a:lnTo>
                    <a:pt x="196" y="26"/>
                  </a:lnTo>
                  <a:lnTo>
                    <a:pt x="213" y="27"/>
                  </a:lnTo>
                  <a:lnTo>
                    <a:pt x="231" y="29"/>
                  </a:lnTo>
                  <a:lnTo>
                    <a:pt x="248" y="31"/>
                  </a:lnTo>
                  <a:lnTo>
                    <a:pt x="265" y="34"/>
                  </a:lnTo>
                  <a:lnTo>
                    <a:pt x="283" y="36"/>
                  </a:lnTo>
                  <a:lnTo>
                    <a:pt x="280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2" y="51"/>
                  </a:lnTo>
                  <a:lnTo>
                    <a:pt x="271" y="59"/>
                  </a:lnTo>
                  <a:lnTo>
                    <a:pt x="269" y="67"/>
                  </a:lnTo>
                  <a:lnTo>
                    <a:pt x="268" y="75"/>
                  </a:lnTo>
                  <a:lnTo>
                    <a:pt x="265" y="83"/>
                  </a:lnTo>
                  <a:lnTo>
                    <a:pt x="262" y="84"/>
                  </a:lnTo>
                  <a:lnTo>
                    <a:pt x="258" y="87"/>
                  </a:lnTo>
                  <a:lnTo>
                    <a:pt x="255" y="88"/>
                  </a:lnTo>
                  <a:lnTo>
                    <a:pt x="250" y="89"/>
                  </a:lnTo>
                  <a:lnTo>
                    <a:pt x="250" y="94"/>
                  </a:lnTo>
                  <a:lnTo>
                    <a:pt x="250" y="97"/>
                  </a:lnTo>
                  <a:lnTo>
                    <a:pt x="249" y="101"/>
                  </a:lnTo>
                  <a:lnTo>
                    <a:pt x="249" y="104"/>
                  </a:lnTo>
                  <a:lnTo>
                    <a:pt x="253" y="104"/>
                  </a:lnTo>
                  <a:lnTo>
                    <a:pt x="257" y="104"/>
                  </a:lnTo>
                  <a:lnTo>
                    <a:pt x="261" y="105"/>
                  </a:lnTo>
                  <a:lnTo>
                    <a:pt x="264" y="105"/>
                  </a:lnTo>
                  <a:lnTo>
                    <a:pt x="263" y="111"/>
                  </a:lnTo>
                  <a:lnTo>
                    <a:pt x="262" y="117"/>
                  </a:lnTo>
                  <a:lnTo>
                    <a:pt x="261" y="122"/>
                  </a:lnTo>
                  <a:lnTo>
                    <a:pt x="260" y="128"/>
                  </a:lnTo>
                  <a:lnTo>
                    <a:pt x="257" y="129"/>
                  </a:lnTo>
                  <a:lnTo>
                    <a:pt x="254" y="129"/>
                  </a:lnTo>
                  <a:lnTo>
                    <a:pt x="251" y="131"/>
                  </a:lnTo>
                  <a:lnTo>
                    <a:pt x="248" y="132"/>
                  </a:lnTo>
                  <a:lnTo>
                    <a:pt x="250" y="135"/>
                  </a:lnTo>
                  <a:lnTo>
                    <a:pt x="253" y="139"/>
                  </a:lnTo>
                  <a:lnTo>
                    <a:pt x="254" y="142"/>
                  </a:lnTo>
                  <a:lnTo>
                    <a:pt x="256" y="145"/>
                  </a:lnTo>
                  <a:lnTo>
                    <a:pt x="256" y="150"/>
                  </a:lnTo>
                  <a:lnTo>
                    <a:pt x="256" y="154"/>
                  </a:lnTo>
                  <a:lnTo>
                    <a:pt x="255" y="158"/>
                  </a:lnTo>
                  <a:lnTo>
                    <a:pt x="255" y="163"/>
                  </a:lnTo>
                  <a:lnTo>
                    <a:pt x="253" y="165"/>
                  </a:lnTo>
                  <a:lnTo>
                    <a:pt x="250" y="166"/>
                  </a:lnTo>
                  <a:lnTo>
                    <a:pt x="247" y="169"/>
                  </a:lnTo>
                  <a:lnTo>
                    <a:pt x="245" y="171"/>
                  </a:lnTo>
                  <a:lnTo>
                    <a:pt x="247" y="174"/>
                  </a:lnTo>
                  <a:lnTo>
                    <a:pt x="250" y="178"/>
                  </a:lnTo>
                  <a:lnTo>
                    <a:pt x="253" y="181"/>
                  </a:lnTo>
                  <a:lnTo>
                    <a:pt x="255" y="184"/>
                  </a:lnTo>
                  <a:lnTo>
                    <a:pt x="254" y="188"/>
                  </a:lnTo>
                  <a:lnTo>
                    <a:pt x="253" y="192"/>
                  </a:lnTo>
                  <a:lnTo>
                    <a:pt x="251" y="195"/>
                  </a:lnTo>
                  <a:lnTo>
                    <a:pt x="250" y="200"/>
                  </a:lnTo>
                  <a:lnTo>
                    <a:pt x="248" y="202"/>
                  </a:lnTo>
                  <a:lnTo>
                    <a:pt x="246" y="205"/>
                  </a:lnTo>
                  <a:lnTo>
                    <a:pt x="245" y="208"/>
                  </a:lnTo>
                  <a:lnTo>
                    <a:pt x="242" y="211"/>
                  </a:lnTo>
                  <a:lnTo>
                    <a:pt x="240" y="216"/>
                  </a:lnTo>
                  <a:lnTo>
                    <a:pt x="239" y="220"/>
                  </a:lnTo>
                  <a:lnTo>
                    <a:pt x="236" y="225"/>
                  </a:lnTo>
                  <a:lnTo>
                    <a:pt x="234" y="230"/>
                  </a:lnTo>
                  <a:lnTo>
                    <a:pt x="231" y="233"/>
                  </a:lnTo>
                  <a:lnTo>
                    <a:pt x="228" y="237"/>
                  </a:lnTo>
                  <a:lnTo>
                    <a:pt x="225" y="240"/>
                  </a:lnTo>
                  <a:lnTo>
                    <a:pt x="221" y="243"/>
                  </a:lnTo>
                  <a:lnTo>
                    <a:pt x="213" y="246"/>
                  </a:lnTo>
                  <a:lnTo>
                    <a:pt x="204" y="248"/>
                  </a:lnTo>
                  <a:lnTo>
                    <a:pt x="193" y="249"/>
                  </a:lnTo>
                  <a:lnTo>
                    <a:pt x="179" y="250"/>
                  </a:lnTo>
                  <a:lnTo>
                    <a:pt x="165" y="250"/>
                  </a:lnTo>
                  <a:lnTo>
                    <a:pt x="150" y="249"/>
                  </a:lnTo>
                  <a:lnTo>
                    <a:pt x="135" y="248"/>
                  </a:lnTo>
                  <a:lnTo>
                    <a:pt x="119" y="247"/>
                  </a:lnTo>
                  <a:lnTo>
                    <a:pt x="103" y="245"/>
                  </a:lnTo>
                  <a:lnTo>
                    <a:pt x="88" y="242"/>
                  </a:lnTo>
                  <a:lnTo>
                    <a:pt x="73" y="239"/>
                  </a:lnTo>
                  <a:lnTo>
                    <a:pt x="59" y="235"/>
                  </a:lnTo>
                  <a:lnTo>
                    <a:pt x="45" y="231"/>
                  </a:lnTo>
                  <a:lnTo>
                    <a:pt x="35" y="227"/>
                  </a:lnTo>
                  <a:lnTo>
                    <a:pt x="24" y="223"/>
                  </a:lnTo>
                  <a:lnTo>
                    <a:pt x="18" y="218"/>
                  </a:lnTo>
                  <a:lnTo>
                    <a:pt x="14" y="208"/>
                  </a:lnTo>
                  <a:lnTo>
                    <a:pt x="13" y="196"/>
                  </a:lnTo>
                  <a:lnTo>
                    <a:pt x="12" y="185"/>
                  </a:lnTo>
                  <a:lnTo>
                    <a:pt x="13" y="174"/>
                  </a:lnTo>
                  <a:lnTo>
                    <a:pt x="11" y="172"/>
                  </a:lnTo>
                  <a:lnTo>
                    <a:pt x="8" y="170"/>
                  </a:lnTo>
                  <a:lnTo>
                    <a:pt x="6" y="167"/>
                  </a:lnTo>
                  <a:lnTo>
                    <a:pt x="4" y="165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5"/>
                  </a:lnTo>
                  <a:lnTo>
                    <a:pt x="3" y="150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4"/>
                  </a:lnTo>
                  <a:lnTo>
                    <a:pt x="19" y="142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5" y="141"/>
                  </a:lnTo>
                  <a:lnTo>
                    <a:pt x="0" y="140"/>
                  </a:lnTo>
                  <a:lnTo>
                    <a:pt x="1" y="134"/>
                  </a:lnTo>
                  <a:lnTo>
                    <a:pt x="3" y="127"/>
                  </a:lnTo>
                  <a:lnTo>
                    <a:pt x="3" y="121"/>
                  </a:lnTo>
                  <a:lnTo>
                    <a:pt x="4" y="116"/>
                  </a:lnTo>
                  <a:lnTo>
                    <a:pt x="7" y="114"/>
                  </a:lnTo>
                  <a:lnTo>
                    <a:pt x="12" y="113"/>
                  </a:lnTo>
                  <a:lnTo>
                    <a:pt x="15" y="113"/>
                  </a:lnTo>
                  <a:lnTo>
                    <a:pt x="19" y="112"/>
                  </a:lnTo>
                  <a:lnTo>
                    <a:pt x="16" y="109"/>
                  </a:lnTo>
                  <a:lnTo>
                    <a:pt x="13" y="104"/>
                  </a:lnTo>
                  <a:lnTo>
                    <a:pt x="10" y="101"/>
                  </a:lnTo>
                  <a:lnTo>
                    <a:pt x="7" y="97"/>
                  </a:lnTo>
                  <a:lnTo>
                    <a:pt x="6" y="94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11" y="81"/>
                  </a:lnTo>
                  <a:lnTo>
                    <a:pt x="15" y="79"/>
                  </a:lnTo>
                  <a:lnTo>
                    <a:pt x="19" y="78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3" y="56"/>
                  </a:lnTo>
                  <a:lnTo>
                    <a:pt x="10" y="53"/>
                  </a:lnTo>
                  <a:lnTo>
                    <a:pt x="11" y="45"/>
                  </a:lnTo>
                  <a:lnTo>
                    <a:pt x="12" y="38"/>
                  </a:lnTo>
                  <a:lnTo>
                    <a:pt x="13" y="31"/>
                  </a:lnTo>
                  <a:lnTo>
                    <a:pt x="14" y="25"/>
                  </a:lnTo>
                  <a:lnTo>
                    <a:pt x="13" y="19"/>
                  </a:lnTo>
                  <a:lnTo>
                    <a:pt x="11" y="12"/>
                  </a:lnTo>
                  <a:lnTo>
                    <a:pt x="1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7" name="Freeform 515">
              <a:extLst>
                <a:ext uri="{FF2B5EF4-FFF2-40B4-BE49-F238E27FC236}">
                  <a16:creationId xmlns:a16="http://schemas.microsoft.com/office/drawing/2014/main" id="{DD443969-53EF-424A-AC54-C23329C822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82" y="3267"/>
              <a:ext cx="87" cy="84"/>
            </a:xfrm>
            <a:custGeom>
              <a:avLst/>
              <a:gdLst>
                <a:gd name="T0" fmla="*/ 0 w 260"/>
                <a:gd name="T1" fmla="*/ 0 h 246"/>
                <a:gd name="T2" fmla="*/ 0 w 260"/>
                <a:gd name="T3" fmla="*/ 0 h 246"/>
                <a:gd name="T4" fmla="*/ 1 w 260"/>
                <a:gd name="T5" fmla="*/ 0 h 246"/>
                <a:gd name="T6" fmla="*/ 1 w 260"/>
                <a:gd name="T7" fmla="*/ 0 h 246"/>
                <a:gd name="T8" fmla="*/ 1 w 260"/>
                <a:gd name="T9" fmla="*/ 0 h 246"/>
                <a:gd name="T10" fmla="*/ 1 w 260"/>
                <a:gd name="T11" fmla="*/ 0 h 246"/>
                <a:gd name="T12" fmla="*/ 1 w 260"/>
                <a:gd name="T13" fmla="*/ 0 h 246"/>
                <a:gd name="T14" fmla="*/ 1 w 260"/>
                <a:gd name="T15" fmla="*/ 0 h 246"/>
                <a:gd name="T16" fmla="*/ 1 w 260"/>
                <a:gd name="T17" fmla="*/ 0 h 246"/>
                <a:gd name="T18" fmla="*/ 1 w 260"/>
                <a:gd name="T19" fmla="*/ 0 h 246"/>
                <a:gd name="T20" fmla="*/ 1 w 260"/>
                <a:gd name="T21" fmla="*/ 0 h 246"/>
                <a:gd name="T22" fmla="*/ 1 w 260"/>
                <a:gd name="T23" fmla="*/ 0 h 246"/>
                <a:gd name="T24" fmla="*/ 1 w 260"/>
                <a:gd name="T25" fmla="*/ 0 h 246"/>
                <a:gd name="T26" fmla="*/ 1 w 260"/>
                <a:gd name="T27" fmla="*/ 1 h 246"/>
                <a:gd name="T28" fmla="*/ 1 w 260"/>
                <a:gd name="T29" fmla="*/ 1 h 246"/>
                <a:gd name="T30" fmla="*/ 1 w 260"/>
                <a:gd name="T31" fmla="*/ 1 h 246"/>
                <a:gd name="T32" fmla="*/ 1 w 260"/>
                <a:gd name="T33" fmla="*/ 1 h 246"/>
                <a:gd name="T34" fmla="*/ 1 w 260"/>
                <a:gd name="T35" fmla="*/ 1 h 246"/>
                <a:gd name="T36" fmla="*/ 1 w 260"/>
                <a:gd name="T37" fmla="*/ 1 h 246"/>
                <a:gd name="T38" fmla="*/ 1 w 260"/>
                <a:gd name="T39" fmla="*/ 1 h 246"/>
                <a:gd name="T40" fmla="*/ 1 w 260"/>
                <a:gd name="T41" fmla="*/ 1 h 246"/>
                <a:gd name="T42" fmla="*/ 1 w 260"/>
                <a:gd name="T43" fmla="*/ 1 h 246"/>
                <a:gd name="T44" fmla="*/ 1 w 260"/>
                <a:gd name="T45" fmla="*/ 1 h 246"/>
                <a:gd name="T46" fmla="*/ 1 w 260"/>
                <a:gd name="T47" fmla="*/ 1 h 246"/>
                <a:gd name="T48" fmla="*/ 1 w 260"/>
                <a:gd name="T49" fmla="*/ 1 h 246"/>
                <a:gd name="T50" fmla="*/ 1 w 260"/>
                <a:gd name="T51" fmla="*/ 1 h 246"/>
                <a:gd name="T52" fmla="*/ 1 w 260"/>
                <a:gd name="T53" fmla="*/ 1 h 246"/>
                <a:gd name="T54" fmla="*/ 1 w 260"/>
                <a:gd name="T55" fmla="*/ 1 h 246"/>
                <a:gd name="T56" fmla="*/ 0 w 260"/>
                <a:gd name="T57" fmla="*/ 1 h 246"/>
                <a:gd name="T58" fmla="*/ 0 w 260"/>
                <a:gd name="T59" fmla="*/ 1 h 246"/>
                <a:gd name="T60" fmla="*/ 0 w 260"/>
                <a:gd name="T61" fmla="*/ 1 h 246"/>
                <a:gd name="T62" fmla="*/ 0 w 260"/>
                <a:gd name="T63" fmla="*/ 1 h 246"/>
                <a:gd name="T64" fmla="*/ 0 w 260"/>
                <a:gd name="T65" fmla="*/ 1 h 246"/>
                <a:gd name="T66" fmla="*/ 0 w 260"/>
                <a:gd name="T67" fmla="*/ 1 h 246"/>
                <a:gd name="T68" fmla="*/ 0 w 260"/>
                <a:gd name="T69" fmla="*/ 1 h 246"/>
                <a:gd name="T70" fmla="*/ 0 w 260"/>
                <a:gd name="T71" fmla="*/ 1 h 246"/>
                <a:gd name="T72" fmla="*/ 0 w 260"/>
                <a:gd name="T73" fmla="*/ 1 h 246"/>
                <a:gd name="T74" fmla="*/ 0 w 260"/>
                <a:gd name="T75" fmla="*/ 1 h 246"/>
                <a:gd name="T76" fmla="*/ 0 w 260"/>
                <a:gd name="T77" fmla="*/ 0 h 246"/>
                <a:gd name="T78" fmla="*/ 0 w 260"/>
                <a:gd name="T79" fmla="*/ 0 h 246"/>
                <a:gd name="T80" fmla="*/ 0 w 260"/>
                <a:gd name="T81" fmla="*/ 0 h 246"/>
                <a:gd name="T82" fmla="*/ 0 w 260"/>
                <a:gd name="T83" fmla="*/ 0 h 246"/>
                <a:gd name="T84" fmla="*/ 0 w 260"/>
                <a:gd name="T85" fmla="*/ 0 h 246"/>
                <a:gd name="T86" fmla="*/ 0 w 260"/>
                <a:gd name="T87" fmla="*/ 0 h 246"/>
                <a:gd name="T88" fmla="*/ 0 w 260"/>
                <a:gd name="T89" fmla="*/ 0 h 246"/>
                <a:gd name="T90" fmla="*/ 0 w 260"/>
                <a:gd name="T91" fmla="*/ 0 h 246"/>
                <a:gd name="T92" fmla="*/ 0 w 260"/>
                <a:gd name="T93" fmla="*/ 0 h 246"/>
                <a:gd name="T94" fmla="*/ 0 w 260"/>
                <a:gd name="T95" fmla="*/ 0 h 246"/>
                <a:gd name="T96" fmla="*/ 0 w 260"/>
                <a:gd name="T97" fmla="*/ 0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0" h="246">
                  <a:moveTo>
                    <a:pt x="8" y="0"/>
                  </a:moveTo>
                  <a:lnTo>
                    <a:pt x="24" y="2"/>
                  </a:lnTo>
                  <a:lnTo>
                    <a:pt x="39" y="3"/>
                  </a:lnTo>
                  <a:lnTo>
                    <a:pt x="55" y="6"/>
                  </a:lnTo>
                  <a:lnTo>
                    <a:pt x="71" y="8"/>
                  </a:lnTo>
                  <a:lnTo>
                    <a:pt x="86" y="10"/>
                  </a:lnTo>
                  <a:lnTo>
                    <a:pt x="102" y="11"/>
                  </a:lnTo>
                  <a:lnTo>
                    <a:pt x="118" y="14"/>
                  </a:lnTo>
                  <a:lnTo>
                    <a:pt x="134" y="16"/>
                  </a:lnTo>
                  <a:lnTo>
                    <a:pt x="149" y="18"/>
                  </a:lnTo>
                  <a:lnTo>
                    <a:pt x="166" y="21"/>
                  </a:lnTo>
                  <a:lnTo>
                    <a:pt x="182" y="22"/>
                  </a:lnTo>
                  <a:lnTo>
                    <a:pt x="197" y="24"/>
                  </a:lnTo>
                  <a:lnTo>
                    <a:pt x="213" y="26"/>
                  </a:lnTo>
                  <a:lnTo>
                    <a:pt x="229" y="29"/>
                  </a:lnTo>
                  <a:lnTo>
                    <a:pt x="244" y="30"/>
                  </a:lnTo>
                  <a:lnTo>
                    <a:pt x="260" y="32"/>
                  </a:lnTo>
                  <a:lnTo>
                    <a:pt x="258" y="35"/>
                  </a:lnTo>
                  <a:lnTo>
                    <a:pt x="255" y="39"/>
                  </a:lnTo>
                  <a:lnTo>
                    <a:pt x="252" y="44"/>
                  </a:lnTo>
                  <a:lnTo>
                    <a:pt x="250" y="47"/>
                  </a:lnTo>
                  <a:lnTo>
                    <a:pt x="249" y="55"/>
                  </a:lnTo>
                  <a:lnTo>
                    <a:pt x="247" y="63"/>
                  </a:lnTo>
                  <a:lnTo>
                    <a:pt x="245" y="71"/>
                  </a:lnTo>
                  <a:lnTo>
                    <a:pt x="244" y="79"/>
                  </a:lnTo>
                  <a:lnTo>
                    <a:pt x="240" y="80"/>
                  </a:lnTo>
                  <a:lnTo>
                    <a:pt x="237" y="83"/>
                  </a:lnTo>
                  <a:lnTo>
                    <a:pt x="234" y="84"/>
                  </a:lnTo>
                  <a:lnTo>
                    <a:pt x="230" y="85"/>
                  </a:lnTo>
                  <a:lnTo>
                    <a:pt x="229" y="88"/>
                  </a:lnTo>
                  <a:lnTo>
                    <a:pt x="229" y="92"/>
                  </a:lnTo>
                  <a:lnTo>
                    <a:pt x="229" y="95"/>
                  </a:lnTo>
                  <a:lnTo>
                    <a:pt x="228" y="99"/>
                  </a:lnTo>
                  <a:lnTo>
                    <a:pt x="231" y="100"/>
                  </a:lnTo>
                  <a:lnTo>
                    <a:pt x="235" y="100"/>
                  </a:lnTo>
                  <a:lnTo>
                    <a:pt x="238" y="100"/>
                  </a:lnTo>
                  <a:lnTo>
                    <a:pt x="242" y="101"/>
                  </a:lnTo>
                  <a:lnTo>
                    <a:pt x="240" y="107"/>
                  </a:lnTo>
                  <a:lnTo>
                    <a:pt x="240" y="113"/>
                  </a:lnTo>
                  <a:lnTo>
                    <a:pt x="239" y="118"/>
                  </a:lnTo>
                  <a:lnTo>
                    <a:pt x="238" y="124"/>
                  </a:lnTo>
                  <a:lnTo>
                    <a:pt x="236" y="124"/>
                  </a:lnTo>
                  <a:lnTo>
                    <a:pt x="234" y="125"/>
                  </a:lnTo>
                  <a:lnTo>
                    <a:pt x="230" y="125"/>
                  </a:lnTo>
                  <a:lnTo>
                    <a:pt x="228" y="127"/>
                  </a:lnTo>
                  <a:lnTo>
                    <a:pt x="230" y="130"/>
                  </a:lnTo>
                  <a:lnTo>
                    <a:pt x="231" y="133"/>
                  </a:lnTo>
                  <a:lnTo>
                    <a:pt x="234" y="138"/>
                  </a:lnTo>
                  <a:lnTo>
                    <a:pt x="235" y="141"/>
                  </a:lnTo>
                  <a:lnTo>
                    <a:pt x="234" y="146"/>
                  </a:lnTo>
                  <a:lnTo>
                    <a:pt x="234" y="150"/>
                  </a:lnTo>
                  <a:lnTo>
                    <a:pt x="234" y="153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1"/>
                  </a:lnTo>
                  <a:lnTo>
                    <a:pt x="225" y="163"/>
                  </a:lnTo>
                  <a:lnTo>
                    <a:pt x="223" y="166"/>
                  </a:lnTo>
                  <a:lnTo>
                    <a:pt x="225" y="169"/>
                  </a:lnTo>
                  <a:lnTo>
                    <a:pt x="228" y="173"/>
                  </a:lnTo>
                  <a:lnTo>
                    <a:pt x="230" y="176"/>
                  </a:lnTo>
                  <a:lnTo>
                    <a:pt x="232" y="178"/>
                  </a:lnTo>
                  <a:lnTo>
                    <a:pt x="231" y="183"/>
                  </a:lnTo>
                  <a:lnTo>
                    <a:pt x="230" y="186"/>
                  </a:lnTo>
                  <a:lnTo>
                    <a:pt x="229" y="190"/>
                  </a:lnTo>
                  <a:lnTo>
                    <a:pt x="228" y="194"/>
                  </a:lnTo>
                  <a:lnTo>
                    <a:pt x="227" y="197"/>
                  </a:lnTo>
                  <a:lnTo>
                    <a:pt x="224" y="200"/>
                  </a:lnTo>
                  <a:lnTo>
                    <a:pt x="223" y="203"/>
                  </a:lnTo>
                  <a:lnTo>
                    <a:pt x="221" y="206"/>
                  </a:lnTo>
                  <a:lnTo>
                    <a:pt x="220" y="211"/>
                  </a:lnTo>
                  <a:lnTo>
                    <a:pt x="217" y="216"/>
                  </a:lnTo>
                  <a:lnTo>
                    <a:pt x="216" y="221"/>
                  </a:lnTo>
                  <a:lnTo>
                    <a:pt x="214" y="226"/>
                  </a:lnTo>
                  <a:lnTo>
                    <a:pt x="210" y="229"/>
                  </a:lnTo>
                  <a:lnTo>
                    <a:pt x="208" y="231"/>
                  </a:lnTo>
                  <a:lnTo>
                    <a:pt x="205" y="235"/>
                  </a:lnTo>
                  <a:lnTo>
                    <a:pt x="202" y="238"/>
                  </a:lnTo>
                  <a:lnTo>
                    <a:pt x="196" y="242"/>
                  </a:lnTo>
                  <a:lnTo>
                    <a:pt x="186" y="244"/>
                  </a:lnTo>
                  <a:lnTo>
                    <a:pt x="175" y="245"/>
                  </a:lnTo>
                  <a:lnTo>
                    <a:pt x="163" y="246"/>
                  </a:lnTo>
                  <a:lnTo>
                    <a:pt x="151" y="246"/>
                  </a:lnTo>
                  <a:lnTo>
                    <a:pt x="137" y="246"/>
                  </a:lnTo>
                  <a:lnTo>
                    <a:pt x="122" y="245"/>
                  </a:lnTo>
                  <a:lnTo>
                    <a:pt x="107" y="243"/>
                  </a:lnTo>
                  <a:lnTo>
                    <a:pt x="93" y="241"/>
                  </a:lnTo>
                  <a:lnTo>
                    <a:pt x="78" y="238"/>
                  </a:lnTo>
                  <a:lnTo>
                    <a:pt x="64" y="236"/>
                  </a:lnTo>
                  <a:lnTo>
                    <a:pt x="52" y="233"/>
                  </a:lnTo>
                  <a:lnTo>
                    <a:pt x="40" y="228"/>
                  </a:lnTo>
                  <a:lnTo>
                    <a:pt x="30" y="224"/>
                  </a:lnTo>
                  <a:lnTo>
                    <a:pt x="22" y="220"/>
                  </a:lnTo>
                  <a:lnTo>
                    <a:pt x="15" y="215"/>
                  </a:lnTo>
                  <a:lnTo>
                    <a:pt x="12" y="205"/>
                  </a:lnTo>
                  <a:lnTo>
                    <a:pt x="11" y="193"/>
                  </a:lnTo>
                  <a:lnTo>
                    <a:pt x="10" y="182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6"/>
                  </a:lnTo>
                  <a:lnTo>
                    <a:pt x="3" y="163"/>
                  </a:lnTo>
                  <a:lnTo>
                    <a:pt x="3" y="160"/>
                  </a:lnTo>
                  <a:lnTo>
                    <a:pt x="3" y="155"/>
                  </a:lnTo>
                  <a:lnTo>
                    <a:pt x="3" y="152"/>
                  </a:lnTo>
                  <a:lnTo>
                    <a:pt x="3" y="148"/>
                  </a:lnTo>
                  <a:lnTo>
                    <a:pt x="7" y="146"/>
                  </a:lnTo>
                  <a:lnTo>
                    <a:pt x="10" y="144"/>
                  </a:lnTo>
                  <a:lnTo>
                    <a:pt x="13" y="143"/>
                  </a:lnTo>
                  <a:lnTo>
                    <a:pt x="18" y="140"/>
                  </a:lnTo>
                  <a:lnTo>
                    <a:pt x="13" y="139"/>
                  </a:lnTo>
                  <a:lnTo>
                    <a:pt x="9" y="139"/>
                  </a:lnTo>
                  <a:lnTo>
                    <a:pt x="4" y="139"/>
                  </a:lnTo>
                  <a:lnTo>
                    <a:pt x="0" y="138"/>
                  </a:lnTo>
                  <a:lnTo>
                    <a:pt x="1" y="132"/>
                  </a:lnTo>
                  <a:lnTo>
                    <a:pt x="2" y="125"/>
                  </a:lnTo>
                  <a:lnTo>
                    <a:pt x="2" y="120"/>
                  </a:lnTo>
                  <a:lnTo>
                    <a:pt x="3" y="114"/>
                  </a:lnTo>
                  <a:lnTo>
                    <a:pt x="7" y="113"/>
                  </a:lnTo>
                  <a:lnTo>
                    <a:pt x="10" y="112"/>
                  </a:lnTo>
                  <a:lnTo>
                    <a:pt x="13" y="112"/>
                  </a:lnTo>
                  <a:lnTo>
                    <a:pt x="18" y="110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7" y="92"/>
                  </a:lnTo>
                  <a:lnTo>
                    <a:pt x="7" y="88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4"/>
                  </a:lnTo>
                  <a:lnTo>
                    <a:pt x="23" y="70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19" y="59"/>
                  </a:lnTo>
                  <a:lnTo>
                    <a:pt x="17" y="5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1" y="45"/>
                  </a:lnTo>
                  <a:lnTo>
                    <a:pt x="12" y="37"/>
                  </a:lnTo>
                  <a:lnTo>
                    <a:pt x="12" y="30"/>
                  </a:lnTo>
                  <a:lnTo>
                    <a:pt x="13" y="23"/>
                  </a:lnTo>
                  <a:lnTo>
                    <a:pt x="12" y="17"/>
                  </a:lnTo>
                  <a:lnTo>
                    <a:pt x="11" y="11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3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8" name="Freeform 516">
              <a:extLst>
                <a:ext uri="{FF2B5EF4-FFF2-40B4-BE49-F238E27FC236}">
                  <a16:creationId xmlns:a16="http://schemas.microsoft.com/office/drawing/2014/main" id="{EC9227C1-B598-4FFE-A5A9-74EADDE142B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86" y="3269"/>
              <a:ext cx="79" cy="81"/>
            </a:xfrm>
            <a:custGeom>
              <a:avLst/>
              <a:gdLst>
                <a:gd name="T0" fmla="*/ 0 w 236"/>
                <a:gd name="T1" fmla="*/ 0 h 243"/>
                <a:gd name="T2" fmla="*/ 0 w 236"/>
                <a:gd name="T3" fmla="*/ 0 h 243"/>
                <a:gd name="T4" fmla="*/ 1 w 236"/>
                <a:gd name="T5" fmla="*/ 0 h 243"/>
                <a:gd name="T6" fmla="*/ 1 w 236"/>
                <a:gd name="T7" fmla="*/ 0 h 243"/>
                <a:gd name="T8" fmla="*/ 1 w 236"/>
                <a:gd name="T9" fmla="*/ 0 h 243"/>
                <a:gd name="T10" fmla="*/ 1 w 236"/>
                <a:gd name="T11" fmla="*/ 0 h 243"/>
                <a:gd name="T12" fmla="*/ 1 w 236"/>
                <a:gd name="T13" fmla="*/ 0 h 243"/>
                <a:gd name="T14" fmla="*/ 1 w 236"/>
                <a:gd name="T15" fmla="*/ 0 h 243"/>
                <a:gd name="T16" fmla="*/ 1 w 236"/>
                <a:gd name="T17" fmla="*/ 0 h 243"/>
                <a:gd name="T18" fmla="*/ 1 w 236"/>
                <a:gd name="T19" fmla="*/ 0 h 243"/>
                <a:gd name="T20" fmla="*/ 1 w 236"/>
                <a:gd name="T21" fmla="*/ 0 h 243"/>
                <a:gd name="T22" fmla="*/ 1 w 236"/>
                <a:gd name="T23" fmla="*/ 0 h 243"/>
                <a:gd name="T24" fmla="*/ 1 w 236"/>
                <a:gd name="T25" fmla="*/ 0 h 243"/>
                <a:gd name="T26" fmla="*/ 1 w 236"/>
                <a:gd name="T27" fmla="*/ 1 h 243"/>
                <a:gd name="T28" fmla="*/ 1 w 236"/>
                <a:gd name="T29" fmla="*/ 1 h 243"/>
                <a:gd name="T30" fmla="*/ 1 w 236"/>
                <a:gd name="T31" fmla="*/ 1 h 243"/>
                <a:gd name="T32" fmla="*/ 1 w 236"/>
                <a:gd name="T33" fmla="*/ 1 h 243"/>
                <a:gd name="T34" fmla="*/ 1 w 236"/>
                <a:gd name="T35" fmla="*/ 1 h 243"/>
                <a:gd name="T36" fmla="*/ 1 w 236"/>
                <a:gd name="T37" fmla="*/ 1 h 243"/>
                <a:gd name="T38" fmla="*/ 1 w 236"/>
                <a:gd name="T39" fmla="*/ 1 h 243"/>
                <a:gd name="T40" fmla="*/ 1 w 236"/>
                <a:gd name="T41" fmla="*/ 1 h 243"/>
                <a:gd name="T42" fmla="*/ 1 w 236"/>
                <a:gd name="T43" fmla="*/ 1 h 243"/>
                <a:gd name="T44" fmla="*/ 1 w 236"/>
                <a:gd name="T45" fmla="*/ 1 h 243"/>
                <a:gd name="T46" fmla="*/ 1 w 236"/>
                <a:gd name="T47" fmla="*/ 1 h 243"/>
                <a:gd name="T48" fmla="*/ 1 w 236"/>
                <a:gd name="T49" fmla="*/ 1 h 243"/>
                <a:gd name="T50" fmla="*/ 1 w 236"/>
                <a:gd name="T51" fmla="*/ 1 h 243"/>
                <a:gd name="T52" fmla="*/ 0 w 236"/>
                <a:gd name="T53" fmla="*/ 1 h 243"/>
                <a:gd name="T54" fmla="*/ 0 w 236"/>
                <a:gd name="T55" fmla="*/ 1 h 243"/>
                <a:gd name="T56" fmla="*/ 0 w 236"/>
                <a:gd name="T57" fmla="*/ 1 h 243"/>
                <a:gd name="T58" fmla="*/ 0 w 236"/>
                <a:gd name="T59" fmla="*/ 1 h 243"/>
                <a:gd name="T60" fmla="*/ 0 w 236"/>
                <a:gd name="T61" fmla="*/ 1 h 243"/>
                <a:gd name="T62" fmla="*/ 0 w 236"/>
                <a:gd name="T63" fmla="*/ 1 h 243"/>
                <a:gd name="T64" fmla="*/ 0 w 236"/>
                <a:gd name="T65" fmla="*/ 1 h 243"/>
                <a:gd name="T66" fmla="*/ 0 w 236"/>
                <a:gd name="T67" fmla="*/ 1 h 243"/>
                <a:gd name="T68" fmla="*/ 0 w 236"/>
                <a:gd name="T69" fmla="*/ 1 h 243"/>
                <a:gd name="T70" fmla="*/ 0 w 236"/>
                <a:gd name="T71" fmla="*/ 0 h 243"/>
                <a:gd name="T72" fmla="*/ 0 w 236"/>
                <a:gd name="T73" fmla="*/ 0 h 243"/>
                <a:gd name="T74" fmla="*/ 0 w 236"/>
                <a:gd name="T75" fmla="*/ 0 h 243"/>
                <a:gd name="T76" fmla="*/ 0 w 236"/>
                <a:gd name="T77" fmla="*/ 0 h 243"/>
                <a:gd name="T78" fmla="*/ 0 w 236"/>
                <a:gd name="T79" fmla="*/ 0 h 243"/>
                <a:gd name="T80" fmla="*/ 0 w 236"/>
                <a:gd name="T81" fmla="*/ 0 h 243"/>
                <a:gd name="T82" fmla="*/ 0 w 236"/>
                <a:gd name="T83" fmla="*/ 0 h 243"/>
                <a:gd name="T84" fmla="*/ 0 w 236"/>
                <a:gd name="T85" fmla="*/ 0 h 243"/>
                <a:gd name="T86" fmla="*/ 0 w 236"/>
                <a:gd name="T87" fmla="*/ 0 h 243"/>
                <a:gd name="T88" fmla="*/ 0 w 236"/>
                <a:gd name="T89" fmla="*/ 0 h 243"/>
                <a:gd name="T90" fmla="*/ 0 w 236"/>
                <a:gd name="T91" fmla="*/ 0 h 243"/>
                <a:gd name="T92" fmla="*/ 0 w 236"/>
                <a:gd name="T93" fmla="*/ 0 h 2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6" h="243">
                  <a:moveTo>
                    <a:pt x="8" y="0"/>
                  </a:moveTo>
                  <a:lnTo>
                    <a:pt x="22" y="2"/>
                  </a:lnTo>
                  <a:lnTo>
                    <a:pt x="37" y="4"/>
                  </a:lnTo>
                  <a:lnTo>
                    <a:pt x="51" y="6"/>
                  </a:lnTo>
                  <a:lnTo>
                    <a:pt x="66" y="8"/>
                  </a:lnTo>
                  <a:lnTo>
                    <a:pt x="80" y="9"/>
                  </a:lnTo>
                  <a:lnTo>
                    <a:pt x="93" y="12"/>
                  </a:lnTo>
                  <a:lnTo>
                    <a:pt x="108" y="13"/>
                  </a:lnTo>
                  <a:lnTo>
                    <a:pt x="122" y="15"/>
                  </a:lnTo>
                  <a:lnTo>
                    <a:pt x="136" y="17"/>
                  </a:lnTo>
                  <a:lnTo>
                    <a:pt x="151" y="19"/>
                  </a:lnTo>
                  <a:lnTo>
                    <a:pt x="165" y="21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08" y="27"/>
                  </a:lnTo>
                  <a:lnTo>
                    <a:pt x="223" y="28"/>
                  </a:lnTo>
                  <a:lnTo>
                    <a:pt x="236" y="30"/>
                  </a:lnTo>
                  <a:lnTo>
                    <a:pt x="234" y="33"/>
                  </a:lnTo>
                  <a:lnTo>
                    <a:pt x="233" y="37"/>
                  </a:lnTo>
                  <a:lnTo>
                    <a:pt x="231" y="40"/>
                  </a:lnTo>
                  <a:lnTo>
                    <a:pt x="228" y="45"/>
                  </a:lnTo>
                  <a:lnTo>
                    <a:pt x="227" y="53"/>
                  </a:lnTo>
                  <a:lnTo>
                    <a:pt x="225" y="61"/>
                  </a:lnTo>
                  <a:lnTo>
                    <a:pt x="224" y="69"/>
                  </a:lnTo>
                  <a:lnTo>
                    <a:pt x="221" y="77"/>
                  </a:lnTo>
                  <a:lnTo>
                    <a:pt x="218" y="78"/>
                  </a:lnTo>
                  <a:lnTo>
                    <a:pt x="216" y="80"/>
                  </a:lnTo>
                  <a:lnTo>
                    <a:pt x="212" y="81"/>
                  </a:lnTo>
                  <a:lnTo>
                    <a:pt x="209" y="82"/>
                  </a:lnTo>
                  <a:lnTo>
                    <a:pt x="209" y="86"/>
                  </a:lnTo>
                  <a:lnTo>
                    <a:pt x="209" y="90"/>
                  </a:lnTo>
                  <a:lnTo>
                    <a:pt x="208" y="93"/>
                  </a:lnTo>
                  <a:lnTo>
                    <a:pt x="208" y="97"/>
                  </a:lnTo>
                  <a:lnTo>
                    <a:pt x="210" y="98"/>
                  </a:lnTo>
                  <a:lnTo>
                    <a:pt x="213" y="98"/>
                  </a:lnTo>
                  <a:lnTo>
                    <a:pt x="217" y="98"/>
                  </a:lnTo>
                  <a:lnTo>
                    <a:pt x="220" y="98"/>
                  </a:lnTo>
                  <a:lnTo>
                    <a:pt x="219" y="104"/>
                  </a:lnTo>
                  <a:lnTo>
                    <a:pt x="218" y="110"/>
                  </a:lnTo>
                  <a:lnTo>
                    <a:pt x="217" y="115"/>
                  </a:lnTo>
                  <a:lnTo>
                    <a:pt x="216" y="121"/>
                  </a:lnTo>
                  <a:lnTo>
                    <a:pt x="213" y="122"/>
                  </a:lnTo>
                  <a:lnTo>
                    <a:pt x="211" y="122"/>
                  </a:lnTo>
                  <a:lnTo>
                    <a:pt x="209" y="123"/>
                  </a:lnTo>
                  <a:lnTo>
                    <a:pt x="206" y="125"/>
                  </a:lnTo>
                  <a:lnTo>
                    <a:pt x="208" y="128"/>
                  </a:lnTo>
                  <a:lnTo>
                    <a:pt x="210" y="131"/>
                  </a:lnTo>
                  <a:lnTo>
                    <a:pt x="211" y="135"/>
                  </a:lnTo>
                  <a:lnTo>
                    <a:pt x="212" y="138"/>
                  </a:lnTo>
                  <a:lnTo>
                    <a:pt x="212" y="143"/>
                  </a:lnTo>
                  <a:lnTo>
                    <a:pt x="212" y="146"/>
                  </a:lnTo>
                  <a:lnTo>
                    <a:pt x="211" y="151"/>
                  </a:lnTo>
                  <a:lnTo>
                    <a:pt x="211" y="154"/>
                  </a:lnTo>
                  <a:lnTo>
                    <a:pt x="209" y="157"/>
                  </a:lnTo>
                  <a:lnTo>
                    <a:pt x="206" y="159"/>
                  </a:lnTo>
                  <a:lnTo>
                    <a:pt x="204" y="161"/>
                  </a:lnTo>
                  <a:lnTo>
                    <a:pt x="202" y="164"/>
                  </a:lnTo>
                  <a:lnTo>
                    <a:pt x="204" y="167"/>
                  </a:lnTo>
                  <a:lnTo>
                    <a:pt x="206" y="169"/>
                  </a:lnTo>
                  <a:lnTo>
                    <a:pt x="208" y="173"/>
                  </a:lnTo>
                  <a:lnTo>
                    <a:pt x="210" y="176"/>
                  </a:lnTo>
                  <a:lnTo>
                    <a:pt x="209" y="180"/>
                  </a:lnTo>
                  <a:lnTo>
                    <a:pt x="209" y="183"/>
                  </a:lnTo>
                  <a:lnTo>
                    <a:pt x="208" y="188"/>
                  </a:lnTo>
                  <a:lnTo>
                    <a:pt x="206" y="191"/>
                  </a:lnTo>
                  <a:lnTo>
                    <a:pt x="205" y="194"/>
                  </a:lnTo>
                  <a:lnTo>
                    <a:pt x="203" y="197"/>
                  </a:lnTo>
                  <a:lnTo>
                    <a:pt x="202" y="201"/>
                  </a:lnTo>
                  <a:lnTo>
                    <a:pt x="199" y="203"/>
                  </a:lnTo>
                  <a:lnTo>
                    <a:pt x="198" y="207"/>
                  </a:lnTo>
                  <a:lnTo>
                    <a:pt x="196" y="213"/>
                  </a:lnTo>
                  <a:lnTo>
                    <a:pt x="195" y="218"/>
                  </a:lnTo>
                  <a:lnTo>
                    <a:pt x="193" y="224"/>
                  </a:lnTo>
                  <a:lnTo>
                    <a:pt x="190" y="226"/>
                  </a:lnTo>
                  <a:lnTo>
                    <a:pt x="188" y="229"/>
                  </a:lnTo>
                  <a:lnTo>
                    <a:pt x="185" y="233"/>
                  </a:lnTo>
                  <a:lnTo>
                    <a:pt x="182" y="236"/>
                  </a:lnTo>
                  <a:lnTo>
                    <a:pt x="167" y="241"/>
                  </a:lnTo>
                  <a:lnTo>
                    <a:pt x="146" y="243"/>
                  </a:lnTo>
                  <a:lnTo>
                    <a:pt x="122" y="243"/>
                  </a:lnTo>
                  <a:lnTo>
                    <a:pt x="96" y="241"/>
                  </a:lnTo>
                  <a:lnTo>
                    <a:pt x="70" y="237"/>
                  </a:lnTo>
                  <a:lnTo>
                    <a:pt x="46" y="231"/>
                  </a:lnTo>
                  <a:lnTo>
                    <a:pt x="26" y="224"/>
                  </a:lnTo>
                  <a:lnTo>
                    <a:pt x="12" y="214"/>
                  </a:lnTo>
                  <a:lnTo>
                    <a:pt x="11" y="204"/>
                  </a:lnTo>
                  <a:lnTo>
                    <a:pt x="9" y="192"/>
                  </a:lnTo>
                  <a:lnTo>
                    <a:pt x="9" y="18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6" y="167"/>
                  </a:lnTo>
                  <a:lnTo>
                    <a:pt x="5" y="165"/>
                  </a:lnTo>
                  <a:lnTo>
                    <a:pt x="2" y="163"/>
                  </a:lnTo>
                  <a:lnTo>
                    <a:pt x="2" y="159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2" y="148"/>
                  </a:lnTo>
                  <a:lnTo>
                    <a:pt x="6" y="145"/>
                  </a:lnTo>
                  <a:lnTo>
                    <a:pt x="9" y="144"/>
                  </a:lnTo>
                  <a:lnTo>
                    <a:pt x="13" y="142"/>
                  </a:lnTo>
                  <a:lnTo>
                    <a:pt x="16" y="139"/>
                  </a:lnTo>
                  <a:lnTo>
                    <a:pt x="12" y="139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38"/>
                  </a:lnTo>
                  <a:lnTo>
                    <a:pt x="1" y="133"/>
                  </a:lnTo>
                  <a:lnTo>
                    <a:pt x="2" y="126"/>
                  </a:lnTo>
                  <a:lnTo>
                    <a:pt x="2" y="119"/>
                  </a:lnTo>
                  <a:lnTo>
                    <a:pt x="4" y="113"/>
                  </a:lnTo>
                  <a:lnTo>
                    <a:pt x="6" y="112"/>
                  </a:lnTo>
                  <a:lnTo>
                    <a:pt x="9" y="111"/>
                  </a:lnTo>
                  <a:lnTo>
                    <a:pt x="13" y="111"/>
                  </a:lnTo>
                  <a:lnTo>
                    <a:pt x="16" y="110"/>
                  </a:lnTo>
                  <a:lnTo>
                    <a:pt x="14" y="106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9" y="80"/>
                  </a:lnTo>
                  <a:lnTo>
                    <a:pt x="14" y="77"/>
                  </a:lnTo>
                  <a:lnTo>
                    <a:pt x="17" y="76"/>
                  </a:lnTo>
                  <a:lnTo>
                    <a:pt x="21" y="74"/>
                  </a:lnTo>
                  <a:lnTo>
                    <a:pt x="21" y="70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6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12" y="45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2" y="12"/>
                  </a:lnTo>
                  <a:lnTo>
                    <a:pt x="9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9" name="Freeform 517">
              <a:extLst>
                <a:ext uri="{FF2B5EF4-FFF2-40B4-BE49-F238E27FC236}">
                  <a16:creationId xmlns:a16="http://schemas.microsoft.com/office/drawing/2014/main" id="{2B1AB350-2EB2-4F6C-9144-7667C8EE01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89" y="3269"/>
              <a:ext cx="72" cy="81"/>
            </a:xfrm>
            <a:custGeom>
              <a:avLst/>
              <a:gdLst>
                <a:gd name="T0" fmla="*/ 0 w 214"/>
                <a:gd name="T1" fmla="*/ 0 h 239"/>
                <a:gd name="T2" fmla="*/ 0 w 214"/>
                <a:gd name="T3" fmla="*/ 0 h 239"/>
                <a:gd name="T4" fmla="*/ 0 w 214"/>
                <a:gd name="T5" fmla="*/ 0 h 239"/>
                <a:gd name="T6" fmla="*/ 1 w 214"/>
                <a:gd name="T7" fmla="*/ 0 h 239"/>
                <a:gd name="T8" fmla="*/ 1 w 214"/>
                <a:gd name="T9" fmla="*/ 0 h 239"/>
                <a:gd name="T10" fmla="*/ 1 w 214"/>
                <a:gd name="T11" fmla="*/ 0 h 239"/>
                <a:gd name="T12" fmla="*/ 1 w 214"/>
                <a:gd name="T13" fmla="*/ 0 h 239"/>
                <a:gd name="T14" fmla="*/ 1 w 214"/>
                <a:gd name="T15" fmla="*/ 0 h 239"/>
                <a:gd name="T16" fmla="*/ 1 w 214"/>
                <a:gd name="T17" fmla="*/ 0 h 239"/>
                <a:gd name="T18" fmla="*/ 1 w 214"/>
                <a:gd name="T19" fmla="*/ 0 h 239"/>
                <a:gd name="T20" fmla="*/ 1 w 214"/>
                <a:gd name="T21" fmla="*/ 0 h 239"/>
                <a:gd name="T22" fmla="*/ 1 w 214"/>
                <a:gd name="T23" fmla="*/ 0 h 239"/>
                <a:gd name="T24" fmla="*/ 1 w 214"/>
                <a:gd name="T25" fmla="*/ 0 h 239"/>
                <a:gd name="T26" fmla="*/ 1 w 214"/>
                <a:gd name="T27" fmla="*/ 1 h 239"/>
                <a:gd name="T28" fmla="*/ 1 w 214"/>
                <a:gd name="T29" fmla="*/ 1 h 239"/>
                <a:gd name="T30" fmla="*/ 1 w 214"/>
                <a:gd name="T31" fmla="*/ 1 h 239"/>
                <a:gd name="T32" fmla="*/ 1 w 214"/>
                <a:gd name="T33" fmla="*/ 1 h 239"/>
                <a:gd name="T34" fmla="*/ 1 w 214"/>
                <a:gd name="T35" fmla="*/ 1 h 239"/>
                <a:gd name="T36" fmla="*/ 1 w 214"/>
                <a:gd name="T37" fmla="*/ 1 h 239"/>
                <a:gd name="T38" fmla="*/ 1 w 214"/>
                <a:gd name="T39" fmla="*/ 1 h 239"/>
                <a:gd name="T40" fmla="*/ 1 w 214"/>
                <a:gd name="T41" fmla="*/ 1 h 239"/>
                <a:gd name="T42" fmla="*/ 1 w 214"/>
                <a:gd name="T43" fmla="*/ 1 h 239"/>
                <a:gd name="T44" fmla="*/ 1 w 214"/>
                <a:gd name="T45" fmla="*/ 1 h 239"/>
                <a:gd name="T46" fmla="*/ 1 w 214"/>
                <a:gd name="T47" fmla="*/ 1 h 239"/>
                <a:gd name="T48" fmla="*/ 1 w 214"/>
                <a:gd name="T49" fmla="*/ 1 h 239"/>
                <a:gd name="T50" fmla="*/ 1 w 214"/>
                <a:gd name="T51" fmla="*/ 1 h 239"/>
                <a:gd name="T52" fmla="*/ 0 w 214"/>
                <a:gd name="T53" fmla="*/ 1 h 239"/>
                <a:gd name="T54" fmla="*/ 0 w 214"/>
                <a:gd name="T55" fmla="*/ 1 h 239"/>
                <a:gd name="T56" fmla="*/ 0 w 214"/>
                <a:gd name="T57" fmla="*/ 1 h 239"/>
                <a:gd name="T58" fmla="*/ 0 w 214"/>
                <a:gd name="T59" fmla="*/ 1 h 239"/>
                <a:gd name="T60" fmla="*/ 0 w 214"/>
                <a:gd name="T61" fmla="*/ 1 h 239"/>
                <a:gd name="T62" fmla="*/ 0 w 214"/>
                <a:gd name="T63" fmla="*/ 1 h 239"/>
                <a:gd name="T64" fmla="*/ 0 w 214"/>
                <a:gd name="T65" fmla="*/ 1 h 239"/>
                <a:gd name="T66" fmla="*/ 0 w 214"/>
                <a:gd name="T67" fmla="*/ 1 h 239"/>
                <a:gd name="T68" fmla="*/ 0 w 214"/>
                <a:gd name="T69" fmla="*/ 1 h 239"/>
                <a:gd name="T70" fmla="*/ 0 w 214"/>
                <a:gd name="T71" fmla="*/ 1 h 239"/>
                <a:gd name="T72" fmla="*/ 0 w 214"/>
                <a:gd name="T73" fmla="*/ 0 h 239"/>
                <a:gd name="T74" fmla="*/ 0 w 214"/>
                <a:gd name="T75" fmla="*/ 0 h 239"/>
                <a:gd name="T76" fmla="*/ 0 w 214"/>
                <a:gd name="T77" fmla="*/ 0 h 239"/>
                <a:gd name="T78" fmla="*/ 0 w 214"/>
                <a:gd name="T79" fmla="*/ 0 h 239"/>
                <a:gd name="T80" fmla="*/ 0 w 214"/>
                <a:gd name="T81" fmla="*/ 0 h 239"/>
                <a:gd name="T82" fmla="*/ 0 w 214"/>
                <a:gd name="T83" fmla="*/ 0 h 239"/>
                <a:gd name="T84" fmla="*/ 0 w 214"/>
                <a:gd name="T85" fmla="*/ 0 h 239"/>
                <a:gd name="T86" fmla="*/ 0 w 214"/>
                <a:gd name="T87" fmla="*/ 0 h 239"/>
                <a:gd name="T88" fmla="*/ 0 w 214"/>
                <a:gd name="T89" fmla="*/ 0 h 239"/>
                <a:gd name="T90" fmla="*/ 0 w 214"/>
                <a:gd name="T91" fmla="*/ 0 h 239"/>
                <a:gd name="T92" fmla="*/ 0 w 21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4" h="239">
                  <a:moveTo>
                    <a:pt x="10" y="0"/>
                  </a:moveTo>
                  <a:lnTo>
                    <a:pt x="23" y="1"/>
                  </a:lnTo>
                  <a:lnTo>
                    <a:pt x="35" y="3"/>
                  </a:lnTo>
                  <a:lnTo>
                    <a:pt x="48" y="4"/>
                  </a:lnTo>
                  <a:lnTo>
                    <a:pt x="61" y="5"/>
                  </a:lnTo>
                  <a:lnTo>
                    <a:pt x="73" y="8"/>
                  </a:lnTo>
                  <a:lnTo>
                    <a:pt x="86" y="9"/>
                  </a:lnTo>
                  <a:lnTo>
                    <a:pt x="99" y="11"/>
                  </a:lnTo>
                  <a:lnTo>
                    <a:pt x="112" y="12"/>
                  </a:lnTo>
                  <a:lnTo>
                    <a:pt x="125" y="15"/>
                  </a:lnTo>
                  <a:lnTo>
                    <a:pt x="138" y="16"/>
                  </a:lnTo>
                  <a:lnTo>
                    <a:pt x="150" y="18"/>
                  </a:lnTo>
                  <a:lnTo>
                    <a:pt x="163" y="19"/>
                  </a:lnTo>
                  <a:lnTo>
                    <a:pt x="176" y="21"/>
                  </a:lnTo>
                  <a:lnTo>
                    <a:pt x="188" y="23"/>
                  </a:lnTo>
                  <a:lnTo>
                    <a:pt x="201" y="25"/>
                  </a:lnTo>
                  <a:lnTo>
                    <a:pt x="214" y="26"/>
                  </a:lnTo>
                  <a:lnTo>
                    <a:pt x="212" y="29"/>
                  </a:lnTo>
                  <a:lnTo>
                    <a:pt x="209" y="33"/>
                  </a:lnTo>
                  <a:lnTo>
                    <a:pt x="208" y="36"/>
                  </a:lnTo>
                  <a:lnTo>
                    <a:pt x="206" y="41"/>
                  </a:lnTo>
                  <a:lnTo>
                    <a:pt x="205" y="49"/>
                  </a:lnTo>
                  <a:lnTo>
                    <a:pt x="202" y="56"/>
                  </a:lnTo>
                  <a:lnTo>
                    <a:pt x="201" y="64"/>
                  </a:lnTo>
                  <a:lnTo>
                    <a:pt x="199" y="72"/>
                  </a:lnTo>
                  <a:lnTo>
                    <a:pt x="197" y="73"/>
                  </a:lnTo>
                  <a:lnTo>
                    <a:pt x="194" y="74"/>
                  </a:lnTo>
                  <a:lnTo>
                    <a:pt x="191" y="77"/>
                  </a:lnTo>
                  <a:lnTo>
                    <a:pt x="188" y="78"/>
                  </a:lnTo>
                  <a:lnTo>
                    <a:pt x="187" y="82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86" y="93"/>
                  </a:lnTo>
                  <a:lnTo>
                    <a:pt x="188" y="93"/>
                  </a:lnTo>
                  <a:lnTo>
                    <a:pt x="192" y="93"/>
                  </a:lnTo>
                  <a:lnTo>
                    <a:pt x="195" y="94"/>
                  </a:lnTo>
                  <a:lnTo>
                    <a:pt x="198" y="94"/>
                  </a:lnTo>
                  <a:lnTo>
                    <a:pt x="197" y="100"/>
                  </a:lnTo>
                  <a:lnTo>
                    <a:pt x="197" y="106"/>
                  </a:lnTo>
                  <a:lnTo>
                    <a:pt x="195" y="111"/>
                  </a:lnTo>
                  <a:lnTo>
                    <a:pt x="194" y="117"/>
                  </a:lnTo>
                  <a:lnTo>
                    <a:pt x="192" y="117"/>
                  </a:lnTo>
                  <a:lnTo>
                    <a:pt x="190" y="118"/>
                  </a:lnTo>
                  <a:lnTo>
                    <a:pt x="187" y="118"/>
                  </a:lnTo>
                  <a:lnTo>
                    <a:pt x="185" y="119"/>
                  </a:lnTo>
                  <a:lnTo>
                    <a:pt x="186" y="123"/>
                  </a:lnTo>
                  <a:lnTo>
                    <a:pt x="188" y="126"/>
                  </a:lnTo>
                  <a:lnTo>
                    <a:pt x="190" y="131"/>
                  </a:lnTo>
                  <a:lnTo>
                    <a:pt x="191" y="134"/>
                  </a:lnTo>
                  <a:lnTo>
                    <a:pt x="190" y="138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8" y="150"/>
                  </a:lnTo>
                  <a:lnTo>
                    <a:pt x="187" y="153"/>
                  </a:lnTo>
                  <a:lnTo>
                    <a:pt x="185" y="154"/>
                  </a:lnTo>
                  <a:lnTo>
                    <a:pt x="184" y="156"/>
                  </a:lnTo>
                  <a:lnTo>
                    <a:pt x="182" y="159"/>
                  </a:lnTo>
                  <a:lnTo>
                    <a:pt x="184" y="162"/>
                  </a:lnTo>
                  <a:lnTo>
                    <a:pt x="185" y="165"/>
                  </a:lnTo>
                  <a:lnTo>
                    <a:pt x="187" y="169"/>
                  </a:lnTo>
                  <a:lnTo>
                    <a:pt x="188" y="171"/>
                  </a:lnTo>
                  <a:lnTo>
                    <a:pt x="187" y="176"/>
                  </a:lnTo>
                  <a:lnTo>
                    <a:pt x="186" y="179"/>
                  </a:lnTo>
                  <a:lnTo>
                    <a:pt x="185" y="183"/>
                  </a:lnTo>
                  <a:lnTo>
                    <a:pt x="184" y="186"/>
                  </a:lnTo>
                  <a:lnTo>
                    <a:pt x="183" y="188"/>
                  </a:lnTo>
                  <a:lnTo>
                    <a:pt x="182" y="192"/>
                  </a:lnTo>
                  <a:lnTo>
                    <a:pt x="179" y="195"/>
                  </a:lnTo>
                  <a:lnTo>
                    <a:pt x="178" y="198"/>
                  </a:lnTo>
                  <a:lnTo>
                    <a:pt x="177" y="202"/>
                  </a:lnTo>
                  <a:lnTo>
                    <a:pt x="176" y="208"/>
                  </a:lnTo>
                  <a:lnTo>
                    <a:pt x="174" y="213"/>
                  </a:lnTo>
                  <a:lnTo>
                    <a:pt x="172" y="218"/>
                  </a:lnTo>
                  <a:lnTo>
                    <a:pt x="170" y="222"/>
                  </a:lnTo>
                  <a:lnTo>
                    <a:pt x="168" y="224"/>
                  </a:lnTo>
                  <a:lnTo>
                    <a:pt x="165" y="228"/>
                  </a:lnTo>
                  <a:lnTo>
                    <a:pt x="163" y="231"/>
                  </a:lnTo>
                  <a:lnTo>
                    <a:pt x="149" y="237"/>
                  </a:lnTo>
                  <a:lnTo>
                    <a:pt x="131" y="239"/>
                  </a:lnTo>
                  <a:lnTo>
                    <a:pt x="109" y="239"/>
                  </a:lnTo>
                  <a:lnTo>
                    <a:pt x="85" y="238"/>
                  </a:lnTo>
                  <a:lnTo>
                    <a:pt x="62" y="233"/>
                  </a:lnTo>
                  <a:lnTo>
                    <a:pt x="40" y="228"/>
                  </a:lnTo>
                  <a:lnTo>
                    <a:pt x="21" y="221"/>
                  </a:lnTo>
                  <a:lnTo>
                    <a:pt x="10" y="212"/>
                  </a:lnTo>
                  <a:lnTo>
                    <a:pt x="9" y="201"/>
                  </a:lnTo>
                  <a:lnTo>
                    <a:pt x="8" y="190"/>
                  </a:lnTo>
                  <a:lnTo>
                    <a:pt x="8" y="179"/>
                  </a:lnTo>
                  <a:lnTo>
                    <a:pt x="9" y="169"/>
                  </a:lnTo>
                  <a:lnTo>
                    <a:pt x="8" y="167"/>
                  </a:lnTo>
                  <a:lnTo>
                    <a:pt x="5" y="164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2" y="157"/>
                  </a:lnTo>
                  <a:lnTo>
                    <a:pt x="2" y="153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5" y="144"/>
                  </a:lnTo>
                  <a:lnTo>
                    <a:pt x="9" y="141"/>
                  </a:lnTo>
                  <a:lnTo>
                    <a:pt x="11" y="140"/>
                  </a:lnTo>
                  <a:lnTo>
                    <a:pt x="15" y="138"/>
                  </a:lnTo>
                  <a:lnTo>
                    <a:pt x="11" y="137"/>
                  </a:lnTo>
                  <a:lnTo>
                    <a:pt x="8" y="137"/>
                  </a:lnTo>
                  <a:lnTo>
                    <a:pt x="4" y="137"/>
                  </a:lnTo>
                  <a:lnTo>
                    <a:pt x="0" y="135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3" y="111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2" y="104"/>
                  </a:lnTo>
                  <a:lnTo>
                    <a:pt x="11" y="101"/>
                  </a:lnTo>
                  <a:lnTo>
                    <a:pt x="9" y="97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2" y="76"/>
                  </a:lnTo>
                  <a:lnTo>
                    <a:pt x="16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20" y="59"/>
                  </a:lnTo>
                  <a:lnTo>
                    <a:pt x="18" y="57"/>
                  </a:lnTo>
                  <a:lnTo>
                    <a:pt x="16" y="55"/>
                  </a:lnTo>
                  <a:lnTo>
                    <a:pt x="12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2" y="36"/>
                  </a:lnTo>
                  <a:lnTo>
                    <a:pt x="12" y="29"/>
                  </a:lnTo>
                  <a:lnTo>
                    <a:pt x="13" y="21"/>
                  </a:lnTo>
                  <a:lnTo>
                    <a:pt x="12" y="16"/>
                  </a:lnTo>
                  <a:lnTo>
                    <a:pt x="12" y="10"/>
                  </a:lnTo>
                  <a:lnTo>
                    <a:pt x="11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0" name="Freeform 518">
              <a:extLst>
                <a:ext uri="{FF2B5EF4-FFF2-40B4-BE49-F238E27FC236}">
                  <a16:creationId xmlns:a16="http://schemas.microsoft.com/office/drawing/2014/main" id="{11B69D0D-E1D6-48C6-AFD5-BC3873AE55B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93" y="3270"/>
              <a:ext cx="64" cy="80"/>
            </a:xfrm>
            <a:custGeom>
              <a:avLst/>
              <a:gdLst>
                <a:gd name="T0" fmla="*/ 0 w 190"/>
                <a:gd name="T1" fmla="*/ 0 h 237"/>
                <a:gd name="T2" fmla="*/ 1 w 190"/>
                <a:gd name="T3" fmla="*/ 0 h 237"/>
                <a:gd name="T4" fmla="*/ 1 w 190"/>
                <a:gd name="T5" fmla="*/ 0 h 237"/>
                <a:gd name="T6" fmla="*/ 1 w 190"/>
                <a:gd name="T7" fmla="*/ 0 h 237"/>
                <a:gd name="T8" fmla="*/ 1 w 190"/>
                <a:gd name="T9" fmla="*/ 0 h 237"/>
                <a:gd name="T10" fmla="*/ 1 w 190"/>
                <a:gd name="T11" fmla="*/ 0 h 237"/>
                <a:gd name="T12" fmla="*/ 1 w 190"/>
                <a:gd name="T13" fmla="*/ 0 h 237"/>
                <a:gd name="T14" fmla="*/ 1 w 190"/>
                <a:gd name="T15" fmla="*/ 0 h 237"/>
                <a:gd name="T16" fmla="*/ 1 w 190"/>
                <a:gd name="T17" fmla="*/ 0 h 237"/>
                <a:gd name="T18" fmla="*/ 1 w 190"/>
                <a:gd name="T19" fmla="*/ 0 h 237"/>
                <a:gd name="T20" fmla="*/ 1 w 190"/>
                <a:gd name="T21" fmla="*/ 0 h 237"/>
                <a:gd name="T22" fmla="*/ 1 w 190"/>
                <a:gd name="T23" fmla="*/ 0 h 237"/>
                <a:gd name="T24" fmla="*/ 1 w 190"/>
                <a:gd name="T25" fmla="*/ 1 h 237"/>
                <a:gd name="T26" fmla="*/ 1 w 190"/>
                <a:gd name="T27" fmla="*/ 1 h 237"/>
                <a:gd name="T28" fmla="*/ 1 w 190"/>
                <a:gd name="T29" fmla="*/ 1 h 237"/>
                <a:gd name="T30" fmla="*/ 1 w 190"/>
                <a:gd name="T31" fmla="*/ 1 h 237"/>
                <a:gd name="T32" fmla="*/ 1 w 190"/>
                <a:gd name="T33" fmla="*/ 1 h 237"/>
                <a:gd name="T34" fmla="*/ 1 w 190"/>
                <a:gd name="T35" fmla="*/ 1 h 237"/>
                <a:gd name="T36" fmla="*/ 1 w 190"/>
                <a:gd name="T37" fmla="*/ 1 h 237"/>
                <a:gd name="T38" fmla="*/ 1 w 190"/>
                <a:gd name="T39" fmla="*/ 1 h 237"/>
                <a:gd name="T40" fmla="*/ 1 w 190"/>
                <a:gd name="T41" fmla="*/ 1 h 237"/>
                <a:gd name="T42" fmla="*/ 1 w 190"/>
                <a:gd name="T43" fmla="*/ 1 h 237"/>
                <a:gd name="T44" fmla="*/ 1 w 190"/>
                <a:gd name="T45" fmla="*/ 1 h 237"/>
                <a:gd name="T46" fmla="*/ 0 w 190"/>
                <a:gd name="T47" fmla="*/ 1 h 237"/>
                <a:gd name="T48" fmla="*/ 0 w 190"/>
                <a:gd name="T49" fmla="*/ 1 h 237"/>
                <a:gd name="T50" fmla="*/ 0 w 190"/>
                <a:gd name="T51" fmla="*/ 1 h 237"/>
                <a:gd name="T52" fmla="*/ 0 w 190"/>
                <a:gd name="T53" fmla="*/ 1 h 237"/>
                <a:gd name="T54" fmla="*/ 0 w 190"/>
                <a:gd name="T55" fmla="*/ 1 h 237"/>
                <a:gd name="T56" fmla="*/ 0 w 190"/>
                <a:gd name="T57" fmla="*/ 1 h 237"/>
                <a:gd name="T58" fmla="*/ 0 w 190"/>
                <a:gd name="T59" fmla="*/ 1 h 237"/>
                <a:gd name="T60" fmla="*/ 0 w 190"/>
                <a:gd name="T61" fmla="*/ 1 h 237"/>
                <a:gd name="T62" fmla="*/ 0 w 190"/>
                <a:gd name="T63" fmla="*/ 1 h 237"/>
                <a:gd name="T64" fmla="*/ 0 w 190"/>
                <a:gd name="T65" fmla="*/ 1 h 237"/>
                <a:gd name="T66" fmla="*/ 0 w 190"/>
                <a:gd name="T67" fmla="*/ 0 h 237"/>
                <a:gd name="T68" fmla="*/ 0 w 190"/>
                <a:gd name="T69" fmla="*/ 0 h 237"/>
                <a:gd name="T70" fmla="*/ 0 w 190"/>
                <a:gd name="T71" fmla="*/ 0 h 237"/>
                <a:gd name="T72" fmla="*/ 0 w 190"/>
                <a:gd name="T73" fmla="*/ 0 h 237"/>
                <a:gd name="T74" fmla="*/ 0 w 190"/>
                <a:gd name="T75" fmla="*/ 0 h 237"/>
                <a:gd name="T76" fmla="*/ 0 w 190"/>
                <a:gd name="T77" fmla="*/ 0 h 237"/>
                <a:gd name="T78" fmla="*/ 0 w 190"/>
                <a:gd name="T79" fmla="*/ 0 h 237"/>
                <a:gd name="T80" fmla="*/ 0 w 190"/>
                <a:gd name="T81" fmla="*/ 0 h 237"/>
                <a:gd name="T82" fmla="*/ 0 w 190"/>
                <a:gd name="T83" fmla="*/ 0 h 237"/>
                <a:gd name="T84" fmla="*/ 0 w 190"/>
                <a:gd name="T85" fmla="*/ 0 h 237"/>
                <a:gd name="T86" fmla="*/ 0 w 190"/>
                <a:gd name="T87" fmla="*/ 0 h 23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0" h="237">
                  <a:moveTo>
                    <a:pt x="10" y="0"/>
                  </a:moveTo>
                  <a:lnTo>
                    <a:pt x="33" y="3"/>
                  </a:lnTo>
                  <a:lnTo>
                    <a:pt x="55" y="6"/>
                  </a:lnTo>
                  <a:lnTo>
                    <a:pt x="78" y="9"/>
                  </a:lnTo>
                  <a:lnTo>
                    <a:pt x="100" y="11"/>
                  </a:lnTo>
                  <a:lnTo>
                    <a:pt x="123" y="15"/>
                  </a:lnTo>
                  <a:lnTo>
                    <a:pt x="145" y="17"/>
                  </a:lnTo>
                  <a:lnTo>
                    <a:pt x="168" y="21"/>
                  </a:lnTo>
                  <a:lnTo>
                    <a:pt x="190" y="23"/>
                  </a:lnTo>
                  <a:lnTo>
                    <a:pt x="189" y="26"/>
                  </a:lnTo>
                  <a:lnTo>
                    <a:pt x="187" y="31"/>
                  </a:lnTo>
                  <a:lnTo>
                    <a:pt x="186" y="34"/>
                  </a:lnTo>
                  <a:lnTo>
                    <a:pt x="183" y="39"/>
                  </a:lnTo>
                  <a:lnTo>
                    <a:pt x="182" y="47"/>
                  </a:lnTo>
                  <a:lnTo>
                    <a:pt x="180" y="54"/>
                  </a:lnTo>
                  <a:lnTo>
                    <a:pt x="179" y="62"/>
                  </a:lnTo>
                  <a:lnTo>
                    <a:pt x="177" y="70"/>
                  </a:lnTo>
                  <a:lnTo>
                    <a:pt x="175" y="71"/>
                  </a:lnTo>
                  <a:lnTo>
                    <a:pt x="173" y="72"/>
                  </a:lnTo>
                  <a:lnTo>
                    <a:pt x="169" y="75"/>
                  </a:lnTo>
                  <a:lnTo>
                    <a:pt x="167" y="76"/>
                  </a:lnTo>
                  <a:lnTo>
                    <a:pt x="167" y="80"/>
                  </a:lnTo>
                  <a:lnTo>
                    <a:pt x="167" y="84"/>
                  </a:lnTo>
                  <a:lnTo>
                    <a:pt x="166" y="87"/>
                  </a:lnTo>
                  <a:lnTo>
                    <a:pt x="166" y="91"/>
                  </a:lnTo>
                  <a:lnTo>
                    <a:pt x="168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5" y="92"/>
                  </a:lnTo>
                  <a:lnTo>
                    <a:pt x="174" y="98"/>
                  </a:lnTo>
                  <a:lnTo>
                    <a:pt x="174" y="102"/>
                  </a:lnTo>
                  <a:lnTo>
                    <a:pt x="173" y="108"/>
                  </a:lnTo>
                  <a:lnTo>
                    <a:pt x="172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6" y="116"/>
                  </a:lnTo>
                  <a:lnTo>
                    <a:pt x="164" y="117"/>
                  </a:lnTo>
                  <a:lnTo>
                    <a:pt x="165" y="121"/>
                  </a:lnTo>
                  <a:lnTo>
                    <a:pt x="166" y="124"/>
                  </a:lnTo>
                  <a:lnTo>
                    <a:pt x="167" y="128"/>
                  </a:lnTo>
                  <a:lnTo>
                    <a:pt x="168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7" y="143"/>
                  </a:lnTo>
                  <a:lnTo>
                    <a:pt x="167" y="147"/>
                  </a:lnTo>
                  <a:lnTo>
                    <a:pt x="166" y="150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0" y="155"/>
                  </a:lnTo>
                  <a:lnTo>
                    <a:pt x="161" y="159"/>
                  </a:lnTo>
                  <a:lnTo>
                    <a:pt x="163" y="162"/>
                  </a:lnTo>
                  <a:lnTo>
                    <a:pt x="165" y="166"/>
                  </a:lnTo>
                  <a:lnTo>
                    <a:pt x="166" y="169"/>
                  </a:lnTo>
                  <a:lnTo>
                    <a:pt x="165" y="173"/>
                  </a:lnTo>
                  <a:lnTo>
                    <a:pt x="165" y="176"/>
                  </a:lnTo>
                  <a:lnTo>
                    <a:pt x="164" y="180"/>
                  </a:lnTo>
                  <a:lnTo>
                    <a:pt x="163" y="183"/>
                  </a:lnTo>
                  <a:lnTo>
                    <a:pt x="161" y="185"/>
                  </a:lnTo>
                  <a:lnTo>
                    <a:pt x="160" y="189"/>
                  </a:lnTo>
                  <a:lnTo>
                    <a:pt x="158" y="192"/>
                  </a:lnTo>
                  <a:lnTo>
                    <a:pt x="157" y="195"/>
                  </a:lnTo>
                  <a:lnTo>
                    <a:pt x="156" y="200"/>
                  </a:lnTo>
                  <a:lnTo>
                    <a:pt x="154" y="205"/>
                  </a:lnTo>
                  <a:lnTo>
                    <a:pt x="152" y="211"/>
                  </a:lnTo>
                  <a:lnTo>
                    <a:pt x="151" y="216"/>
                  </a:lnTo>
                  <a:lnTo>
                    <a:pt x="149" y="219"/>
                  </a:lnTo>
                  <a:lnTo>
                    <a:pt x="148" y="222"/>
                  </a:lnTo>
                  <a:lnTo>
                    <a:pt x="145" y="226"/>
                  </a:lnTo>
                  <a:lnTo>
                    <a:pt x="143" y="229"/>
                  </a:lnTo>
                  <a:lnTo>
                    <a:pt x="131" y="235"/>
                  </a:lnTo>
                  <a:lnTo>
                    <a:pt x="114" y="237"/>
                  </a:lnTo>
                  <a:lnTo>
                    <a:pt x="95" y="237"/>
                  </a:lnTo>
                  <a:lnTo>
                    <a:pt x="74" y="236"/>
                  </a:lnTo>
                  <a:lnTo>
                    <a:pt x="53" y="233"/>
                  </a:lnTo>
                  <a:lnTo>
                    <a:pt x="33" y="227"/>
                  </a:lnTo>
                  <a:lnTo>
                    <a:pt x="17" y="220"/>
                  </a:lnTo>
                  <a:lnTo>
                    <a:pt x="7" y="212"/>
                  </a:lnTo>
                  <a:lnTo>
                    <a:pt x="6" y="200"/>
                  </a:lnTo>
                  <a:lnTo>
                    <a:pt x="6" y="190"/>
                  </a:lnTo>
                  <a:lnTo>
                    <a:pt x="6" y="180"/>
                  </a:lnTo>
                  <a:lnTo>
                    <a:pt x="7" y="168"/>
                  </a:lnTo>
                  <a:lnTo>
                    <a:pt x="6" y="166"/>
                  </a:lnTo>
                  <a:lnTo>
                    <a:pt x="5" y="165"/>
                  </a:lnTo>
                  <a:lnTo>
                    <a:pt x="2" y="162"/>
                  </a:lnTo>
                  <a:lnTo>
                    <a:pt x="1" y="161"/>
                  </a:lnTo>
                  <a:lnTo>
                    <a:pt x="1" y="157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1" y="146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10" y="139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7" y="136"/>
                  </a:lnTo>
                  <a:lnTo>
                    <a:pt x="4" y="136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2" y="123"/>
                  </a:lnTo>
                  <a:lnTo>
                    <a:pt x="2" y="117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9" y="109"/>
                  </a:lnTo>
                  <a:lnTo>
                    <a:pt x="12" y="109"/>
                  </a:lnTo>
                  <a:lnTo>
                    <a:pt x="14" y="108"/>
                  </a:lnTo>
                  <a:lnTo>
                    <a:pt x="12" y="105"/>
                  </a:lnTo>
                  <a:lnTo>
                    <a:pt x="10" y="101"/>
                  </a:lnTo>
                  <a:lnTo>
                    <a:pt x="8" y="98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7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9" y="78"/>
                  </a:lnTo>
                  <a:lnTo>
                    <a:pt x="13" y="76"/>
                  </a:lnTo>
                  <a:lnTo>
                    <a:pt x="15" y="74"/>
                  </a:lnTo>
                  <a:lnTo>
                    <a:pt x="19" y="72"/>
                  </a:lnTo>
                  <a:lnTo>
                    <a:pt x="19" y="69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6" y="57"/>
                  </a:lnTo>
                  <a:lnTo>
                    <a:pt x="15" y="55"/>
                  </a:lnTo>
                  <a:lnTo>
                    <a:pt x="13" y="53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4" y="23"/>
                  </a:lnTo>
                  <a:lnTo>
                    <a:pt x="13" y="17"/>
                  </a:lnTo>
                  <a:lnTo>
                    <a:pt x="13" y="11"/>
                  </a:lnTo>
                  <a:lnTo>
                    <a:pt x="12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2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1" name="Freeform 519">
              <a:extLst>
                <a:ext uri="{FF2B5EF4-FFF2-40B4-BE49-F238E27FC236}">
                  <a16:creationId xmlns:a16="http://schemas.microsoft.com/office/drawing/2014/main" id="{38F9205C-DB73-4F99-A435-6FDA4892BD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97" y="3271"/>
              <a:ext cx="56" cy="79"/>
            </a:xfrm>
            <a:custGeom>
              <a:avLst/>
              <a:gdLst>
                <a:gd name="T0" fmla="*/ 0 w 167"/>
                <a:gd name="T1" fmla="*/ 0 h 234"/>
                <a:gd name="T2" fmla="*/ 0 w 167"/>
                <a:gd name="T3" fmla="*/ 0 h 234"/>
                <a:gd name="T4" fmla="*/ 1 w 167"/>
                <a:gd name="T5" fmla="*/ 0 h 234"/>
                <a:gd name="T6" fmla="*/ 1 w 167"/>
                <a:gd name="T7" fmla="*/ 0 h 234"/>
                <a:gd name="T8" fmla="*/ 1 w 167"/>
                <a:gd name="T9" fmla="*/ 0 h 234"/>
                <a:gd name="T10" fmla="*/ 1 w 167"/>
                <a:gd name="T11" fmla="*/ 0 h 234"/>
                <a:gd name="T12" fmla="*/ 1 w 167"/>
                <a:gd name="T13" fmla="*/ 0 h 234"/>
                <a:gd name="T14" fmla="*/ 1 w 167"/>
                <a:gd name="T15" fmla="*/ 0 h 234"/>
                <a:gd name="T16" fmla="*/ 1 w 167"/>
                <a:gd name="T17" fmla="*/ 0 h 234"/>
                <a:gd name="T18" fmla="*/ 1 w 167"/>
                <a:gd name="T19" fmla="*/ 0 h 234"/>
                <a:gd name="T20" fmla="*/ 1 w 167"/>
                <a:gd name="T21" fmla="*/ 0 h 234"/>
                <a:gd name="T22" fmla="*/ 1 w 167"/>
                <a:gd name="T23" fmla="*/ 0 h 234"/>
                <a:gd name="T24" fmla="*/ 1 w 167"/>
                <a:gd name="T25" fmla="*/ 1 h 234"/>
                <a:gd name="T26" fmla="*/ 1 w 167"/>
                <a:gd name="T27" fmla="*/ 1 h 234"/>
                <a:gd name="T28" fmla="*/ 1 w 167"/>
                <a:gd name="T29" fmla="*/ 1 h 234"/>
                <a:gd name="T30" fmla="*/ 1 w 167"/>
                <a:gd name="T31" fmla="*/ 1 h 234"/>
                <a:gd name="T32" fmla="*/ 1 w 167"/>
                <a:gd name="T33" fmla="*/ 1 h 234"/>
                <a:gd name="T34" fmla="*/ 1 w 167"/>
                <a:gd name="T35" fmla="*/ 1 h 234"/>
                <a:gd name="T36" fmla="*/ 1 w 167"/>
                <a:gd name="T37" fmla="*/ 1 h 234"/>
                <a:gd name="T38" fmla="*/ 1 w 167"/>
                <a:gd name="T39" fmla="*/ 1 h 234"/>
                <a:gd name="T40" fmla="*/ 1 w 167"/>
                <a:gd name="T41" fmla="*/ 1 h 234"/>
                <a:gd name="T42" fmla="*/ 1 w 167"/>
                <a:gd name="T43" fmla="*/ 1 h 234"/>
                <a:gd name="T44" fmla="*/ 1 w 167"/>
                <a:gd name="T45" fmla="*/ 1 h 234"/>
                <a:gd name="T46" fmla="*/ 0 w 167"/>
                <a:gd name="T47" fmla="*/ 1 h 234"/>
                <a:gd name="T48" fmla="*/ 0 w 167"/>
                <a:gd name="T49" fmla="*/ 1 h 234"/>
                <a:gd name="T50" fmla="*/ 0 w 167"/>
                <a:gd name="T51" fmla="*/ 1 h 234"/>
                <a:gd name="T52" fmla="*/ 0 w 167"/>
                <a:gd name="T53" fmla="*/ 1 h 234"/>
                <a:gd name="T54" fmla="*/ 0 w 167"/>
                <a:gd name="T55" fmla="*/ 1 h 234"/>
                <a:gd name="T56" fmla="*/ 0 w 167"/>
                <a:gd name="T57" fmla="*/ 1 h 234"/>
                <a:gd name="T58" fmla="*/ 0 w 167"/>
                <a:gd name="T59" fmla="*/ 1 h 234"/>
                <a:gd name="T60" fmla="*/ 0 w 167"/>
                <a:gd name="T61" fmla="*/ 1 h 234"/>
                <a:gd name="T62" fmla="*/ 0 w 167"/>
                <a:gd name="T63" fmla="*/ 1 h 234"/>
                <a:gd name="T64" fmla="*/ 0 w 167"/>
                <a:gd name="T65" fmla="*/ 1 h 234"/>
                <a:gd name="T66" fmla="*/ 0 w 167"/>
                <a:gd name="T67" fmla="*/ 0 h 234"/>
                <a:gd name="T68" fmla="*/ 0 w 167"/>
                <a:gd name="T69" fmla="*/ 0 h 234"/>
                <a:gd name="T70" fmla="*/ 0 w 167"/>
                <a:gd name="T71" fmla="*/ 0 h 234"/>
                <a:gd name="T72" fmla="*/ 0 w 167"/>
                <a:gd name="T73" fmla="*/ 0 h 234"/>
                <a:gd name="T74" fmla="*/ 0 w 167"/>
                <a:gd name="T75" fmla="*/ 0 h 234"/>
                <a:gd name="T76" fmla="*/ 0 w 167"/>
                <a:gd name="T77" fmla="*/ 0 h 234"/>
                <a:gd name="T78" fmla="*/ 0 w 167"/>
                <a:gd name="T79" fmla="*/ 0 h 234"/>
                <a:gd name="T80" fmla="*/ 0 w 167"/>
                <a:gd name="T81" fmla="*/ 0 h 234"/>
                <a:gd name="T82" fmla="*/ 0 w 167"/>
                <a:gd name="T83" fmla="*/ 0 h 234"/>
                <a:gd name="T84" fmla="*/ 0 w 167"/>
                <a:gd name="T85" fmla="*/ 0 h 234"/>
                <a:gd name="T86" fmla="*/ 0 w 167"/>
                <a:gd name="T87" fmla="*/ 0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7" h="234">
                  <a:moveTo>
                    <a:pt x="10" y="0"/>
                  </a:moveTo>
                  <a:lnTo>
                    <a:pt x="30" y="3"/>
                  </a:lnTo>
                  <a:lnTo>
                    <a:pt x="49" y="5"/>
                  </a:lnTo>
                  <a:lnTo>
                    <a:pt x="69" y="7"/>
                  </a:lnTo>
                  <a:lnTo>
                    <a:pt x="88" y="10"/>
                  </a:lnTo>
                  <a:lnTo>
                    <a:pt x="108" y="13"/>
                  </a:lnTo>
                  <a:lnTo>
                    <a:pt x="127" y="15"/>
                  </a:lnTo>
                  <a:lnTo>
                    <a:pt x="147" y="18"/>
                  </a:lnTo>
                  <a:lnTo>
                    <a:pt x="167" y="20"/>
                  </a:lnTo>
                  <a:lnTo>
                    <a:pt x="165" y="23"/>
                  </a:lnTo>
                  <a:lnTo>
                    <a:pt x="163" y="27"/>
                  </a:lnTo>
                  <a:lnTo>
                    <a:pt x="162" y="31"/>
                  </a:lnTo>
                  <a:lnTo>
                    <a:pt x="160" y="35"/>
                  </a:lnTo>
                  <a:lnTo>
                    <a:pt x="159" y="43"/>
                  </a:lnTo>
                  <a:lnTo>
                    <a:pt x="157" y="51"/>
                  </a:lnTo>
                  <a:lnTo>
                    <a:pt x="155" y="59"/>
                  </a:lnTo>
                  <a:lnTo>
                    <a:pt x="154" y="67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48" y="72"/>
                  </a:lnTo>
                  <a:lnTo>
                    <a:pt x="146" y="73"/>
                  </a:lnTo>
                  <a:lnTo>
                    <a:pt x="145" y="76"/>
                  </a:lnTo>
                  <a:lnTo>
                    <a:pt x="145" y="80"/>
                  </a:lnTo>
                  <a:lnTo>
                    <a:pt x="145" y="83"/>
                  </a:lnTo>
                  <a:lnTo>
                    <a:pt x="144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1" y="88"/>
                  </a:lnTo>
                  <a:lnTo>
                    <a:pt x="153" y="88"/>
                  </a:lnTo>
                  <a:lnTo>
                    <a:pt x="152" y="94"/>
                  </a:lnTo>
                  <a:lnTo>
                    <a:pt x="151" y="99"/>
                  </a:lnTo>
                  <a:lnTo>
                    <a:pt x="149" y="104"/>
                  </a:lnTo>
                  <a:lnTo>
                    <a:pt x="148" y="110"/>
                  </a:lnTo>
                  <a:lnTo>
                    <a:pt x="147" y="111"/>
                  </a:lnTo>
                  <a:lnTo>
                    <a:pt x="145" y="111"/>
                  </a:lnTo>
                  <a:lnTo>
                    <a:pt x="144" y="112"/>
                  </a:lnTo>
                  <a:lnTo>
                    <a:pt x="141" y="113"/>
                  </a:lnTo>
                  <a:lnTo>
                    <a:pt x="142" y="117"/>
                  </a:lnTo>
                  <a:lnTo>
                    <a:pt x="144" y="120"/>
                  </a:lnTo>
                  <a:lnTo>
                    <a:pt x="145" y="124"/>
                  </a:lnTo>
                  <a:lnTo>
                    <a:pt x="146" y="127"/>
                  </a:lnTo>
                  <a:lnTo>
                    <a:pt x="145" y="132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4" y="143"/>
                  </a:lnTo>
                  <a:lnTo>
                    <a:pt x="142" y="145"/>
                  </a:lnTo>
                  <a:lnTo>
                    <a:pt x="141" y="148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9" y="155"/>
                  </a:lnTo>
                  <a:lnTo>
                    <a:pt x="140" y="158"/>
                  </a:lnTo>
                  <a:lnTo>
                    <a:pt x="141" y="162"/>
                  </a:lnTo>
                  <a:lnTo>
                    <a:pt x="142" y="165"/>
                  </a:lnTo>
                  <a:lnTo>
                    <a:pt x="141" y="169"/>
                  </a:lnTo>
                  <a:lnTo>
                    <a:pt x="141" y="172"/>
                  </a:lnTo>
                  <a:lnTo>
                    <a:pt x="140" y="175"/>
                  </a:lnTo>
                  <a:lnTo>
                    <a:pt x="139" y="179"/>
                  </a:lnTo>
                  <a:lnTo>
                    <a:pt x="138" y="182"/>
                  </a:lnTo>
                  <a:lnTo>
                    <a:pt x="137" y="185"/>
                  </a:lnTo>
                  <a:lnTo>
                    <a:pt x="136" y="188"/>
                  </a:lnTo>
                  <a:lnTo>
                    <a:pt x="134" y="190"/>
                  </a:lnTo>
                  <a:lnTo>
                    <a:pt x="133" y="196"/>
                  </a:lnTo>
                  <a:lnTo>
                    <a:pt x="132" y="202"/>
                  </a:lnTo>
                  <a:lnTo>
                    <a:pt x="131" y="207"/>
                  </a:lnTo>
                  <a:lnTo>
                    <a:pt x="130" y="212"/>
                  </a:lnTo>
                  <a:lnTo>
                    <a:pt x="129" y="216"/>
                  </a:lnTo>
                  <a:lnTo>
                    <a:pt x="126" y="218"/>
                  </a:lnTo>
                  <a:lnTo>
                    <a:pt x="125" y="222"/>
                  </a:lnTo>
                  <a:lnTo>
                    <a:pt x="123" y="225"/>
                  </a:lnTo>
                  <a:lnTo>
                    <a:pt x="112" y="231"/>
                  </a:lnTo>
                  <a:lnTo>
                    <a:pt x="98" y="234"/>
                  </a:lnTo>
                  <a:lnTo>
                    <a:pt x="80" y="234"/>
                  </a:lnTo>
                  <a:lnTo>
                    <a:pt x="62" y="233"/>
                  </a:lnTo>
                  <a:lnTo>
                    <a:pt x="42" y="230"/>
                  </a:lnTo>
                  <a:lnTo>
                    <a:pt x="26" y="225"/>
                  </a:lnTo>
                  <a:lnTo>
                    <a:pt x="12" y="218"/>
                  </a:lnTo>
                  <a:lnTo>
                    <a:pt x="3" y="210"/>
                  </a:lnTo>
                  <a:lnTo>
                    <a:pt x="3" y="200"/>
                  </a:lnTo>
                  <a:lnTo>
                    <a:pt x="3" y="188"/>
                  </a:lnTo>
                  <a:lnTo>
                    <a:pt x="3" y="178"/>
                  </a:lnTo>
                  <a:lnTo>
                    <a:pt x="4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9"/>
                  </a:lnTo>
                  <a:lnTo>
                    <a:pt x="1" y="144"/>
                  </a:lnTo>
                  <a:lnTo>
                    <a:pt x="3" y="142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5" y="135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28"/>
                  </a:lnTo>
                  <a:lnTo>
                    <a:pt x="1" y="122"/>
                  </a:lnTo>
                  <a:lnTo>
                    <a:pt x="1" y="116"/>
                  </a:lnTo>
                  <a:lnTo>
                    <a:pt x="2" y="110"/>
                  </a:lnTo>
                  <a:lnTo>
                    <a:pt x="4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11" y="107"/>
                  </a:lnTo>
                  <a:lnTo>
                    <a:pt x="10" y="104"/>
                  </a:lnTo>
                  <a:lnTo>
                    <a:pt x="9" y="99"/>
                  </a:lnTo>
                  <a:lnTo>
                    <a:pt x="7" y="96"/>
                  </a:lnTo>
                  <a:lnTo>
                    <a:pt x="5" y="92"/>
                  </a:lnTo>
                  <a:lnTo>
                    <a:pt x="5" y="90"/>
                  </a:lnTo>
                  <a:lnTo>
                    <a:pt x="5" y="87"/>
                  </a:lnTo>
                  <a:lnTo>
                    <a:pt x="5" y="83"/>
                  </a:lnTo>
                  <a:lnTo>
                    <a:pt x="5" y="80"/>
                  </a:lnTo>
                  <a:lnTo>
                    <a:pt x="8" y="77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6" y="71"/>
                  </a:lnTo>
                  <a:lnTo>
                    <a:pt x="16" y="68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10" y="43"/>
                  </a:lnTo>
                  <a:lnTo>
                    <a:pt x="11" y="36"/>
                  </a:lnTo>
                  <a:lnTo>
                    <a:pt x="11" y="29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8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2" name="Freeform 520">
              <a:extLst>
                <a:ext uri="{FF2B5EF4-FFF2-40B4-BE49-F238E27FC236}">
                  <a16:creationId xmlns:a16="http://schemas.microsoft.com/office/drawing/2014/main" id="{6584620A-3E7A-4B3D-B5F6-A10563161C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00" y="3272"/>
              <a:ext cx="48" cy="78"/>
            </a:xfrm>
            <a:custGeom>
              <a:avLst/>
              <a:gdLst>
                <a:gd name="T0" fmla="*/ 0 w 144"/>
                <a:gd name="T1" fmla="*/ 0 h 231"/>
                <a:gd name="T2" fmla="*/ 0 w 144"/>
                <a:gd name="T3" fmla="*/ 0 h 231"/>
                <a:gd name="T4" fmla="*/ 1 w 144"/>
                <a:gd name="T5" fmla="*/ 0 h 231"/>
                <a:gd name="T6" fmla="*/ 1 w 144"/>
                <a:gd name="T7" fmla="*/ 0 h 231"/>
                <a:gd name="T8" fmla="*/ 1 w 144"/>
                <a:gd name="T9" fmla="*/ 0 h 231"/>
                <a:gd name="T10" fmla="*/ 1 w 144"/>
                <a:gd name="T11" fmla="*/ 0 h 231"/>
                <a:gd name="T12" fmla="*/ 1 w 144"/>
                <a:gd name="T13" fmla="*/ 0 h 231"/>
                <a:gd name="T14" fmla="*/ 1 w 144"/>
                <a:gd name="T15" fmla="*/ 0 h 231"/>
                <a:gd name="T16" fmla="*/ 1 w 144"/>
                <a:gd name="T17" fmla="*/ 0 h 231"/>
                <a:gd name="T18" fmla="*/ 1 w 144"/>
                <a:gd name="T19" fmla="*/ 0 h 231"/>
                <a:gd name="T20" fmla="*/ 1 w 144"/>
                <a:gd name="T21" fmla="*/ 0 h 231"/>
                <a:gd name="T22" fmla="*/ 1 w 144"/>
                <a:gd name="T23" fmla="*/ 0 h 231"/>
                <a:gd name="T24" fmla="*/ 1 w 144"/>
                <a:gd name="T25" fmla="*/ 1 h 231"/>
                <a:gd name="T26" fmla="*/ 1 w 144"/>
                <a:gd name="T27" fmla="*/ 1 h 231"/>
                <a:gd name="T28" fmla="*/ 1 w 144"/>
                <a:gd name="T29" fmla="*/ 1 h 231"/>
                <a:gd name="T30" fmla="*/ 0 w 144"/>
                <a:gd name="T31" fmla="*/ 1 h 231"/>
                <a:gd name="T32" fmla="*/ 0 w 144"/>
                <a:gd name="T33" fmla="*/ 1 h 231"/>
                <a:gd name="T34" fmla="*/ 0 w 144"/>
                <a:gd name="T35" fmla="*/ 1 h 231"/>
                <a:gd name="T36" fmla="*/ 0 w 144"/>
                <a:gd name="T37" fmla="*/ 1 h 231"/>
                <a:gd name="T38" fmla="*/ 0 w 144"/>
                <a:gd name="T39" fmla="*/ 1 h 231"/>
                <a:gd name="T40" fmla="*/ 0 w 144"/>
                <a:gd name="T41" fmla="*/ 1 h 231"/>
                <a:gd name="T42" fmla="*/ 0 w 144"/>
                <a:gd name="T43" fmla="*/ 1 h 231"/>
                <a:gd name="T44" fmla="*/ 0 w 144"/>
                <a:gd name="T45" fmla="*/ 1 h 231"/>
                <a:gd name="T46" fmla="*/ 0 w 144"/>
                <a:gd name="T47" fmla="*/ 1 h 231"/>
                <a:gd name="T48" fmla="*/ 0 w 144"/>
                <a:gd name="T49" fmla="*/ 1 h 231"/>
                <a:gd name="T50" fmla="*/ 0 w 144"/>
                <a:gd name="T51" fmla="*/ 1 h 231"/>
                <a:gd name="T52" fmla="*/ 0 w 144"/>
                <a:gd name="T53" fmla="*/ 1 h 231"/>
                <a:gd name="T54" fmla="*/ 0 w 144"/>
                <a:gd name="T55" fmla="*/ 1 h 231"/>
                <a:gd name="T56" fmla="*/ 0 w 144"/>
                <a:gd name="T57" fmla="*/ 1 h 231"/>
                <a:gd name="T58" fmla="*/ 0 w 144"/>
                <a:gd name="T59" fmla="*/ 1 h 231"/>
                <a:gd name="T60" fmla="*/ 0 w 144"/>
                <a:gd name="T61" fmla="*/ 1 h 231"/>
                <a:gd name="T62" fmla="*/ 0 w 144"/>
                <a:gd name="T63" fmla="*/ 1 h 231"/>
                <a:gd name="T64" fmla="*/ 0 w 144"/>
                <a:gd name="T65" fmla="*/ 1 h 231"/>
                <a:gd name="T66" fmla="*/ 0 w 144"/>
                <a:gd name="T67" fmla="*/ 0 h 231"/>
                <a:gd name="T68" fmla="*/ 0 w 144"/>
                <a:gd name="T69" fmla="*/ 0 h 231"/>
                <a:gd name="T70" fmla="*/ 0 w 144"/>
                <a:gd name="T71" fmla="*/ 0 h 231"/>
                <a:gd name="T72" fmla="*/ 0 w 144"/>
                <a:gd name="T73" fmla="*/ 0 h 231"/>
                <a:gd name="T74" fmla="*/ 0 w 144"/>
                <a:gd name="T75" fmla="*/ 0 h 231"/>
                <a:gd name="T76" fmla="*/ 0 w 144"/>
                <a:gd name="T77" fmla="*/ 0 h 231"/>
                <a:gd name="T78" fmla="*/ 0 w 144"/>
                <a:gd name="T79" fmla="*/ 0 h 231"/>
                <a:gd name="T80" fmla="*/ 0 w 144"/>
                <a:gd name="T81" fmla="*/ 0 h 231"/>
                <a:gd name="T82" fmla="*/ 0 w 144"/>
                <a:gd name="T83" fmla="*/ 0 h 231"/>
                <a:gd name="T84" fmla="*/ 0 w 144"/>
                <a:gd name="T85" fmla="*/ 0 h 231"/>
                <a:gd name="T86" fmla="*/ 0 w 144"/>
                <a:gd name="T87" fmla="*/ 0 h 2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4" h="231">
                  <a:moveTo>
                    <a:pt x="11" y="0"/>
                  </a:moveTo>
                  <a:lnTo>
                    <a:pt x="29" y="2"/>
                  </a:lnTo>
                  <a:lnTo>
                    <a:pt x="45" y="4"/>
                  </a:lnTo>
                  <a:lnTo>
                    <a:pt x="62" y="7"/>
                  </a:lnTo>
                  <a:lnTo>
                    <a:pt x="78" y="8"/>
                  </a:lnTo>
                  <a:lnTo>
                    <a:pt x="94" y="10"/>
                  </a:lnTo>
                  <a:lnTo>
                    <a:pt x="111" y="12"/>
                  </a:lnTo>
                  <a:lnTo>
                    <a:pt x="128" y="15"/>
                  </a:lnTo>
                  <a:lnTo>
                    <a:pt x="144" y="17"/>
                  </a:lnTo>
                  <a:lnTo>
                    <a:pt x="143" y="20"/>
                  </a:lnTo>
                  <a:lnTo>
                    <a:pt x="142" y="24"/>
                  </a:lnTo>
                  <a:lnTo>
                    <a:pt x="139" y="28"/>
                  </a:lnTo>
                  <a:lnTo>
                    <a:pt x="138" y="32"/>
                  </a:lnTo>
                  <a:lnTo>
                    <a:pt x="137" y="40"/>
                  </a:lnTo>
                  <a:lnTo>
                    <a:pt x="136" y="47"/>
                  </a:lnTo>
                  <a:lnTo>
                    <a:pt x="135" y="55"/>
                  </a:lnTo>
                  <a:lnTo>
                    <a:pt x="134" y="63"/>
                  </a:lnTo>
                  <a:lnTo>
                    <a:pt x="131" y="64"/>
                  </a:lnTo>
                  <a:lnTo>
                    <a:pt x="129" y="66"/>
                  </a:lnTo>
                  <a:lnTo>
                    <a:pt x="128" y="68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4" y="77"/>
                  </a:lnTo>
                  <a:lnTo>
                    <a:pt x="124" y="80"/>
                  </a:lnTo>
                  <a:lnTo>
                    <a:pt x="124" y="84"/>
                  </a:lnTo>
                  <a:lnTo>
                    <a:pt x="127" y="84"/>
                  </a:lnTo>
                  <a:lnTo>
                    <a:pt x="128" y="84"/>
                  </a:lnTo>
                  <a:lnTo>
                    <a:pt x="130" y="85"/>
                  </a:lnTo>
                  <a:lnTo>
                    <a:pt x="131" y="85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29" y="101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4" y="108"/>
                  </a:lnTo>
                  <a:lnTo>
                    <a:pt x="123" y="109"/>
                  </a:lnTo>
                  <a:lnTo>
                    <a:pt x="122" y="110"/>
                  </a:lnTo>
                  <a:lnTo>
                    <a:pt x="123" y="114"/>
                  </a:lnTo>
                  <a:lnTo>
                    <a:pt x="123" y="117"/>
                  </a:lnTo>
                  <a:lnTo>
                    <a:pt x="123" y="121"/>
                  </a:lnTo>
                  <a:lnTo>
                    <a:pt x="124" y="124"/>
                  </a:lnTo>
                  <a:lnTo>
                    <a:pt x="124" y="127"/>
                  </a:lnTo>
                  <a:lnTo>
                    <a:pt x="124" y="132"/>
                  </a:lnTo>
                  <a:lnTo>
                    <a:pt x="123" y="136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9" y="152"/>
                  </a:lnTo>
                  <a:lnTo>
                    <a:pt x="120" y="154"/>
                  </a:lnTo>
                  <a:lnTo>
                    <a:pt x="120" y="157"/>
                  </a:lnTo>
                  <a:lnTo>
                    <a:pt x="121" y="161"/>
                  </a:lnTo>
                  <a:lnTo>
                    <a:pt x="121" y="164"/>
                  </a:lnTo>
                  <a:lnTo>
                    <a:pt x="120" y="168"/>
                  </a:lnTo>
                  <a:lnTo>
                    <a:pt x="120" y="171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6" y="180"/>
                  </a:lnTo>
                  <a:lnTo>
                    <a:pt x="115" y="184"/>
                  </a:lnTo>
                  <a:lnTo>
                    <a:pt x="114" y="186"/>
                  </a:lnTo>
                  <a:lnTo>
                    <a:pt x="113" y="192"/>
                  </a:lnTo>
                  <a:lnTo>
                    <a:pt x="113" y="198"/>
                  </a:lnTo>
                  <a:lnTo>
                    <a:pt x="112" y="202"/>
                  </a:lnTo>
                  <a:lnTo>
                    <a:pt x="111" y="208"/>
                  </a:lnTo>
                  <a:lnTo>
                    <a:pt x="109" y="212"/>
                  </a:lnTo>
                  <a:lnTo>
                    <a:pt x="107" y="214"/>
                  </a:lnTo>
                  <a:lnTo>
                    <a:pt x="106" y="217"/>
                  </a:lnTo>
                  <a:lnTo>
                    <a:pt x="104" y="221"/>
                  </a:lnTo>
                  <a:lnTo>
                    <a:pt x="94" y="227"/>
                  </a:lnTo>
                  <a:lnTo>
                    <a:pt x="82" y="230"/>
                  </a:lnTo>
                  <a:lnTo>
                    <a:pt x="67" y="231"/>
                  </a:lnTo>
                  <a:lnTo>
                    <a:pt x="51" y="230"/>
                  </a:lnTo>
                  <a:lnTo>
                    <a:pt x="36" y="228"/>
                  </a:lnTo>
                  <a:lnTo>
                    <a:pt x="21" y="223"/>
                  </a:lnTo>
                  <a:lnTo>
                    <a:pt x="9" y="216"/>
                  </a:lnTo>
                  <a:lnTo>
                    <a:pt x="1" y="208"/>
                  </a:lnTo>
                  <a:lnTo>
                    <a:pt x="1" y="198"/>
                  </a:lnTo>
                  <a:lnTo>
                    <a:pt x="2" y="186"/>
                  </a:lnTo>
                  <a:lnTo>
                    <a:pt x="3" y="176"/>
                  </a:lnTo>
                  <a:lnTo>
                    <a:pt x="5" y="164"/>
                  </a:lnTo>
                  <a:lnTo>
                    <a:pt x="3" y="163"/>
                  </a:lnTo>
                  <a:lnTo>
                    <a:pt x="2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1" y="151"/>
                  </a:lnTo>
                  <a:lnTo>
                    <a:pt x="1" y="147"/>
                  </a:lnTo>
                  <a:lnTo>
                    <a:pt x="1" y="144"/>
                  </a:lnTo>
                  <a:lnTo>
                    <a:pt x="3" y="141"/>
                  </a:lnTo>
                  <a:lnTo>
                    <a:pt x="6" y="139"/>
                  </a:lnTo>
                  <a:lnTo>
                    <a:pt x="7" y="137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4"/>
                  </a:lnTo>
                  <a:lnTo>
                    <a:pt x="2" y="134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2" y="121"/>
                  </a:lnTo>
                  <a:lnTo>
                    <a:pt x="2" y="114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9" y="107"/>
                  </a:lnTo>
                  <a:lnTo>
                    <a:pt x="11" y="106"/>
                  </a:lnTo>
                  <a:lnTo>
                    <a:pt x="10" y="102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6" y="92"/>
                  </a:lnTo>
                  <a:lnTo>
                    <a:pt x="6" y="89"/>
                  </a:lnTo>
                  <a:lnTo>
                    <a:pt x="6" y="86"/>
                  </a:lnTo>
                  <a:lnTo>
                    <a:pt x="6" y="83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1" y="74"/>
                  </a:lnTo>
                  <a:lnTo>
                    <a:pt x="13" y="72"/>
                  </a:lnTo>
                  <a:lnTo>
                    <a:pt x="15" y="70"/>
                  </a:lnTo>
                  <a:lnTo>
                    <a:pt x="16" y="68"/>
                  </a:lnTo>
                  <a:lnTo>
                    <a:pt x="16" y="64"/>
                  </a:lnTo>
                  <a:lnTo>
                    <a:pt x="16" y="62"/>
                  </a:lnTo>
                  <a:lnTo>
                    <a:pt x="16" y="58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11" y="43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4" y="20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393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3" name="Freeform 521">
              <a:extLst>
                <a:ext uri="{FF2B5EF4-FFF2-40B4-BE49-F238E27FC236}">
                  <a16:creationId xmlns:a16="http://schemas.microsoft.com/office/drawing/2014/main" id="{361F0F83-4E72-4CE8-A6DE-DFFACA7D69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03" y="3273"/>
              <a:ext cx="42" cy="77"/>
            </a:xfrm>
            <a:custGeom>
              <a:avLst/>
              <a:gdLst>
                <a:gd name="T0" fmla="*/ 0 w 123"/>
                <a:gd name="T1" fmla="*/ 0 h 228"/>
                <a:gd name="T2" fmla="*/ 0 w 123"/>
                <a:gd name="T3" fmla="*/ 0 h 228"/>
                <a:gd name="T4" fmla="*/ 1 w 123"/>
                <a:gd name="T5" fmla="*/ 0 h 228"/>
                <a:gd name="T6" fmla="*/ 1 w 123"/>
                <a:gd name="T7" fmla="*/ 0 h 228"/>
                <a:gd name="T8" fmla="*/ 0 w 123"/>
                <a:gd name="T9" fmla="*/ 0 h 228"/>
                <a:gd name="T10" fmla="*/ 0 w 123"/>
                <a:gd name="T11" fmla="*/ 0 h 228"/>
                <a:gd name="T12" fmla="*/ 0 w 123"/>
                <a:gd name="T13" fmla="*/ 0 h 228"/>
                <a:gd name="T14" fmla="*/ 0 w 123"/>
                <a:gd name="T15" fmla="*/ 0 h 228"/>
                <a:gd name="T16" fmla="*/ 0 w 123"/>
                <a:gd name="T17" fmla="*/ 0 h 228"/>
                <a:gd name="T18" fmla="*/ 0 w 123"/>
                <a:gd name="T19" fmla="*/ 0 h 228"/>
                <a:gd name="T20" fmla="*/ 0 w 123"/>
                <a:gd name="T21" fmla="*/ 0 h 228"/>
                <a:gd name="T22" fmla="*/ 0 w 123"/>
                <a:gd name="T23" fmla="*/ 0 h 228"/>
                <a:gd name="T24" fmla="*/ 0 w 123"/>
                <a:gd name="T25" fmla="*/ 0 h 228"/>
                <a:gd name="T26" fmla="*/ 0 w 123"/>
                <a:gd name="T27" fmla="*/ 1 h 228"/>
                <a:gd name="T28" fmla="*/ 0 w 123"/>
                <a:gd name="T29" fmla="*/ 1 h 228"/>
                <a:gd name="T30" fmla="*/ 0 w 123"/>
                <a:gd name="T31" fmla="*/ 1 h 228"/>
                <a:gd name="T32" fmla="*/ 0 w 123"/>
                <a:gd name="T33" fmla="*/ 1 h 228"/>
                <a:gd name="T34" fmla="*/ 0 w 123"/>
                <a:gd name="T35" fmla="*/ 1 h 228"/>
                <a:gd name="T36" fmla="*/ 0 w 123"/>
                <a:gd name="T37" fmla="*/ 1 h 228"/>
                <a:gd name="T38" fmla="*/ 0 w 123"/>
                <a:gd name="T39" fmla="*/ 1 h 228"/>
                <a:gd name="T40" fmla="*/ 0 w 123"/>
                <a:gd name="T41" fmla="*/ 1 h 228"/>
                <a:gd name="T42" fmla="*/ 0 w 123"/>
                <a:gd name="T43" fmla="*/ 1 h 228"/>
                <a:gd name="T44" fmla="*/ 0 w 123"/>
                <a:gd name="T45" fmla="*/ 1 h 228"/>
                <a:gd name="T46" fmla="*/ 0 w 123"/>
                <a:gd name="T47" fmla="*/ 1 h 228"/>
                <a:gd name="T48" fmla="*/ 0 w 123"/>
                <a:gd name="T49" fmla="*/ 1 h 228"/>
                <a:gd name="T50" fmla="*/ 0 w 123"/>
                <a:gd name="T51" fmla="*/ 1 h 228"/>
                <a:gd name="T52" fmla="*/ 0 w 123"/>
                <a:gd name="T53" fmla="*/ 1 h 228"/>
                <a:gd name="T54" fmla="*/ 0 w 123"/>
                <a:gd name="T55" fmla="*/ 1 h 228"/>
                <a:gd name="T56" fmla="*/ 0 w 123"/>
                <a:gd name="T57" fmla="*/ 1 h 228"/>
                <a:gd name="T58" fmla="*/ 0 w 123"/>
                <a:gd name="T59" fmla="*/ 1 h 228"/>
                <a:gd name="T60" fmla="*/ 0 w 123"/>
                <a:gd name="T61" fmla="*/ 1 h 228"/>
                <a:gd name="T62" fmla="*/ 0 w 123"/>
                <a:gd name="T63" fmla="*/ 1 h 228"/>
                <a:gd name="T64" fmla="*/ 0 w 123"/>
                <a:gd name="T65" fmla="*/ 1 h 228"/>
                <a:gd name="T66" fmla="*/ 0 w 123"/>
                <a:gd name="T67" fmla="*/ 0 h 228"/>
                <a:gd name="T68" fmla="*/ 0 w 123"/>
                <a:gd name="T69" fmla="*/ 0 h 228"/>
                <a:gd name="T70" fmla="*/ 0 w 123"/>
                <a:gd name="T71" fmla="*/ 0 h 228"/>
                <a:gd name="T72" fmla="*/ 0 w 123"/>
                <a:gd name="T73" fmla="*/ 0 h 228"/>
                <a:gd name="T74" fmla="*/ 0 w 123"/>
                <a:gd name="T75" fmla="*/ 0 h 228"/>
                <a:gd name="T76" fmla="*/ 0 w 123"/>
                <a:gd name="T77" fmla="*/ 0 h 228"/>
                <a:gd name="T78" fmla="*/ 0 w 123"/>
                <a:gd name="T79" fmla="*/ 0 h 228"/>
                <a:gd name="T80" fmla="*/ 0 w 123"/>
                <a:gd name="T81" fmla="*/ 0 h 228"/>
                <a:gd name="T82" fmla="*/ 0 w 123"/>
                <a:gd name="T83" fmla="*/ 0 h 228"/>
                <a:gd name="T84" fmla="*/ 0 w 123"/>
                <a:gd name="T85" fmla="*/ 0 h 228"/>
                <a:gd name="T86" fmla="*/ 0 w 123"/>
                <a:gd name="T87" fmla="*/ 0 h 2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3" h="228">
                  <a:moveTo>
                    <a:pt x="15" y="0"/>
                  </a:moveTo>
                  <a:lnTo>
                    <a:pt x="29" y="1"/>
                  </a:lnTo>
                  <a:lnTo>
                    <a:pt x="42" y="4"/>
                  </a:lnTo>
                  <a:lnTo>
                    <a:pt x="55" y="5"/>
                  </a:lnTo>
                  <a:lnTo>
                    <a:pt x="69" y="7"/>
                  </a:lnTo>
                  <a:lnTo>
                    <a:pt x="83" y="8"/>
                  </a:lnTo>
                  <a:lnTo>
                    <a:pt x="97" y="10"/>
                  </a:lnTo>
                  <a:lnTo>
                    <a:pt x="110" y="12"/>
                  </a:lnTo>
                  <a:lnTo>
                    <a:pt x="123" y="14"/>
                  </a:lnTo>
                  <a:lnTo>
                    <a:pt x="122" y="17"/>
                  </a:lnTo>
                  <a:lnTo>
                    <a:pt x="121" y="21"/>
                  </a:lnTo>
                  <a:lnTo>
                    <a:pt x="119" y="25"/>
                  </a:lnTo>
                  <a:lnTo>
                    <a:pt x="118" y="29"/>
                  </a:lnTo>
                  <a:lnTo>
                    <a:pt x="117" y="37"/>
                  </a:lnTo>
                  <a:lnTo>
                    <a:pt x="115" y="44"/>
                  </a:lnTo>
                  <a:lnTo>
                    <a:pt x="114" y="52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8" y="65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6" y="74"/>
                  </a:lnTo>
                  <a:lnTo>
                    <a:pt x="105" y="77"/>
                  </a:lnTo>
                  <a:lnTo>
                    <a:pt x="105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10" y="81"/>
                  </a:lnTo>
                  <a:lnTo>
                    <a:pt x="111" y="81"/>
                  </a:lnTo>
                  <a:lnTo>
                    <a:pt x="110" y="86"/>
                  </a:lnTo>
                  <a:lnTo>
                    <a:pt x="110" y="92"/>
                  </a:lnTo>
                  <a:lnTo>
                    <a:pt x="108" y="97"/>
                  </a:lnTo>
                  <a:lnTo>
                    <a:pt x="107" y="103"/>
                  </a:lnTo>
                  <a:lnTo>
                    <a:pt x="106" y="104"/>
                  </a:lnTo>
                  <a:lnTo>
                    <a:pt x="105" y="105"/>
                  </a:lnTo>
                  <a:lnTo>
                    <a:pt x="104" y="106"/>
                  </a:lnTo>
                  <a:lnTo>
                    <a:pt x="103" y="107"/>
                  </a:lnTo>
                  <a:lnTo>
                    <a:pt x="104" y="110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5" y="120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2" y="138"/>
                  </a:lnTo>
                  <a:lnTo>
                    <a:pt x="100" y="139"/>
                  </a:lnTo>
                  <a:lnTo>
                    <a:pt x="99" y="142"/>
                  </a:lnTo>
                  <a:lnTo>
                    <a:pt x="98" y="144"/>
                  </a:lnTo>
                  <a:lnTo>
                    <a:pt x="99" y="148"/>
                  </a:lnTo>
                  <a:lnTo>
                    <a:pt x="100" y="151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0" y="160"/>
                  </a:lnTo>
                  <a:lnTo>
                    <a:pt x="100" y="164"/>
                  </a:lnTo>
                  <a:lnTo>
                    <a:pt x="99" y="167"/>
                  </a:lnTo>
                  <a:lnTo>
                    <a:pt x="98" y="172"/>
                  </a:lnTo>
                  <a:lnTo>
                    <a:pt x="97" y="174"/>
                  </a:lnTo>
                  <a:lnTo>
                    <a:pt x="97" y="177"/>
                  </a:lnTo>
                  <a:lnTo>
                    <a:pt x="96" y="180"/>
                  </a:lnTo>
                  <a:lnTo>
                    <a:pt x="95" y="183"/>
                  </a:lnTo>
                  <a:lnTo>
                    <a:pt x="93" y="189"/>
                  </a:lnTo>
                  <a:lnTo>
                    <a:pt x="93" y="194"/>
                  </a:lnTo>
                  <a:lnTo>
                    <a:pt x="92" y="199"/>
                  </a:lnTo>
                  <a:lnTo>
                    <a:pt x="91" y="205"/>
                  </a:lnTo>
                  <a:lnTo>
                    <a:pt x="90" y="207"/>
                  </a:lnTo>
                  <a:lnTo>
                    <a:pt x="89" y="211"/>
                  </a:lnTo>
                  <a:lnTo>
                    <a:pt x="88" y="214"/>
                  </a:lnTo>
                  <a:lnTo>
                    <a:pt x="87" y="218"/>
                  </a:lnTo>
                  <a:lnTo>
                    <a:pt x="79" y="224"/>
                  </a:lnTo>
                  <a:lnTo>
                    <a:pt x="68" y="227"/>
                  </a:lnTo>
                  <a:lnTo>
                    <a:pt x="55" y="228"/>
                  </a:lnTo>
                  <a:lnTo>
                    <a:pt x="42" y="227"/>
                  </a:lnTo>
                  <a:lnTo>
                    <a:pt x="28" y="225"/>
                  </a:lnTo>
                  <a:lnTo>
                    <a:pt x="16" y="220"/>
                  </a:lnTo>
                  <a:lnTo>
                    <a:pt x="7" y="214"/>
                  </a:lnTo>
                  <a:lnTo>
                    <a:pt x="0" y="206"/>
                  </a:lnTo>
                  <a:lnTo>
                    <a:pt x="1" y="196"/>
                  </a:lnTo>
                  <a:lnTo>
                    <a:pt x="2" y="186"/>
                  </a:lnTo>
                  <a:lnTo>
                    <a:pt x="4" y="174"/>
                  </a:lnTo>
                  <a:lnTo>
                    <a:pt x="5" y="163"/>
                  </a:lnTo>
                  <a:lnTo>
                    <a:pt x="4" y="161"/>
                  </a:lnTo>
                  <a:lnTo>
                    <a:pt x="4" y="160"/>
                  </a:lnTo>
                  <a:lnTo>
                    <a:pt x="2" y="158"/>
                  </a:lnTo>
                  <a:lnTo>
                    <a:pt x="1" y="157"/>
                  </a:lnTo>
                  <a:lnTo>
                    <a:pt x="2" y="153"/>
                  </a:lnTo>
                  <a:lnTo>
                    <a:pt x="2" y="150"/>
                  </a:lnTo>
                  <a:lnTo>
                    <a:pt x="2" y="146"/>
                  </a:lnTo>
                  <a:lnTo>
                    <a:pt x="2" y="143"/>
                  </a:lnTo>
                  <a:lnTo>
                    <a:pt x="5" y="141"/>
                  </a:lnTo>
                  <a:lnTo>
                    <a:pt x="6" y="138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6" y="133"/>
                  </a:lnTo>
                  <a:lnTo>
                    <a:pt x="5" y="133"/>
                  </a:lnTo>
                  <a:lnTo>
                    <a:pt x="2" y="133"/>
                  </a:lnTo>
                  <a:lnTo>
                    <a:pt x="4" y="127"/>
                  </a:lnTo>
                  <a:lnTo>
                    <a:pt x="4" y="120"/>
                  </a:lnTo>
                  <a:lnTo>
                    <a:pt x="4" y="113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11" y="106"/>
                  </a:lnTo>
                  <a:lnTo>
                    <a:pt x="12" y="105"/>
                  </a:lnTo>
                  <a:lnTo>
                    <a:pt x="11" y="101"/>
                  </a:lnTo>
                  <a:lnTo>
                    <a:pt x="11" y="98"/>
                  </a:lnTo>
                  <a:lnTo>
                    <a:pt x="9" y="95"/>
                  </a:lnTo>
                  <a:lnTo>
                    <a:pt x="8" y="91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11" y="76"/>
                  </a:lnTo>
                  <a:lnTo>
                    <a:pt x="13" y="74"/>
                  </a:lnTo>
                  <a:lnTo>
                    <a:pt x="14" y="71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5" y="53"/>
                  </a:lnTo>
                  <a:lnTo>
                    <a:pt x="13" y="52"/>
                  </a:lnTo>
                  <a:lnTo>
                    <a:pt x="12" y="50"/>
                  </a:lnTo>
                  <a:lnTo>
                    <a:pt x="13" y="43"/>
                  </a:lnTo>
                  <a:lnTo>
                    <a:pt x="14" y="36"/>
                  </a:lnTo>
                  <a:lnTo>
                    <a:pt x="15" y="29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E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4" name="Freeform 522">
              <a:extLst>
                <a:ext uri="{FF2B5EF4-FFF2-40B4-BE49-F238E27FC236}">
                  <a16:creationId xmlns:a16="http://schemas.microsoft.com/office/drawing/2014/main" id="{E709E702-43AF-4DEF-B7D0-E01EDADA2BF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07" y="3274"/>
              <a:ext cx="33" cy="76"/>
            </a:xfrm>
            <a:custGeom>
              <a:avLst/>
              <a:gdLst>
                <a:gd name="T0" fmla="*/ 0 w 102"/>
                <a:gd name="T1" fmla="*/ 0 h 226"/>
                <a:gd name="T2" fmla="*/ 0 w 102"/>
                <a:gd name="T3" fmla="*/ 0 h 226"/>
                <a:gd name="T4" fmla="*/ 0 w 102"/>
                <a:gd name="T5" fmla="*/ 0 h 226"/>
                <a:gd name="T6" fmla="*/ 0 w 102"/>
                <a:gd name="T7" fmla="*/ 0 h 226"/>
                <a:gd name="T8" fmla="*/ 0 w 102"/>
                <a:gd name="T9" fmla="*/ 0 h 226"/>
                <a:gd name="T10" fmla="*/ 0 w 102"/>
                <a:gd name="T11" fmla="*/ 0 h 226"/>
                <a:gd name="T12" fmla="*/ 0 w 102"/>
                <a:gd name="T13" fmla="*/ 0 h 226"/>
                <a:gd name="T14" fmla="*/ 0 w 102"/>
                <a:gd name="T15" fmla="*/ 0 h 226"/>
                <a:gd name="T16" fmla="*/ 0 w 102"/>
                <a:gd name="T17" fmla="*/ 0 h 226"/>
                <a:gd name="T18" fmla="*/ 0 w 102"/>
                <a:gd name="T19" fmla="*/ 0 h 226"/>
                <a:gd name="T20" fmla="*/ 0 w 102"/>
                <a:gd name="T21" fmla="*/ 1 h 226"/>
                <a:gd name="T22" fmla="*/ 0 w 102"/>
                <a:gd name="T23" fmla="*/ 1 h 226"/>
                <a:gd name="T24" fmla="*/ 0 w 102"/>
                <a:gd name="T25" fmla="*/ 1 h 226"/>
                <a:gd name="T26" fmla="*/ 0 w 102"/>
                <a:gd name="T27" fmla="*/ 1 h 226"/>
                <a:gd name="T28" fmla="*/ 0 w 102"/>
                <a:gd name="T29" fmla="*/ 1 h 226"/>
                <a:gd name="T30" fmla="*/ 0 w 102"/>
                <a:gd name="T31" fmla="*/ 1 h 226"/>
                <a:gd name="T32" fmla="*/ 0 w 102"/>
                <a:gd name="T33" fmla="*/ 1 h 226"/>
                <a:gd name="T34" fmla="*/ 0 w 102"/>
                <a:gd name="T35" fmla="*/ 1 h 226"/>
                <a:gd name="T36" fmla="*/ 0 w 102"/>
                <a:gd name="T37" fmla="*/ 1 h 226"/>
                <a:gd name="T38" fmla="*/ 0 w 102"/>
                <a:gd name="T39" fmla="*/ 1 h 226"/>
                <a:gd name="T40" fmla="*/ 0 w 102"/>
                <a:gd name="T41" fmla="*/ 1 h 226"/>
                <a:gd name="T42" fmla="*/ 0 w 102"/>
                <a:gd name="T43" fmla="*/ 1 h 226"/>
                <a:gd name="T44" fmla="*/ 0 w 102"/>
                <a:gd name="T45" fmla="*/ 1 h 226"/>
                <a:gd name="T46" fmla="*/ 0 w 102"/>
                <a:gd name="T47" fmla="*/ 1 h 226"/>
                <a:gd name="T48" fmla="*/ 0 w 102"/>
                <a:gd name="T49" fmla="*/ 1 h 226"/>
                <a:gd name="T50" fmla="*/ 0 w 102"/>
                <a:gd name="T51" fmla="*/ 1 h 226"/>
                <a:gd name="T52" fmla="*/ 0 w 102"/>
                <a:gd name="T53" fmla="*/ 1 h 226"/>
                <a:gd name="T54" fmla="*/ 0 w 102"/>
                <a:gd name="T55" fmla="*/ 1 h 226"/>
                <a:gd name="T56" fmla="*/ 0 w 102"/>
                <a:gd name="T57" fmla="*/ 1 h 226"/>
                <a:gd name="T58" fmla="*/ 0 w 102"/>
                <a:gd name="T59" fmla="*/ 1 h 226"/>
                <a:gd name="T60" fmla="*/ 0 w 102"/>
                <a:gd name="T61" fmla="*/ 0 h 226"/>
                <a:gd name="T62" fmla="*/ 0 w 102"/>
                <a:gd name="T63" fmla="*/ 0 h 226"/>
                <a:gd name="T64" fmla="*/ 0 w 102"/>
                <a:gd name="T65" fmla="*/ 0 h 226"/>
                <a:gd name="T66" fmla="*/ 0 w 102"/>
                <a:gd name="T67" fmla="*/ 0 h 226"/>
                <a:gd name="T68" fmla="*/ 0 w 102"/>
                <a:gd name="T69" fmla="*/ 0 h 226"/>
                <a:gd name="T70" fmla="*/ 0 w 102"/>
                <a:gd name="T71" fmla="*/ 0 h 226"/>
                <a:gd name="T72" fmla="*/ 0 w 102"/>
                <a:gd name="T73" fmla="*/ 0 h 226"/>
                <a:gd name="T74" fmla="*/ 0 w 102"/>
                <a:gd name="T75" fmla="*/ 0 h 226"/>
                <a:gd name="T76" fmla="*/ 0 w 102"/>
                <a:gd name="T77" fmla="*/ 0 h 2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226">
                  <a:moveTo>
                    <a:pt x="18" y="0"/>
                  </a:moveTo>
                  <a:lnTo>
                    <a:pt x="102" y="12"/>
                  </a:lnTo>
                  <a:lnTo>
                    <a:pt x="97" y="27"/>
                  </a:lnTo>
                  <a:lnTo>
                    <a:pt x="93" y="58"/>
                  </a:lnTo>
                  <a:lnTo>
                    <a:pt x="88" y="65"/>
                  </a:lnTo>
                  <a:lnTo>
                    <a:pt x="86" y="78"/>
                  </a:lnTo>
                  <a:lnTo>
                    <a:pt x="90" y="79"/>
                  </a:lnTo>
                  <a:lnTo>
                    <a:pt x="88" y="101"/>
                  </a:lnTo>
                  <a:lnTo>
                    <a:pt x="83" y="104"/>
                  </a:lnTo>
                  <a:lnTo>
                    <a:pt x="84" y="118"/>
                  </a:lnTo>
                  <a:lnTo>
                    <a:pt x="83" y="133"/>
                  </a:lnTo>
                  <a:lnTo>
                    <a:pt x="79" y="142"/>
                  </a:lnTo>
                  <a:lnTo>
                    <a:pt x="81" y="154"/>
                  </a:lnTo>
                  <a:lnTo>
                    <a:pt x="79" y="169"/>
                  </a:lnTo>
                  <a:lnTo>
                    <a:pt x="75" y="180"/>
                  </a:lnTo>
                  <a:lnTo>
                    <a:pt x="73" y="202"/>
                  </a:lnTo>
                  <a:lnTo>
                    <a:pt x="68" y="215"/>
                  </a:lnTo>
                  <a:lnTo>
                    <a:pt x="63" y="220"/>
                  </a:lnTo>
                  <a:lnTo>
                    <a:pt x="53" y="225"/>
                  </a:lnTo>
                  <a:lnTo>
                    <a:pt x="43" y="226"/>
                  </a:lnTo>
                  <a:lnTo>
                    <a:pt x="33" y="226"/>
                  </a:lnTo>
                  <a:lnTo>
                    <a:pt x="22" y="224"/>
                  </a:lnTo>
                  <a:lnTo>
                    <a:pt x="13" y="219"/>
                  </a:lnTo>
                  <a:lnTo>
                    <a:pt x="5" y="214"/>
                  </a:lnTo>
                  <a:lnTo>
                    <a:pt x="0" y="207"/>
                  </a:lnTo>
                  <a:lnTo>
                    <a:pt x="5" y="164"/>
                  </a:lnTo>
                  <a:lnTo>
                    <a:pt x="3" y="157"/>
                  </a:lnTo>
                  <a:lnTo>
                    <a:pt x="4" y="142"/>
                  </a:lnTo>
                  <a:lnTo>
                    <a:pt x="10" y="134"/>
                  </a:lnTo>
                  <a:lnTo>
                    <a:pt x="4" y="133"/>
                  </a:lnTo>
                  <a:lnTo>
                    <a:pt x="7" y="106"/>
                  </a:lnTo>
                  <a:lnTo>
                    <a:pt x="12" y="105"/>
                  </a:lnTo>
                  <a:lnTo>
                    <a:pt x="10" y="91"/>
                  </a:lnTo>
                  <a:lnTo>
                    <a:pt x="11" y="79"/>
                  </a:lnTo>
                  <a:lnTo>
                    <a:pt x="17" y="69"/>
                  </a:lnTo>
                  <a:lnTo>
                    <a:pt x="18" y="58"/>
                  </a:lnTo>
                  <a:lnTo>
                    <a:pt x="14" y="50"/>
                  </a:lnTo>
                  <a:lnTo>
                    <a:pt x="18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8A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5" name="Freeform 523">
              <a:extLst>
                <a:ext uri="{FF2B5EF4-FFF2-40B4-BE49-F238E27FC236}">
                  <a16:creationId xmlns:a16="http://schemas.microsoft.com/office/drawing/2014/main" id="{4D7246B1-8403-4A44-96AB-853CA5957AA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0" y="3296"/>
              <a:ext cx="105" cy="15"/>
            </a:xfrm>
            <a:custGeom>
              <a:avLst/>
              <a:gdLst>
                <a:gd name="T0" fmla="*/ 0 w 313"/>
                <a:gd name="T1" fmla="*/ 0 h 44"/>
                <a:gd name="T2" fmla="*/ 0 w 313"/>
                <a:gd name="T3" fmla="*/ 0 h 44"/>
                <a:gd name="T4" fmla="*/ 0 w 313"/>
                <a:gd name="T5" fmla="*/ 0 h 44"/>
                <a:gd name="T6" fmla="*/ 0 w 313"/>
                <a:gd name="T7" fmla="*/ 0 h 44"/>
                <a:gd name="T8" fmla="*/ 0 w 313"/>
                <a:gd name="T9" fmla="*/ 0 h 44"/>
                <a:gd name="T10" fmla="*/ 0 w 313"/>
                <a:gd name="T11" fmla="*/ 0 h 44"/>
                <a:gd name="T12" fmla="*/ 0 w 313"/>
                <a:gd name="T13" fmla="*/ 0 h 44"/>
                <a:gd name="T14" fmla="*/ 1 w 313"/>
                <a:gd name="T15" fmla="*/ 0 h 44"/>
                <a:gd name="T16" fmla="*/ 1 w 313"/>
                <a:gd name="T17" fmla="*/ 0 h 44"/>
                <a:gd name="T18" fmla="*/ 1 w 313"/>
                <a:gd name="T19" fmla="*/ 0 h 44"/>
                <a:gd name="T20" fmla="*/ 1 w 313"/>
                <a:gd name="T21" fmla="*/ 0 h 44"/>
                <a:gd name="T22" fmla="*/ 1 w 313"/>
                <a:gd name="T23" fmla="*/ 0 h 44"/>
                <a:gd name="T24" fmla="*/ 1 w 313"/>
                <a:gd name="T25" fmla="*/ 0 h 44"/>
                <a:gd name="T26" fmla="*/ 1 w 313"/>
                <a:gd name="T27" fmla="*/ 0 h 44"/>
                <a:gd name="T28" fmla="*/ 1 w 313"/>
                <a:gd name="T29" fmla="*/ 0 h 44"/>
                <a:gd name="T30" fmla="*/ 1 w 313"/>
                <a:gd name="T31" fmla="*/ 0 h 44"/>
                <a:gd name="T32" fmla="*/ 1 w 313"/>
                <a:gd name="T33" fmla="*/ 0 h 44"/>
                <a:gd name="T34" fmla="*/ 1 w 313"/>
                <a:gd name="T35" fmla="*/ 0 h 44"/>
                <a:gd name="T36" fmla="*/ 1 w 313"/>
                <a:gd name="T37" fmla="*/ 0 h 44"/>
                <a:gd name="T38" fmla="*/ 1 w 313"/>
                <a:gd name="T39" fmla="*/ 0 h 44"/>
                <a:gd name="T40" fmla="*/ 1 w 313"/>
                <a:gd name="T41" fmla="*/ 0 h 44"/>
                <a:gd name="T42" fmla="*/ 1 w 313"/>
                <a:gd name="T43" fmla="*/ 0 h 44"/>
                <a:gd name="T44" fmla="*/ 1 w 313"/>
                <a:gd name="T45" fmla="*/ 0 h 44"/>
                <a:gd name="T46" fmla="*/ 1 w 313"/>
                <a:gd name="T47" fmla="*/ 0 h 44"/>
                <a:gd name="T48" fmla="*/ 1 w 313"/>
                <a:gd name="T49" fmla="*/ 0 h 44"/>
                <a:gd name="T50" fmla="*/ 1 w 313"/>
                <a:gd name="T51" fmla="*/ 0 h 44"/>
                <a:gd name="T52" fmla="*/ 1 w 313"/>
                <a:gd name="T53" fmla="*/ 0 h 44"/>
                <a:gd name="T54" fmla="*/ 0 w 313"/>
                <a:gd name="T55" fmla="*/ 0 h 44"/>
                <a:gd name="T56" fmla="*/ 0 w 313"/>
                <a:gd name="T57" fmla="*/ 0 h 44"/>
                <a:gd name="T58" fmla="*/ 0 w 313"/>
                <a:gd name="T59" fmla="*/ 0 h 44"/>
                <a:gd name="T60" fmla="*/ 0 w 313"/>
                <a:gd name="T61" fmla="*/ 0 h 44"/>
                <a:gd name="T62" fmla="*/ 0 w 313"/>
                <a:gd name="T63" fmla="*/ 0 h 44"/>
                <a:gd name="T64" fmla="*/ 0 w 313"/>
                <a:gd name="T65" fmla="*/ 0 h 44"/>
                <a:gd name="T66" fmla="*/ 0 w 313"/>
                <a:gd name="T67" fmla="*/ 0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3" h="44">
                  <a:moveTo>
                    <a:pt x="0" y="0"/>
                  </a:moveTo>
                  <a:lnTo>
                    <a:pt x="20" y="3"/>
                  </a:lnTo>
                  <a:lnTo>
                    <a:pt x="39" y="7"/>
                  </a:lnTo>
                  <a:lnTo>
                    <a:pt x="59" y="10"/>
                  </a:lnTo>
                  <a:lnTo>
                    <a:pt x="78" y="13"/>
                  </a:lnTo>
                  <a:lnTo>
                    <a:pt x="98" y="16"/>
                  </a:lnTo>
                  <a:lnTo>
                    <a:pt x="117" y="18"/>
                  </a:lnTo>
                  <a:lnTo>
                    <a:pt x="137" y="21"/>
                  </a:lnTo>
                  <a:lnTo>
                    <a:pt x="157" y="23"/>
                  </a:lnTo>
                  <a:lnTo>
                    <a:pt x="176" y="25"/>
                  </a:lnTo>
                  <a:lnTo>
                    <a:pt x="196" y="28"/>
                  </a:lnTo>
                  <a:lnTo>
                    <a:pt x="215" y="30"/>
                  </a:lnTo>
                  <a:lnTo>
                    <a:pt x="235" y="31"/>
                  </a:lnTo>
                  <a:lnTo>
                    <a:pt x="255" y="33"/>
                  </a:lnTo>
                  <a:lnTo>
                    <a:pt x="274" y="35"/>
                  </a:lnTo>
                  <a:lnTo>
                    <a:pt x="294" y="36"/>
                  </a:lnTo>
                  <a:lnTo>
                    <a:pt x="313" y="37"/>
                  </a:lnTo>
                  <a:lnTo>
                    <a:pt x="298" y="40"/>
                  </a:lnTo>
                  <a:lnTo>
                    <a:pt x="281" y="43"/>
                  </a:lnTo>
                  <a:lnTo>
                    <a:pt x="264" y="44"/>
                  </a:lnTo>
                  <a:lnTo>
                    <a:pt x="245" y="44"/>
                  </a:lnTo>
                  <a:lnTo>
                    <a:pt x="226" y="43"/>
                  </a:lnTo>
                  <a:lnTo>
                    <a:pt x="206" y="42"/>
                  </a:lnTo>
                  <a:lnTo>
                    <a:pt x="187" y="40"/>
                  </a:lnTo>
                  <a:lnTo>
                    <a:pt x="166" y="38"/>
                  </a:lnTo>
                  <a:lnTo>
                    <a:pt x="146" y="36"/>
                  </a:lnTo>
                  <a:lnTo>
                    <a:pt x="126" y="33"/>
                  </a:lnTo>
                  <a:lnTo>
                    <a:pt x="105" y="30"/>
                  </a:lnTo>
                  <a:lnTo>
                    <a:pt x="85" y="28"/>
                  </a:lnTo>
                  <a:lnTo>
                    <a:pt x="67" y="24"/>
                  </a:lnTo>
                  <a:lnTo>
                    <a:pt x="48" y="22"/>
                  </a:lnTo>
                  <a:lnTo>
                    <a:pt x="30" y="20"/>
                  </a:lnTo>
                  <a:lnTo>
                    <a:pt x="1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6" name="Freeform 524">
              <a:extLst>
                <a:ext uri="{FF2B5EF4-FFF2-40B4-BE49-F238E27FC236}">
                  <a16:creationId xmlns:a16="http://schemas.microsoft.com/office/drawing/2014/main" id="{243F19B0-E649-407F-9606-58EC68DF9D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1" y="3312"/>
              <a:ext cx="102" cy="12"/>
            </a:xfrm>
            <a:custGeom>
              <a:avLst/>
              <a:gdLst>
                <a:gd name="T0" fmla="*/ 0 w 304"/>
                <a:gd name="T1" fmla="*/ 0 h 36"/>
                <a:gd name="T2" fmla="*/ 0 w 304"/>
                <a:gd name="T3" fmla="*/ 0 h 36"/>
                <a:gd name="T4" fmla="*/ 0 w 304"/>
                <a:gd name="T5" fmla="*/ 0 h 36"/>
                <a:gd name="T6" fmla="*/ 0 w 304"/>
                <a:gd name="T7" fmla="*/ 0 h 36"/>
                <a:gd name="T8" fmla="*/ 0 w 304"/>
                <a:gd name="T9" fmla="*/ 0 h 36"/>
                <a:gd name="T10" fmla="*/ 0 w 304"/>
                <a:gd name="T11" fmla="*/ 0 h 36"/>
                <a:gd name="T12" fmla="*/ 0 w 304"/>
                <a:gd name="T13" fmla="*/ 0 h 36"/>
                <a:gd name="T14" fmla="*/ 1 w 304"/>
                <a:gd name="T15" fmla="*/ 0 h 36"/>
                <a:gd name="T16" fmla="*/ 1 w 304"/>
                <a:gd name="T17" fmla="*/ 0 h 36"/>
                <a:gd name="T18" fmla="*/ 1 w 304"/>
                <a:gd name="T19" fmla="*/ 0 h 36"/>
                <a:gd name="T20" fmla="*/ 1 w 304"/>
                <a:gd name="T21" fmla="*/ 0 h 36"/>
                <a:gd name="T22" fmla="*/ 1 w 304"/>
                <a:gd name="T23" fmla="*/ 0 h 36"/>
                <a:gd name="T24" fmla="*/ 1 w 304"/>
                <a:gd name="T25" fmla="*/ 0 h 36"/>
                <a:gd name="T26" fmla="*/ 1 w 304"/>
                <a:gd name="T27" fmla="*/ 0 h 36"/>
                <a:gd name="T28" fmla="*/ 1 w 304"/>
                <a:gd name="T29" fmla="*/ 0 h 36"/>
                <a:gd name="T30" fmla="*/ 1 w 304"/>
                <a:gd name="T31" fmla="*/ 0 h 36"/>
                <a:gd name="T32" fmla="*/ 1 w 304"/>
                <a:gd name="T33" fmla="*/ 0 h 36"/>
                <a:gd name="T34" fmla="*/ 1 w 304"/>
                <a:gd name="T35" fmla="*/ 0 h 36"/>
                <a:gd name="T36" fmla="*/ 1 w 304"/>
                <a:gd name="T37" fmla="*/ 0 h 36"/>
                <a:gd name="T38" fmla="*/ 1 w 304"/>
                <a:gd name="T39" fmla="*/ 0 h 36"/>
                <a:gd name="T40" fmla="*/ 1 w 304"/>
                <a:gd name="T41" fmla="*/ 0 h 36"/>
                <a:gd name="T42" fmla="*/ 1 w 304"/>
                <a:gd name="T43" fmla="*/ 0 h 36"/>
                <a:gd name="T44" fmla="*/ 1 w 304"/>
                <a:gd name="T45" fmla="*/ 0 h 36"/>
                <a:gd name="T46" fmla="*/ 1 w 304"/>
                <a:gd name="T47" fmla="*/ 0 h 36"/>
                <a:gd name="T48" fmla="*/ 1 w 304"/>
                <a:gd name="T49" fmla="*/ 0 h 36"/>
                <a:gd name="T50" fmla="*/ 1 w 304"/>
                <a:gd name="T51" fmla="*/ 0 h 36"/>
                <a:gd name="T52" fmla="*/ 0 w 304"/>
                <a:gd name="T53" fmla="*/ 0 h 36"/>
                <a:gd name="T54" fmla="*/ 0 w 304"/>
                <a:gd name="T55" fmla="*/ 0 h 36"/>
                <a:gd name="T56" fmla="*/ 0 w 304"/>
                <a:gd name="T57" fmla="*/ 0 h 36"/>
                <a:gd name="T58" fmla="*/ 0 w 304"/>
                <a:gd name="T59" fmla="*/ 0 h 36"/>
                <a:gd name="T60" fmla="*/ 0 w 304"/>
                <a:gd name="T61" fmla="*/ 0 h 36"/>
                <a:gd name="T62" fmla="*/ 0 w 304"/>
                <a:gd name="T63" fmla="*/ 0 h 36"/>
                <a:gd name="T64" fmla="*/ 0 w 304"/>
                <a:gd name="T65" fmla="*/ 0 h 36"/>
                <a:gd name="T66" fmla="*/ 0 w 304"/>
                <a:gd name="T67" fmla="*/ 0 h 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4" h="36">
                  <a:moveTo>
                    <a:pt x="0" y="0"/>
                  </a:moveTo>
                  <a:lnTo>
                    <a:pt x="19" y="3"/>
                  </a:lnTo>
                  <a:lnTo>
                    <a:pt x="38" y="6"/>
                  </a:lnTo>
                  <a:lnTo>
                    <a:pt x="57" y="8"/>
                  </a:lnTo>
                  <a:lnTo>
                    <a:pt x="76" y="11"/>
                  </a:lnTo>
                  <a:lnTo>
                    <a:pt x="95" y="13"/>
                  </a:lnTo>
                  <a:lnTo>
                    <a:pt x="114" y="15"/>
                  </a:lnTo>
                  <a:lnTo>
                    <a:pt x="133" y="18"/>
                  </a:lnTo>
                  <a:lnTo>
                    <a:pt x="152" y="20"/>
                  </a:lnTo>
                  <a:lnTo>
                    <a:pt x="170" y="21"/>
                  </a:lnTo>
                  <a:lnTo>
                    <a:pt x="190" y="23"/>
                  </a:lnTo>
                  <a:lnTo>
                    <a:pt x="208" y="24"/>
                  </a:lnTo>
                  <a:lnTo>
                    <a:pt x="228" y="26"/>
                  </a:lnTo>
                  <a:lnTo>
                    <a:pt x="246" y="26"/>
                  </a:lnTo>
                  <a:lnTo>
                    <a:pt x="266" y="26"/>
                  </a:lnTo>
                  <a:lnTo>
                    <a:pt x="284" y="26"/>
                  </a:lnTo>
                  <a:lnTo>
                    <a:pt x="304" y="26"/>
                  </a:lnTo>
                  <a:lnTo>
                    <a:pt x="288" y="30"/>
                  </a:lnTo>
                  <a:lnTo>
                    <a:pt x="271" y="34"/>
                  </a:lnTo>
                  <a:lnTo>
                    <a:pt x="253" y="35"/>
                  </a:lnTo>
                  <a:lnTo>
                    <a:pt x="235" y="36"/>
                  </a:lnTo>
                  <a:lnTo>
                    <a:pt x="216" y="36"/>
                  </a:lnTo>
                  <a:lnTo>
                    <a:pt x="197" y="36"/>
                  </a:lnTo>
                  <a:lnTo>
                    <a:pt x="177" y="35"/>
                  </a:lnTo>
                  <a:lnTo>
                    <a:pt x="157" y="33"/>
                  </a:lnTo>
                  <a:lnTo>
                    <a:pt x="137" y="30"/>
                  </a:lnTo>
                  <a:lnTo>
                    <a:pt x="117" y="27"/>
                  </a:lnTo>
                  <a:lnTo>
                    <a:pt x="97" y="24"/>
                  </a:lnTo>
                  <a:lnTo>
                    <a:pt x="78" y="21"/>
                  </a:lnTo>
                  <a:lnTo>
                    <a:pt x="59" y="19"/>
                  </a:lnTo>
                  <a:lnTo>
                    <a:pt x="41" y="15"/>
                  </a:lnTo>
                  <a:lnTo>
                    <a:pt x="23" y="13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7" name="Freeform 525">
              <a:extLst>
                <a:ext uri="{FF2B5EF4-FFF2-40B4-BE49-F238E27FC236}">
                  <a16:creationId xmlns:a16="http://schemas.microsoft.com/office/drawing/2014/main" id="{13D16E51-C274-49F8-B8F6-9300259A84A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0" y="3325"/>
              <a:ext cx="102" cy="13"/>
            </a:xfrm>
            <a:custGeom>
              <a:avLst/>
              <a:gdLst>
                <a:gd name="T0" fmla="*/ 0 w 305"/>
                <a:gd name="T1" fmla="*/ 0 h 38"/>
                <a:gd name="T2" fmla="*/ 0 w 305"/>
                <a:gd name="T3" fmla="*/ 0 h 38"/>
                <a:gd name="T4" fmla="*/ 0 w 305"/>
                <a:gd name="T5" fmla="*/ 0 h 38"/>
                <a:gd name="T6" fmla="*/ 0 w 305"/>
                <a:gd name="T7" fmla="*/ 0 h 38"/>
                <a:gd name="T8" fmla="*/ 0 w 305"/>
                <a:gd name="T9" fmla="*/ 0 h 38"/>
                <a:gd name="T10" fmla="*/ 0 w 305"/>
                <a:gd name="T11" fmla="*/ 0 h 38"/>
                <a:gd name="T12" fmla="*/ 0 w 305"/>
                <a:gd name="T13" fmla="*/ 0 h 38"/>
                <a:gd name="T14" fmla="*/ 1 w 305"/>
                <a:gd name="T15" fmla="*/ 0 h 38"/>
                <a:gd name="T16" fmla="*/ 1 w 305"/>
                <a:gd name="T17" fmla="*/ 0 h 38"/>
                <a:gd name="T18" fmla="*/ 1 w 305"/>
                <a:gd name="T19" fmla="*/ 0 h 38"/>
                <a:gd name="T20" fmla="*/ 1 w 305"/>
                <a:gd name="T21" fmla="*/ 0 h 38"/>
                <a:gd name="T22" fmla="*/ 1 w 305"/>
                <a:gd name="T23" fmla="*/ 0 h 38"/>
                <a:gd name="T24" fmla="*/ 1 w 305"/>
                <a:gd name="T25" fmla="*/ 0 h 38"/>
                <a:gd name="T26" fmla="*/ 1 w 305"/>
                <a:gd name="T27" fmla="*/ 0 h 38"/>
                <a:gd name="T28" fmla="*/ 1 w 305"/>
                <a:gd name="T29" fmla="*/ 0 h 38"/>
                <a:gd name="T30" fmla="*/ 1 w 305"/>
                <a:gd name="T31" fmla="*/ 0 h 38"/>
                <a:gd name="T32" fmla="*/ 1 w 305"/>
                <a:gd name="T33" fmla="*/ 0 h 38"/>
                <a:gd name="T34" fmla="*/ 1 w 305"/>
                <a:gd name="T35" fmla="*/ 0 h 38"/>
                <a:gd name="T36" fmla="*/ 1 w 305"/>
                <a:gd name="T37" fmla="*/ 0 h 38"/>
                <a:gd name="T38" fmla="*/ 1 w 305"/>
                <a:gd name="T39" fmla="*/ 0 h 38"/>
                <a:gd name="T40" fmla="*/ 1 w 305"/>
                <a:gd name="T41" fmla="*/ 0 h 38"/>
                <a:gd name="T42" fmla="*/ 1 w 305"/>
                <a:gd name="T43" fmla="*/ 0 h 38"/>
                <a:gd name="T44" fmla="*/ 1 w 305"/>
                <a:gd name="T45" fmla="*/ 0 h 38"/>
                <a:gd name="T46" fmla="*/ 1 w 305"/>
                <a:gd name="T47" fmla="*/ 0 h 38"/>
                <a:gd name="T48" fmla="*/ 1 w 305"/>
                <a:gd name="T49" fmla="*/ 0 h 38"/>
                <a:gd name="T50" fmla="*/ 1 w 305"/>
                <a:gd name="T51" fmla="*/ 0 h 38"/>
                <a:gd name="T52" fmla="*/ 1 w 305"/>
                <a:gd name="T53" fmla="*/ 0 h 38"/>
                <a:gd name="T54" fmla="*/ 0 w 305"/>
                <a:gd name="T55" fmla="*/ 0 h 38"/>
                <a:gd name="T56" fmla="*/ 0 w 305"/>
                <a:gd name="T57" fmla="*/ 0 h 38"/>
                <a:gd name="T58" fmla="*/ 0 w 305"/>
                <a:gd name="T59" fmla="*/ 0 h 38"/>
                <a:gd name="T60" fmla="*/ 0 w 305"/>
                <a:gd name="T61" fmla="*/ 0 h 38"/>
                <a:gd name="T62" fmla="*/ 0 w 305"/>
                <a:gd name="T63" fmla="*/ 0 h 38"/>
                <a:gd name="T64" fmla="*/ 0 w 305"/>
                <a:gd name="T65" fmla="*/ 0 h 38"/>
                <a:gd name="T66" fmla="*/ 0 w 305"/>
                <a:gd name="T67" fmla="*/ 0 h 38"/>
                <a:gd name="T68" fmla="*/ 0 w 305"/>
                <a:gd name="T69" fmla="*/ 0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5" h="38">
                  <a:moveTo>
                    <a:pt x="9" y="0"/>
                  </a:moveTo>
                  <a:lnTo>
                    <a:pt x="28" y="4"/>
                  </a:lnTo>
                  <a:lnTo>
                    <a:pt x="47" y="6"/>
                  </a:lnTo>
                  <a:lnTo>
                    <a:pt x="66" y="10"/>
                  </a:lnTo>
                  <a:lnTo>
                    <a:pt x="84" y="12"/>
                  </a:lnTo>
                  <a:lnTo>
                    <a:pt x="103" y="15"/>
                  </a:lnTo>
                  <a:lnTo>
                    <a:pt x="121" y="18"/>
                  </a:lnTo>
                  <a:lnTo>
                    <a:pt x="138" y="20"/>
                  </a:lnTo>
                  <a:lnTo>
                    <a:pt x="157" y="21"/>
                  </a:lnTo>
                  <a:lnTo>
                    <a:pt x="175" y="23"/>
                  </a:lnTo>
                  <a:lnTo>
                    <a:pt x="194" y="25"/>
                  </a:lnTo>
                  <a:lnTo>
                    <a:pt x="212" y="26"/>
                  </a:lnTo>
                  <a:lnTo>
                    <a:pt x="231" y="26"/>
                  </a:lnTo>
                  <a:lnTo>
                    <a:pt x="249" y="27"/>
                  </a:lnTo>
                  <a:lnTo>
                    <a:pt x="267" y="26"/>
                  </a:lnTo>
                  <a:lnTo>
                    <a:pt x="286" y="26"/>
                  </a:lnTo>
                  <a:lnTo>
                    <a:pt x="305" y="25"/>
                  </a:lnTo>
                  <a:lnTo>
                    <a:pt x="286" y="38"/>
                  </a:lnTo>
                  <a:lnTo>
                    <a:pt x="269" y="38"/>
                  </a:lnTo>
                  <a:lnTo>
                    <a:pt x="250" y="38"/>
                  </a:lnTo>
                  <a:lnTo>
                    <a:pt x="233" y="37"/>
                  </a:lnTo>
                  <a:lnTo>
                    <a:pt x="216" y="37"/>
                  </a:lnTo>
                  <a:lnTo>
                    <a:pt x="197" y="36"/>
                  </a:lnTo>
                  <a:lnTo>
                    <a:pt x="180" y="34"/>
                  </a:lnTo>
                  <a:lnTo>
                    <a:pt x="161" y="33"/>
                  </a:lnTo>
                  <a:lnTo>
                    <a:pt x="143" y="30"/>
                  </a:lnTo>
                  <a:lnTo>
                    <a:pt x="126" y="28"/>
                  </a:lnTo>
                  <a:lnTo>
                    <a:pt x="107" y="26"/>
                  </a:lnTo>
                  <a:lnTo>
                    <a:pt x="90" y="23"/>
                  </a:lnTo>
                  <a:lnTo>
                    <a:pt x="72" y="21"/>
                  </a:lnTo>
                  <a:lnTo>
                    <a:pt x="53" y="18"/>
                  </a:lnTo>
                  <a:lnTo>
                    <a:pt x="36" y="15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8" name="Freeform 526">
              <a:extLst>
                <a:ext uri="{FF2B5EF4-FFF2-40B4-BE49-F238E27FC236}">
                  <a16:creationId xmlns:a16="http://schemas.microsoft.com/office/drawing/2014/main" id="{C742CC85-BCE4-4CDE-9539-F984DFC660F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3" y="3269"/>
              <a:ext cx="111" cy="14"/>
            </a:xfrm>
            <a:custGeom>
              <a:avLst/>
              <a:gdLst>
                <a:gd name="T0" fmla="*/ 0 w 330"/>
                <a:gd name="T1" fmla="*/ 0 h 41"/>
                <a:gd name="T2" fmla="*/ 1 w 330"/>
                <a:gd name="T3" fmla="*/ 0 h 41"/>
                <a:gd name="T4" fmla="*/ 1 w 330"/>
                <a:gd name="T5" fmla="*/ 0 h 41"/>
                <a:gd name="T6" fmla="*/ 1 w 330"/>
                <a:gd name="T7" fmla="*/ 0 h 41"/>
                <a:gd name="T8" fmla="*/ 1 w 330"/>
                <a:gd name="T9" fmla="*/ 0 h 41"/>
                <a:gd name="T10" fmla="*/ 1 w 330"/>
                <a:gd name="T11" fmla="*/ 0 h 41"/>
                <a:gd name="T12" fmla="*/ 0 w 330"/>
                <a:gd name="T13" fmla="*/ 0 h 41"/>
                <a:gd name="T14" fmla="*/ 0 w 330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0" h="41">
                  <a:moveTo>
                    <a:pt x="0" y="0"/>
                  </a:moveTo>
                  <a:lnTo>
                    <a:pt x="152" y="18"/>
                  </a:lnTo>
                  <a:lnTo>
                    <a:pt x="264" y="29"/>
                  </a:lnTo>
                  <a:lnTo>
                    <a:pt x="330" y="37"/>
                  </a:lnTo>
                  <a:lnTo>
                    <a:pt x="301" y="41"/>
                  </a:lnTo>
                  <a:lnTo>
                    <a:pt x="223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9" name="Freeform 527">
              <a:extLst>
                <a:ext uri="{FF2B5EF4-FFF2-40B4-BE49-F238E27FC236}">
                  <a16:creationId xmlns:a16="http://schemas.microsoft.com/office/drawing/2014/main" id="{1A1B59F8-82E4-4213-90DC-B46AB5C619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4" y="3285"/>
              <a:ext cx="102" cy="13"/>
            </a:xfrm>
            <a:custGeom>
              <a:avLst/>
              <a:gdLst>
                <a:gd name="T0" fmla="*/ 0 w 304"/>
                <a:gd name="T1" fmla="*/ 0 h 38"/>
                <a:gd name="T2" fmla="*/ 1 w 304"/>
                <a:gd name="T3" fmla="*/ 0 h 38"/>
                <a:gd name="T4" fmla="*/ 1 w 304"/>
                <a:gd name="T5" fmla="*/ 0 h 38"/>
                <a:gd name="T6" fmla="*/ 1 w 304"/>
                <a:gd name="T7" fmla="*/ 0 h 38"/>
                <a:gd name="T8" fmla="*/ 1 w 304"/>
                <a:gd name="T9" fmla="*/ 0 h 38"/>
                <a:gd name="T10" fmla="*/ 0 w 304"/>
                <a:gd name="T11" fmla="*/ 0 h 38"/>
                <a:gd name="T12" fmla="*/ 0 w 304"/>
                <a:gd name="T13" fmla="*/ 0 h 38"/>
                <a:gd name="T14" fmla="*/ 0 w 304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38">
                  <a:moveTo>
                    <a:pt x="19" y="0"/>
                  </a:moveTo>
                  <a:lnTo>
                    <a:pt x="171" y="24"/>
                  </a:lnTo>
                  <a:lnTo>
                    <a:pt x="304" y="32"/>
                  </a:lnTo>
                  <a:lnTo>
                    <a:pt x="288" y="38"/>
                  </a:lnTo>
                  <a:lnTo>
                    <a:pt x="122" y="24"/>
                  </a:lnTo>
                  <a:lnTo>
                    <a:pt x="0" y="9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0" name="Freeform 528">
              <a:extLst>
                <a:ext uri="{FF2B5EF4-FFF2-40B4-BE49-F238E27FC236}">
                  <a16:creationId xmlns:a16="http://schemas.microsoft.com/office/drawing/2014/main" id="{632F1710-F73B-4C2B-BA40-756A4A9779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98" y="3296"/>
              <a:ext cx="37" cy="6"/>
            </a:xfrm>
            <a:custGeom>
              <a:avLst/>
              <a:gdLst>
                <a:gd name="T0" fmla="*/ 0 w 111"/>
                <a:gd name="T1" fmla="*/ 0 h 16"/>
                <a:gd name="T2" fmla="*/ 0 w 111"/>
                <a:gd name="T3" fmla="*/ 0 h 16"/>
                <a:gd name="T4" fmla="*/ 0 w 111"/>
                <a:gd name="T5" fmla="*/ 0 h 16"/>
                <a:gd name="T6" fmla="*/ 0 w 111"/>
                <a:gd name="T7" fmla="*/ 0 h 16"/>
                <a:gd name="T8" fmla="*/ 0 w 111"/>
                <a:gd name="T9" fmla="*/ 0 h 16"/>
                <a:gd name="T10" fmla="*/ 0 w 111"/>
                <a:gd name="T11" fmla="*/ 0 h 16"/>
                <a:gd name="T12" fmla="*/ 0 w 111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6">
                  <a:moveTo>
                    <a:pt x="25" y="0"/>
                  </a:moveTo>
                  <a:lnTo>
                    <a:pt x="71" y="6"/>
                  </a:lnTo>
                  <a:lnTo>
                    <a:pt x="111" y="10"/>
                  </a:lnTo>
                  <a:lnTo>
                    <a:pt x="97" y="16"/>
                  </a:lnTo>
                  <a:lnTo>
                    <a:pt x="61" y="15"/>
                  </a:lnTo>
                  <a:lnTo>
                    <a:pt x="0" y="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1" name="Freeform 529">
              <a:extLst>
                <a:ext uri="{FF2B5EF4-FFF2-40B4-BE49-F238E27FC236}">
                  <a16:creationId xmlns:a16="http://schemas.microsoft.com/office/drawing/2014/main" id="{74EC7C98-A2C6-4201-BD59-64CCA28FAF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03" y="3310"/>
              <a:ext cx="26" cy="4"/>
            </a:xfrm>
            <a:custGeom>
              <a:avLst/>
              <a:gdLst>
                <a:gd name="T0" fmla="*/ 0 w 81"/>
                <a:gd name="T1" fmla="*/ 0 h 15"/>
                <a:gd name="T2" fmla="*/ 0 w 81"/>
                <a:gd name="T3" fmla="*/ 0 h 15"/>
                <a:gd name="T4" fmla="*/ 0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5">
                  <a:moveTo>
                    <a:pt x="19" y="0"/>
                  </a:moveTo>
                  <a:lnTo>
                    <a:pt x="81" y="8"/>
                  </a:lnTo>
                  <a:lnTo>
                    <a:pt x="64" y="1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2" name="Freeform 530">
              <a:extLst>
                <a:ext uri="{FF2B5EF4-FFF2-40B4-BE49-F238E27FC236}">
                  <a16:creationId xmlns:a16="http://schemas.microsoft.com/office/drawing/2014/main" id="{2C8FA0CD-6F34-4EC6-A3FB-F6E2A25040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04" y="3324"/>
              <a:ext cx="27" cy="4"/>
            </a:xfrm>
            <a:custGeom>
              <a:avLst/>
              <a:gdLst>
                <a:gd name="T0" fmla="*/ 0 w 81"/>
                <a:gd name="T1" fmla="*/ 0 h 15"/>
                <a:gd name="T2" fmla="*/ 0 w 81"/>
                <a:gd name="T3" fmla="*/ 0 h 15"/>
                <a:gd name="T4" fmla="*/ 0 w 81"/>
                <a:gd name="T5" fmla="*/ 0 h 15"/>
                <a:gd name="T6" fmla="*/ 0 w 81"/>
                <a:gd name="T7" fmla="*/ 0 h 15"/>
                <a:gd name="T8" fmla="*/ 0 w 81"/>
                <a:gd name="T9" fmla="*/ 0 h 15"/>
                <a:gd name="T10" fmla="*/ 0 w 8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5">
                  <a:moveTo>
                    <a:pt x="8" y="0"/>
                  </a:moveTo>
                  <a:lnTo>
                    <a:pt x="42" y="4"/>
                  </a:lnTo>
                  <a:lnTo>
                    <a:pt x="81" y="9"/>
                  </a:lnTo>
                  <a:lnTo>
                    <a:pt x="60" y="15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E2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3" name="Freeform 531">
              <a:extLst>
                <a:ext uri="{FF2B5EF4-FFF2-40B4-BE49-F238E27FC236}">
                  <a16:creationId xmlns:a16="http://schemas.microsoft.com/office/drawing/2014/main" id="{FF4C3339-504F-43E5-AD4A-1D55B51930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91" y="3344"/>
              <a:ext cx="53" cy="14"/>
            </a:xfrm>
            <a:custGeom>
              <a:avLst/>
              <a:gdLst>
                <a:gd name="T0" fmla="*/ 0 w 157"/>
                <a:gd name="T1" fmla="*/ 0 h 41"/>
                <a:gd name="T2" fmla="*/ 0 w 157"/>
                <a:gd name="T3" fmla="*/ 0 h 41"/>
                <a:gd name="T4" fmla="*/ 0 w 157"/>
                <a:gd name="T5" fmla="*/ 0 h 41"/>
                <a:gd name="T6" fmla="*/ 1 w 157"/>
                <a:gd name="T7" fmla="*/ 0 h 41"/>
                <a:gd name="T8" fmla="*/ 1 w 157"/>
                <a:gd name="T9" fmla="*/ 0 h 41"/>
                <a:gd name="T10" fmla="*/ 0 w 157"/>
                <a:gd name="T11" fmla="*/ 0 h 41"/>
                <a:gd name="T12" fmla="*/ 0 w 157"/>
                <a:gd name="T13" fmla="*/ 0 h 41"/>
                <a:gd name="T14" fmla="*/ 0 w 157"/>
                <a:gd name="T15" fmla="*/ 0 h 41"/>
                <a:gd name="T16" fmla="*/ 0 w 157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" h="41">
                  <a:moveTo>
                    <a:pt x="0" y="0"/>
                  </a:moveTo>
                  <a:lnTo>
                    <a:pt x="60" y="10"/>
                  </a:lnTo>
                  <a:lnTo>
                    <a:pt x="111" y="16"/>
                  </a:lnTo>
                  <a:lnTo>
                    <a:pt x="157" y="19"/>
                  </a:lnTo>
                  <a:lnTo>
                    <a:pt x="119" y="37"/>
                  </a:lnTo>
                  <a:lnTo>
                    <a:pt x="103" y="41"/>
                  </a:lnTo>
                  <a:lnTo>
                    <a:pt x="53" y="37"/>
                  </a:lnTo>
                  <a:lnTo>
                    <a:pt x="2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492" name="Text Box 532">
            <a:extLst>
              <a:ext uri="{FF2B5EF4-FFF2-40B4-BE49-F238E27FC236}">
                <a16:creationId xmlns:a16="http://schemas.microsoft.com/office/drawing/2014/main" id="{828BDA0D-7E30-4A6E-AAC2-DAAC57FE0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1525" y="2804556"/>
            <a:ext cx="115627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latin typeface="+mn-lt"/>
              </a:rPr>
              <a:t>Difference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latin typeface="+mn-lt"/>
              </a:rPr>
              <a:t>Threshold</a:t>
            </a:r>
          </a:p>
        </p:txBody>
      </p:sp>
      <p:sp>
        <p:nvSpPr>
          <p:cNvPr id="41494" name="AutoShape 534">
            <a:extLst>
              <a:ext uri="{FF2B5EF4-FFF2-40B4-BE49-F238E27FC236}">
                <a16:creationId xmlns:a16="http://schemas.microsoft.com/office/drawing/2014/main" id="{F874A16B-592B-43E3-85CB-3A9215D77A50}"/>
              </a:ext>
            </a:extLst>
          </p:cNvPr>
          <p:cNvSpPr>
            <a:spLocks/>
          </p:cNvSpPr>
          <p:nvPr/>
        </p:nvSpPr>
        <p:spPr bwMode="auto">
          <a:xfrm rot="16200000">
            <a:off x="7410452" y="2717729"/>
            <a:ext cx="152400" cy="1752600"/>
          </a:xfrm>
          <a:prstGeom prst="rightBrace">
            <a:avLst>
              <a:gd name="adj1" fmla="val 9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1495" name="Text Box 535">
            <a:extLst>
              <a:ext uri="{FF2B5EF4-FFF2-40B4-BE49-F238E27FC236}">
                <a16:creationId xmlns:a16="http://schemas.microsoft.com/office/drawing/2014/main" id="{95501D8C-90C5-4A34-ADFA-4C967C81A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0264" y="4703629"/>
            <a:ext cx="4555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latin typeface="+mn-lt"/>
              </a:rPr>
              <a:t>No</a:t>
            </a:r>
          </a:p>
        </p:txBody>
      </p:sp>
      <p:sp>
        <p:nvSpPr>
          <p:cNvPr id="39952" name="AutoShape 536">
            <a:extLst>
              <a:ext uri="{FF2B5EF4-FFF2-40B4-BE49-F238E27FC236}">
                <a16:creationId xmlns:a16="http://schemas.microsoft.com/office/drawing/2014/main" id="{3E103A99-40E8-4AA8-B819-5B6C612BA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804" y="5228563"/>
            <a:ext cx="2895600" cy="381000"/>
          </a:xfrm>
          <a:prstGeom prst="roundRect">
            <a:avLst>
              <a:gd name="adj" fmla="val 16667"/>
            </a:avLst>
          </a:prstGeom>
          <a:solidFill>
            <a:srgbClr val="FFD1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latin typeface="Arial" charset="0"/>
              </a:rPr>
              <a:t>Observer’s Response</a:t>
            </a:r>
          </a:p>
        </p:txBody>
      </p:sp>
      <p:sp>
        <p:nvSpPr>
          <p:cNvPr id="41497" name="Text Box 537">
            <a:extLst>
              <a:ext uri="{FF2B5EF4-FFF2-40B4-BE49-F238E27FC236}">
                <a16:creationId xmlns:a16="http://schemas.microsoft.com/office/drawing/2014/main" id="{EE9A1BB8-37CA-4A4B-8EB0-CD82A7ED5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6621" y="4705986"/>
            <a:ext cx="4555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latin typeface="+mn-lt"/>
              </a:rPr>
              <a:t>No</a:t>
            </a:r>
          </a:p>
        </p:txBody>
      </p:sp>
      <p:sp>
        <p:nvSpPr>
          <p:cNvPr id="41498" name="Text Box 538">
            <a:extLst>
              <a:ext uri="{FF2B5EF4-FFF2-40B4-BE49-F238E27FC236}">
                <a16:creationId xmlns:a16="http://schemas.microsoft.com/office/drawing/2014/main" id="{BDF8905C-4275-42D7-A053-7FDF40CDF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830" y="4705986"/>
            <a:ext cx="4855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latin typeface="+mn-lt"/>
              </a:rPr>
              <a:t>Yes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92" grpId="0" autoUpdateAnimBg="0"/>
      <p:bldP spid="41494" grpId="0" animBg="1"/>
      <p:bldP spid="41495" grpId="0" autoUpdateAnimBg="0"/>
      <p:bldP spid="41497" grpId="0" autoUpdateAnimBg="0"/>
      <p:bldP spid="4149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5135B734-8AEF-48FB-B1FE-154A344AF0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4237" y="914401"/>
            <a:ext cx="3657600" cy="1958788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/>
            </a:pPr>
            <a:r>
              <a:rPr lang="en-US" altLang="en-US" sz="48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Weber’s Law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EF071C5-2FB3-4767-9293-768AAB83BA5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07894" y="4170501"/>
            <a:ext cx="4213412" cy="1958783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algn="ctr">
              <a:defRPr/>
            </a:pPr>
            <a:r>
              <a:rPr lang="en-US" alt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Two stimuli must differ by a minimum percentage </a:t>
            </a:r>
          </a:p>
          <a:p>
            <a:pPr algn="ctr">
              <a:defRPr/>
            </a:pPr>
            <a:r>
              <a:rPr lang="en-US" alt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(rather than an amount)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12C9B22C-F89F-4537-AF74-17CEE4D344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22" y="975392"/>
            <a:ext cx="6553545" cy="49151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FDCC16A8-8C97-426A-B5ED-A4C4E27CD8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b="1" dirty="0">
                <a:latin typeface="+mn-lt"/>
              </a:rPr>
              <a:t>Signal Detection Theory (SDT)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6C72B628-E976-42B4-A30A-EE73AF4BF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598462"/>
            <a:ext cx="10390094" cy="1443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 typeface="Wingdings" charset="2"/>
              <a:buNone/>
              <a:defRPr/>
            </a:pPr>
            <a:r>
              <a:rPr lang="en-US" altLang="en-US" sz="2800" dirty="0">
                <a:latin typeface="+mn-lt"/>
              </a:rPr>
              <a:t>How and when we detect the presence of a faint stimulus (signal) amid background noise (other stimulation). SDT assumes that there is no single absolute threshold and detection depends on:</a:t>
            </a:r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B649B821-71B0-4BD1-BAA4-5E5CBC030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006" y="3675529"/>
            <a:ext cx="397136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+mn-lt"/>
              </a:rPr>
              <a:t>Person’s experience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+mn-lt"/>
              </a:rPr>
              <a:t>Expectations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+mn-lt"/>
              </a:rPr>
              <a:t>Motivation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+mn-lt"/>
              </a:rPr>
              <a:t>Level of fatigue</a:t>
            </a:r>
          </a:p>
        </p:txBody>
      </p:sp>
      <p:pic>
        <p:nvPicPr>
          <p:cNvPr id="57348" name="Picture 5" descr="12673_MyersPsy8e_5UN04">
            <a:extLst>
              <a:ext uri="{FF2B5EF4-FFF2-40B4-BE49-F238E27FC236}">
                <a16:creationId xmlns:a16="http://schemas.microsoft.com/office/drawing/2014/main" id="{CE461759-AD00-44E8-9A8A-17C18B5177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5623" y="3444547"/>
            <a:ext cx="3373438" cy="2262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6A7B677A-8C2E-4A72-AC7D-167C7B6437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en-US" b="1" dirty="0">
                <a:latin typeface="+mn-lt"/>
              </a:rPr>
              <a:t>Sensory Adaptation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1D5F0372-B62E-451E-A47E-23E4F4241D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2180491"/>
            <a:ext cx="10515600" cy="3996471"/>
          </a:xfrm>
        </p:spPr>
        <p:txBody>
          <a:bodyPr/>
          <a:lstStyle/>
          <a:p>
            <a:pPr marL="457200" lvl="1" indent="0" eaLnBrk="1" hangingPunct="1">
              <a:buNone/>
              <a:defRPr/>
            </a:pPr>
            <a:endParaRPr lang="en-US" altLang="en-US" dirty="0"/>
          </a:p>
          <a:p>
            <a:pPr marL="457200" lvl="1" indent="0" eaLnBrk="1" hangingPunct="1">
              <a:buNone/>
              <a:defRPr/>
            </a:pPr>
            <a:r>
              <a:rPr lang="en-US" altLang="en-US" dirty="0"/>
              <a:t>An adjustment of the senses to the level of stimulation they are receiving</a:t>
            </a:r>
          </a:p>
          <a:p>
            <a:pPr marL="457200" lvl="1" indent="0" eaLnBrk="1" hangingPunct="1">
              <a:buNone/>
              <a:defRPr/>
            </a:pPr>
            <a:endParaRPr lang="en-US" altLang="en-US" dirty="0"/>
          </a:p>
          <a:p>
            <a:pPr marL="457200" lvl="1" indent="0" algn="ctr" eaLnBrk="1" hangingPunct="1">
              <a:buNone/>
              <a:defRPr/>
            </a:pPr>
            <a:r>
              <a:rPr lang="en-US" altLang="en-US" dirty="0"/>
              <a:t>Ever forgotten you are wearing a watch?</a:t>
            </a:r>
          </a:p>
          <a:p>
            <a:pPr marL="457200" lvl="1" indent="0" algn="ctr" eaLnBrk="1" hangingPunct="1">
              <a:buNone/>
              <a:defRPr/>
            </a:pPr>
            <a:endParaRPr lang="en-US" altLang="en-US" dirty="0"/>
          </a:p>
          <a:p>
            <a:pPr marL="457200" lvl="1" indent="0" algn="ctr" eaLnBrk="1" hangingPunct="1">
              <a:buNone/>
              <a:defRPr/>
            </a:pPr>
            <a:r>
              <a:rPr lang="en-US" altLang="en-US" dirty="0"/>
              <a:t>Ever gotten used to a smell?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703</Words>
  <Application>Microsoft Office PowerPoint</Application>
  <PresentationFormat>Widescreen</PresentationFormat>
  <Paragraphs>101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Unicode MS</vt:lpstr>
      <vt:lpstr>Calibri</vt:lpstr>
      <vt:lpstr>Calibri Light</vt:lpstr>
      <vt:lpstr>Palatino Linotype</vt:lpstr>
      <vt:lpstr>Times New Roman</vt:lpstr>
      <vt:lpstr>Wingdings</vt:lpstr>
      <vt:lpstr>Office Theme</vt:lpstr>
      <vt:lpstr>Sensation and Perception</vt:lpstr>
      <vt:lpstr>What You See   vs.   What You Perceive?</vt:lpstr>
      <vt:lpstr>PowerPoint Presentation</vt:lpstr>
      <vt:lpstr>What You See   vs.   What You Perceive?</vt:lpstr>
      <vt:lpstr>Optical Illusion</vt:lpstr>
      <vt:lpstr>Bottom Up vs. Top Down Processing</vt:lpstr>
      <vt:lpstr>Bottom-up Processing</vt:lpstr>
      <vt:lpstr>Top-Down Processing</vt:lpstr>
      <vt:lpstr>Example of Top-Down Processing</vt:lpstr>
      <vt:lpstr>Bottom-up vs. Top-down</vt:lpstr>
      <vt:lpstr>The Basic Process</vt:lpstr>
      <vt:lpstr>PowerPoint Presentation</vt:lpstr>
      <vt:lpstr>Sensory Transduction</vt:lpstr>
      <vt:lpstr>Absolute Threshold</vt:lpstr>
      <vt:lpstr>Detection must be 50% of time.</vt:lpstr>
      <vt:lpstr>Absolute Thresholds</vt:lpstr>
      <vt:lpstr>Difference Threshold</vt:lpstr>
      <vt:lpstr>Weber’s Law</vt:lpstr>
      <vt:lpstr>Signal Detection Theory (SDT)</vt:lpstr>
      <vt:lpstr>Sensory Adaptation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Sensation and Perception</dc:title>
  <dc:creator>M F</dc:creator>
  <cp:lastModifiedBy>M F</cp:lastModifiedBy>
  <cp:revision>8</cp:revision>
  <dcterms:created xsi:type="dcterms:W3CDTF">2019-11-24T21:02:49Z</dcterms:created>
  <dcterms:modified xsi:type="dcterms:W3CDTF">2021-11-07T21:40:05Z</dcterms:modified>
</cp:coreProperties>
</file>