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3" r:id="rId2"/>
    <p:sldId id="345" r:id="rId3"/>
    <p:sldId id="267" r:id="rId4"/>
    <p:sldId id="268" r:id="rId5"/>
    <p:sldId id="347" r:id="rId6"/>
    <p:sldId id="270" r:id="rId7"/>
    <p:sldId id="331" r:id="rId8"/>
    <p:sldId id="332" r:id="rId9"/>
    <p:sldId id="336" r:id="rId10"/>
    <p:sldId id="33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52" d="100"/>
          <a:sy n="152" d="100"/>
        </p:scale>
        <p:origin x="58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DB6B5-D4FE-4C54-A6DD-FB0E2116D678}" type="datetimeFigureOut">
              <a:rPr lang="en-US" smtClean="0"/>
              <a:t>11/14/2023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B35469-8CB9-49C3-B0DD-C19F2A1C4AE4}" type="slidenum">
              <a:rPr lang="en-US" smtClean="0"/>
              <a:t>‹#›</a:t>
            </a:fld>
            <a:endParaRPr lang="en-US"/>
          </a:p>
        </p:txBody>
      </p:sp>
    </p:spTree>
    <p:extLst>
      <p:ext uri="{BB962C8B-B14F-4D97-AF65-F5344CB8AC3E}">
        <p14:creationId xmlns:p14="http://schemas.microsoft.com/office/powerpoint/2010/main" val="3136791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CBF927-D518-44C2-9138-F19167703354}"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689566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B590D29-B880-40A2-9A20-C1E2923B722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5C1F309-9D74-4426-A969-72892F1FA5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4407A1C-22D5-4559-965C-B8956EFD726F}"/>
              </a:ext>
            </a:extLst>
          </p:cNvPr>
          <p:cNvSpPr>
            <a:spLocks noGrp="1" noChangeArrowheads="1"/>
          </p:cNvSpPr>
          <p:nvPr>
            <p:ph type="sldNum" sz="quarter" idx="12"/>
          </p:nvPr>
        </p:nvSpPr>
        <p:spPr>
          <a:ln/>
        </p:spPr>
        <p:txBody>
          <a:bodyPr/>
          <a:lstStyle>
            <a:lvl1pPr>
              <a:defRPr/>
            </a:lvl1pPr>
          </a:lstStyle>
          <a:p>
            <a:pPr>
              <a:defRPr/>
            </a:pPr>
            <a:fld id="{9D444FC7-0218-4476-8BA6-6F1BDAA51062}" type="slidenum">
              <a:rPr lang="en-US" altLang="en-US"/>
              <a:pPr>
                <a:defRPr/>
              </a:pPr>
              <a:t>‹#›</a:t>
            </a:fld>
            <a:endParaRPr lang="en-US" altLang="en-US"/>
          </a:p>
        </p:txBody>
      </p:sp>
    </p:spTree>
    <p:extLst>
      <p:ext uri="{BB962C8B-B14F-4D97-AF65-F5344CB8AC3E}">
        <p14:creationId xmlns:p14="http://schemas.microsoft.com/office/powerpoint/2010/main" val="3464352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4E8F10D-7845-47E8-853B-901FEECE87A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DDD2E83-E34D-4C95-8928-2DBF1AB26C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808E0A-C2E6-4A63-9B6E-68BDD8CC4456}"/>
              </a:ext>
            </a:extLst>
          </p:cNvPr>
          <p:cNvSpPr>
            <a:spLocks noGrp="1" noChangeArrowheads="1"/>
          </p:cNvSpPr>
          <p:nvPr>
            <p:ph type="sldNum" sz="quarter" idx="12"/>
          </p:nvPr>
        </p:nvSpPr>
        <p:spPr>
          <a:ln/>
        </p:spPr>
        <p:txBody>
          <a:bodyPr/>
          <a:lstStyle>
            <a:lvl1pPr>
              <a:defRPr/>
            </a:lvl1pPr>
          </a:lstStyle>
          <a:p>
            <a:pPr>
              <a:defRPr/>
            </a:pPr>
            <a:fld id="{BDD0930C-FA9D-4ED2-ACEF-185C1DD32BB2}" type="slidenum">
              <a:rPr lang="en-US" altLang="en-US"/>
              <a:pPr>
                <a:defRPr/>
              </a:pPr>
              <a:t>‹#›</a:t>
            </a:fld>
            <a:endParaRPr lang="en-US" altLang="en-US"/>
          </a:p>
        </p:txBody>
      </p:sp>
    </p:spTree>
    <p:extLst>
      <p:ext uri="{BB962C8B-B14F-4D97-AF65-F5344CB8AC3E}">
        <p14:creationId xmlns:p14="http://schemas.microsoft.com/office/powerpoint/2010/main" val="335268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1F76683-E7F8-4BE1-BA12-8ACDDBA535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045DB99-4547-4698-A21C-F466E85796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0E41246-D70F-4FE7-A202-86EA3C3404B8}"/>
              </a:ext>
            </a:extLst>
          </p:cNvPr>
          <p:cNvSpPr>
            <a:spLocks noGrp="1" noChangeArrowheads="1"/>
          </p:cNvSpPr>
          <p:nvPr>
            <p:ph type="sldNum" sz="quarter" idx="12"/>
          </p:nvPr>
        </p:nvSpPr>
        <p:spPr>
          <a:ln/>
        </p:spPr>
        <p:txBody>
          <a:bodyPr/>
          <a:lstStyle>
            <a:lvl1pPr>
              <a:defRPr/>
            </a:lvl1pPr>
          </a:lstStyle>
          <a:p>
            <a:pPr>
              <a:defRPr/>
            </a:pPr>
            <a:fld id="{0A61BA59-8D68-42C4-9E33-2ED2CD61B2BC}" type="slidenum">
              <a:rPr lang="en-US" altLang="en-US"/>
              <a:pPr>
                <a:defRPr/>
              </a:pPr>
              <a:t>‹#›</a:t>
            </a:fld>
            <a:endParaRPr lang="en-US" altLang="en-US"/>
          </a:p>
        </p:txBody>
      </p:sp>
    </p:spTree>
    <p:extLst>
      <p:ext uri="{BB962C8B-B14F-4D97-AF65-F5344CB8AC3E}">
        <p14:creationId xmlns:p14="http://schemas.microsoft.com/office/powerpoint/2010/main" val="7609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E2DA747-AE86-4B51-ABEF-79051F608B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1BB7203-656A-4280-9DA6-3B19A04CF0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DF9562A-446D-427F-AB8E-04CC27EEDECF}"/>
              </a:ext>
            </a:extLst>
          </p:cNvPr>
          <p:cNvSpPr>
            <a:spLocks noGrp="1" noChangeArrowheads="1"/>
          </p:cNvSpPr>
          <p:nvPr>
            <p:ph type="sldNum" sz="quarter" idx="12"/>
          </p:nvPr>
        </p:nvSpPr>
        <p:spPr>
          <a:ln/>
        </p:spPr>
        <p:txBody>
          <a:bodyPr/>
          <a:lstStyle>
            <a:lvl1pPr>
              <a:defRPr/>
            </a:lvl1pPr>
          </a:lstStyle>
          <a:p>
            <a:pPr>
              <a:defRPr/>
            </a:pPr>
            <a:fld id="{75A1FD67-8642-421A-A140-81E2DD126176}" type="slidenum">
              <a:rPr lang="en-US" altLang="en-US"/>
              <a:pPr>
                <a:defRPr/>
              </a:pPr>
              <a:t>‹#›</a:t>
            </a:fld>
            <a:endParaRPr lang="en-US" altLang="en-US"/>
          </a:p>
        </p:txBody>
      </p:sp>
    </p:spTree>
    <p:extLst>
      <p:ext uri="{BB962C8B-B14F-4D97-AF65-F5344CB8AC3E}">
        <p14:creationId xmlns:p14="http://schemas.microsoft.com/office/powerpoint/2010/main" val="3489636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85CFD77-9BA3-4DE2-889D-1FF4F78BA38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8460C47-77AA-4D45-B820-A5019AE16B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F82ED18-B0CA-45EA-8C28-CB2DB1BF291F}"/>
              </a:ext>
            </a:extLst>
          </p:cNvPr>
          <p:cNvSpPr>
            <a:spLocks noGrp="1" noChangeArrowheads="1"/>
          </p:cNvSpPr>
          <p:nvPr>
            <p:ph type="sldNum" sz="quarter" idx="12"/>
          </p:nvPr>
        </p:nvSpPr>
        <p:spPr>
          <a:ln/>
        </p:spPr>
        <p:txBody>
          <a:bodyPr/>
          <a:lstStyle>
            <a:lvl1pPr>
              <a:defRPr/>
            </a:lvl1pPr>
          </a:lstStyle>
          <a:p>
            <a:pPr>
              <a:defRPr/>
            </a:pPr>
            <a:fld id="{73DDB6BC-5467-4994-8DE3-1F251B06CF70}" type="slidenum">
              <a:rPr lang="en-US" altLang="en-US"/>
              <a:pPr>
                <a:defRPr/>
              </a:pPr>
              <a:t>‹#›</a:t>
            </a:fld>
            <a:endParaRPr lang="en-US" altLang="en-US"/>
          </a:p>
        </p:txBody>
      </p:sp>
    </p:spTree>
    <p:extLst>
      <p:ext uri="{BB962C8B-B14F-4D97-AF65-F5344CB8AC3E}">
        <p14:creationId xmlns:p14="http://schemas.microsoft.com/office/powerpoint/2010/main" val="110865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E5599B-B8FC-4DAC-B92E-4306B1F6434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3557EF0-5432-41B6-AFF2-6950724763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1D624C8-B0F3-423D-8837-1060FB6BC294}"/>
              </a:ext>
            </a:extLst>
          </p:cNvPr>
          <p:cNvSpPr>
            <a:spLocks noGrp="1" noChangeArrowheads="1"/>
          </p:cNvSpPr>
          <p:nvPr>
            <p:ph type="sldNum" sz="quarter" idx="12"/>
          </p:nvPr>
        </p:nvSpPr>
        <p:spPr>
          <a:ln/>
        </p:spPr>
        <p:txBody>
          <a:bodyPr/>
          <a:lstStyle>
            <a:lvl1pPr>
              <a:defRPr/>
            </a:lvl1pPr>
          </a:lstStyle>
          <a:p>
            <a:pPr>
              <a:defRPr/>
            </a:pPr>
            <a:fld id="{B08C71BD-38A4-4548-8F01-6F561EBD2730}" type="slidenum">
              <a:rPr lang="en-US" altLang="en-US"/>
              <a:pPr>
                <a:defRPr/>
              </a:pPr>
              <a:t>‹#›</a:t>
            </a:fld>
            <a:endParaRPr lang="en-US" altLang="en-US"/>
          </a:p>
        </p:txBody>
      </p:sp>
    </p:spTree>
    <p:extLst>
      <p:ext uri="{BB962C8B-B14F-4D97-AF65-F5344CB8AC3E}">
        <p14:creationId xmlns:p14="http://schemas.microsoft.com/office/powerpoint/2010/main" val="267510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21FEE4-D458-4BA9-A364-756E09880CE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FF452B9-246D-4198-B987-1151917A4F4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8FADFD8-C356-4236-A54E-2F54B82FBF2C}"/>
              </a:ext>
            </a:extLst>
          </p:cNvPr>
          <p:cNvSpPr>
            <a:spLocks noGrp="1" noChangeArrowheads="1"/>
          </p:cNvSpPr>
          <p:nvPr>
            <p:ph type="sldNum" sz="quarter" idx="12"/>
          </p:nvPr>
        </p:nvSpPr>
        <p:spPr>
          <a:ln/>
        </p:spPr>
        <p:txBody>
          <a:bodyPr/>
          <a:lstStyle>
            <a:lvl1pPr>
              <a:defRPr/>
            </a:lvl1pPr>
          </a:lstStyle>
          <a:p>
            <a:pPr>
              <a:defRPr/>
            </a:pPr>
            <a:fld id="{55A37A4A-E5C0-4B02-90EF-12E24EE3456F}" type="slidenum">
              <a:rPr lang="en-US" altLang="en-US"/>
              <a:pPr>
                <a:defRPr/>
              </a:pPr>
              <a:t>‹#›</a:t>
            </a:fld>
            <a:endParaRPr lang="en-US" altLang="en-US"/>
          </a:p>
        </p:txBody>
      </p:sp>
    </p:spTree>
    <p:extLst>
      <p:ext uri="{BB962C8B-B14F-4D97-AF65-F5344CB8AC3E}">
        <p14:creationId xmlns:p14="http://schemas.microsoft.com/office/powerpoint/2010/main" val="166430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5D63ACD-B939-4992-933D-5D3272C295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9A2EA4E-5697-4435-A395-6F7547E40F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08138C7-E2B5-4922-B90E-852D9AECE81F}"/>
              </a:ext>
            </a:extLst>
          </p:cNvPr>
          <p:cNvSpPr>
            <a:spLocks noGrp="1" noChangeArrowheads="1"/>
          </p:cNvSpPr>
          <p:nvPr>
            <p:ph type="sldNum" sz="quarter" idx="12"/>
          </p:nvPr>
        </p:nvSpPr>
        <p:spPr>
          <a:ln/>
        </p:spPr>
        <p:txBody>
          <a:bodyPr/>
          <a:lstStyle>
            <a:lvl1pPr>
              <a:defRPr/>
            </a:lvl1pPr>
          </a:lstStyle>
          <a:p>
            <a:pPr>
              <a:defRPr/>
            </a:pPr>
            <a:fld id="{08DB3CDE-D4A0-4E17-954E-F80143DEC237}" type="slidenum">
              <a:rPr lang="en-US" altLang="en-US"/>
              <a:pPr>
                <a:defRPr/>
              </a:pPr>
              <a:t>‹#›</a:t>
            </a:fld>
            <a:endParaRPr lang="en-US" altLang="en-US"/>
          </a:p>
        </p:txBody>
      </p:sp>
    </p:spTree>
    <p:extLst>
      <p:ext uri="{BB962C8B-B14F-4D97-AF65-F5344CB8AC3E}">
        <p14:creationId xmlns:p14="http://schemas.microsoft.com/office/powerpoint/2010/main" val="418640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EE1FDFC-04A7-4B7C-85C9-73393E420B3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B9C935-C108-4D30-A180-AA694123CB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7979160-6F2B-40A5-A8A0-05A963779CA2}"/>
              </a:ext>
            </a:extLst>
          </p:cNvPr>
          <p:cNvSpPr>
            <a:spLocks noGrp="1" noChangeArrowheads="1"/>
          </p:cNvSpPr>
          <p:nvPr>
            <p:ph type="sldNum" sz="quarter" idx="12"/>
          </p:nvPr>
        </p:nvSpPr>
        <p:spPr>
          <a:ln/>
        </p:spPr>
        <p:txBody>
          <a:bodyPr/>
          <a:lstStyle>
            <a:lvl1pPr>
              <a:defRPr/>
            </a:lvl1pPr>
          </a:lstStyle>
          <a:p>
            <a:pPr>
              <a:defRPr/>
            </a:pPr>
            <a:fld id="{003E2983-ECCA-453B-A151-81D6A346C4DC}" type="slidenum">
              <a:rPr lang="en-US" altLang="en-US"/>
              <a:pPr>
                <a:defRPr/>
              </a:pPr>
              <a:t>‹#›</a:t>
            </a:fld>
            <a:endParaRPr lang="en-US" altLang="en-US"/>
          </a:p>
        </p:txBody>
      </p:sp>
    </p:spTree>
    <p:extLst>
      <p:ext uri="{BB962C8B-B14F-4D97-AF65-F5344CB8AC3E}">
        <p14:creationId xmlns:p14="http://schemas.microsoft.com/office/powerpoint/2010/main" val="297472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707F8F-C022-446C-A8A5-89FBDD52E3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7359DE7-324C-4EBE-A751-8E6766C7C0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04D96D3-F688-496F-A3A9-402006F53CB3}"/>
              </a:ext>
            </a:extLst>
          </p:cNvPr>
          <p:cNvSpPr>
            <a:spLocks noGrp="1" noChangeArrowheads="1"/>
          </p:cNvSpPr>
          <p:nvPr>
            <p:ph type="sldNum" sz="quarter" idx="12"/>
          </p:nvPr>
        </p:nvSpPr>
        <p:spPr>
          <a:ln/>
        </p:spPr>
        <p:txBody>
          <a:bodyPr/>
          <a:lstStyle>
            <a:lvl1pPr>
              <a:defRPr/>
            </a:lvl1pPr>
          </a:lstStyle>
          <a:p>
            <a:pPr>
              <a:defRPr/>
            </a:pPr>
            <a:fld id="{07551701-ABB1-41EC-87A9-3F2201327963}" type="slidenum">
              <a:rPr lang="en-US" altLang="en-US"/>
              <a:pPr>
                <a:defRPr/>
              </a:pPr>
              <a:t>‹#›</a:t>
            </a:fld>
            <a:endParaRPr lang="en-US" altLang="en-US"/>
          </a:p>
        </p:txBody>
      </p:sp>
    </p:spTree>
    <p:extLst>
      <p:ext uri="{BB962C8B-B14F-4D97-AF65-F5344CB8AC3E}">
        <p14:creationId xmlns:p14="http://schemas.microsoft.com/office/powerpoint/2010/main" val="3368624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34B1876-EE8B-4F7F-B5AA-ED5455F7C8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6F7C6AE-790C-44DC-B3C4-BCE67A7D18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03AC82F-E224-42E1-B6DE-C01DA42599F0}"/>
              </a:ext>
            </a:extLst>
          </p:cNvPr>
          <p:cNvSpPr>
            <a:spLocks noGrp="1" noChangeArrowheads="1"/>
          </p:cNvSpPr>
          <p:nvPr>
            <p:ph type="sldNum" sz="quarter" idx="12"/>
          </p:nvPr>
        </p:nvSpPr>
        <p:spPr>
          <a:ln/>
        </p:spPr>
        <p:txBody>
          <a:bodyPr/>
          <a:lstStyle>
            <a:lvl1pPr>
              <a:defRPr/>
            </a:lvl1pPr>
          </a:lstStyle>
          <a:p>
            <a:pPr>
              <a:defRPr/>
            </a:pPr>
            <a:fld id="{2CEFC7B1-7866-4F52-B2AE-DB2B034AF307}" type="slidenum">
              <a:rPr lang="en-US" altLang="en-US"/>
              <a:pPr>
                <a:defRPr/>
              </a:pPr>
              <a:t>‹#›</a:t>
            </a:fld>
            <a:endParaRPr lang="en-US" altLang="en-US"/>
          </a:p>
        </p:txBody>
      </p:sp>
    </p:spTree>
    <p:extLst>
      <p:ext uri="{BB962C8B-B14F-4D97-AF65-F5344CB8AC3E}">
        <p14:creationId xmlns:p14="http://schemas.microsoft.com/office/powerpoint/2010/main" val="1989386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464B683C-6E8E-41C3-B370-E25FB9C4DD1B}"/>
              </a:ext>
            </a:extLst>
          </p:cNvPr>
          <p:cNvSpPr>
            <a:spLocks noGrp="1"/>
          </p:cNvSpPr>
          <p:nvPr>
            <p:ph type="dt" sz="half" idx="10"/>
          </p:nvPr>
        </p:nvSpPr>
        <p:spPr/>
        <p:txBody>
          <a:bodyPr/>
          <a:lstStyle>
            <a:lvl1pPr>
              <a:defRPr>
                <a:ea typeface="MS PGothic" panose="020B0600070205080204" pitchFamily="34" charset="-128"/>
              </a:defRPr>
            </a:lvl1pPr>
          </a:lstStyle>
          <a:p>
            <a:pPr>
              <a:defRPr/>
            </a:pPr>
            <a:fld id="{BF0E1C29-478A-458C-9FA8-20AD8A0CB8B1}" type="datetime1">
              <a:rPr lang="en-US" altLang="en-US"/>
              <a:pPr>
                <a:defRPr/>
              </a:pPr>
              <a:t>11/14/2023</a:t>
            </a:fld>
            <a:endParaRPr lang="en-US" altLang="en-US"/>
          </a:p>
        </p:txBody>
      </p:sp>
      <p:sp>
        <p:nvSpPr>
          <p:cNvPr id="4" name="Footer Placeholder 4">
            <a:extLst>
              <a:ext uri="{FF2B5EF4-FFF2-40B4-BE49-F238E27FC236}">
                <a16:creationId xmlns:a16="http://schemas.microsoft.com/office/drawing/2014/main" id="{38CD27DB-EF07-43C2-8F58-0A4EC06110D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980F74A-C5B7-4D73-8431-5A0E616759DE}"/>
              </a:ext>
            </a:extLst>
          </p:cNvPr>
          <p:cNvSpPr>
            <a:spLocks noGrp="1"/>
          </p:cNvSpPr>
          <p:nvPr>
            <p:ph type="sldNum" sz="quarter" idx="12"/>
          </p:nvPr>
        </p:nvSpPr>
        <p:spPr/>
        <p:txBody>
          <a:bodyPr/>
          <a:lstStyle>
            <a:lvl1pPr>
              <a:defRPr/>
            </a:lvl1pPr>
          </a:lstStyle>
          <a:p>
            <a:pPr>
              <a:defRPr/>
            </a:pPr>
            <a:fld id="{8A86ED97-D576-4B51-B178-92F7E5DBE672}" type="slidenum">
              <a:rPr lang="en-US" altLang="en-US"/>
              <a:pPr>
                <a:defRPr/>
              </a:pPr>
              <a:t>‹#›</a:t>
            </a:fld>
            <a:endParaRPr lang="en-US" altLang="en-US"/>
          </a:p>
        </p:txBody>
      </p:sp>
    </p:spTree>
    <p:extLst>
      <p:ext uri="{BB962C8B-B14F-4D97-AF65-F5344CB8AC3E}">
        <p14:creationId xmlns:p14="http://schemas.microsoft.com/office/powerpoint/2010/main" val="2604564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4D9E3ED-7F61-4A4D-B46F-99BDA4A3BFF8}"/>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D40DD2C-BC6E-433B-A9A5-33436635E9D1}"/>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6392266-CAC1-4E74-8D5C-D225C8B415EF}"/>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mn-ea"/>
                <a:cs typeface="+mn-cs"/>
              </a:defRPr>
            </a:lvl1pPr>
          </a:lstStyle>
          <a:p>
            <a:pPr>
              <a:defRPr/>
            </a:pPr>
            <a:endParaRPr lang="en-US"/>
          </a:p>
        </p:txBody>
      </p:sp>
      <p:sp>
        <p:nvSpPr>
          <p:cNvPr id="1029" name="Rectangle 5">
            <a:extLst>
              <a:ext uri="{FF2B5EF4-FFF2-40B4-BE49-F238E27FC236}">
                <a16:creationId xmlns:a16="http://schemas.microsoft.com/office/drawing/2014/main" id="{6A788162-B0B6-4DF7-A034-759C2AAE288B}"/>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mn-ea"/>
                <a:cs typeface="+mn-cs"/>
              </a:defRPr>
            </a:lvl1pPr>
          </a:lstStyle>
          <a:p>
            <a:pPr>
              <a:defRPr/>
            </a:pPr>
            <a:endParaRPr lang="en-US"/>
          </a:p>
        </p:txBody>
      </p:sp>
      <p:sp>
        <p:nvSpPr>
          <p:cNvPr id="1030" name="Rectangle 6">
            <a:extLst>
              <a:ext uri="{FF2B5EF4-FFF2-40B4-BE49-F238E27FC236}">
                <a16:creationId xmlns:a16="http://schemas.microsoft.com/office/drawing/2014/main" id="{D937C5FA-9957-4F07-9243-1BAE93C2FC0B}"/>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DA61545F-B602-4C17-9060-1C12B88C9EEE}" type="slidenum">
              <a:rPr lang="en-US" altLang="en-US"/>
              <a:pPr>
                <a:defRPr/>
              </a:pPr>
              <a:t>‹#›</a:t>
            </a:fld>
            <a:endParaRPr lang="en-US" altLang="en-US"/>
          </a:p>
        </p:txBody>
      </p:sp>
    </p:spTree>
    <p:extLst>
      <p:ext uri="{BB962C8B-B14F-4D97-AF65-F5344CB8AC3E}">
        <p14:creationId xmlns:p14="http://schemas.microsoft.com/office/powerpoint/2010/main" val="1690209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eaLnBrk="0" fontAlgn="base" hangingPunct="0">
              <a:spcBef>
                <a:spcPct val="0"/>
              </a:spcBef>
              <a:spcAft>
                <a:spcPct val="0"/>
              </a:spcAft>
            </a:pPr>
            <a:endParaRPr lang="en-US">
              <a:solidFill>
                <a:srgbClr val="FFFFFF"/>
              </a:solidFill>
              <a:latin typeface="Arial"/>
            </a:endParaRPr>
          </a:p>
        </p:txBody>
      </p:sp>
      <p:sp>
        <p:nvSpPr>
          <p:cNvPr id="8194" name="Rectangle 2">
            <a:extLst>
              <a:ext uri="{FF2B5EF4-FFF2-40B4-BE49-F238E27FC236}">
                <a16:creationId xmlns:a16="http://schemas.microsoft.com/office/drawing/2014/main" id="{69FF09AC-E6B3-4EE2-828A-966C7E0F0BAF}"/>
              </a:ext>
            </a:extLst>
          </p:cNvPr>
          <p:cNvSpPr>
            <a:spLocks noGrp="1" noChangeArrowheads="1"/>
          </p:cNvSpPr>
          <p:nvPr>
            <p:ph type="title"/>
          </p:nvPr>
        </p:nvSpPr>
        <p:spPr>
          <a:xfrm>
            <a:off x="2007871" y="427654"/>
            <a:ext cx="2522980" cy="1032933"/>
          </a:xfrm>
          <a:noFill/>
          <a:ln w="19050">
            <a:solidFill>
              <a:schemeClr val="bg1"/>
            </a:solidFill>
          </a:ln>
        </p:spPr>
        <p:txBody>
          <a:bodyPr vert="horz" wrap="square" lIns="91440" tIns="45720" rIns="91440" bIns="45720" numCol="1" rtlCol="0" anchor="ctr" anchorCtr="0" compatLnSpc="1">
            <a:prstTxWarp prst="textNoShape">
              <a:avLst/>
            </a:prstTxWarp>
            <a:normAutofit/>
          </a:bodyPr>
          <a:lstStyle/>
          <a:p>
            <a:pPr algn="ctr" eaLnBrk="1" hangingPunct="1">
              <a:lnSpc>
                <a:spcPct val="90000"/>
              </a:lnSpc>
            </a:pPr>
            <a:r>
              <a:rPr lang="en-US" altLang="en-US" sz="4400" kern="1200" dirty="0">
                <a:solidFill>
                  <a:schemeClr val="bg1"/>
                </a:solidFill>
                <a:latin typeface="Calibri" panose="020F0502020204030204" pitchFamily="34" charset="0"/>
                <a:ea typeface="+mj-ea"/>
                <a:cs typeface="Calibri" panose="020F0502020204030204" pitchFamily="34" charset="0"/>
              </a:rPr>
              <a:t>Seasons</a:t>
            </a:r>
          </a:p>
        </p:txBody>
      </p:sp>
      <p:sp>
        <p:nvSpPr>
          <p:cNvPr id="8195" name="Text Placeholder 1">
            <a:extLst>
              <a:ext uri="{FF2B5EF4-FFF2-40B4-BE49-F238E27FC236}">
                <a16:creationId xmlns:a16="http://schemas.microsoft.com/office/drawing/2014/main" id="{C269F8B0-2B42-4C83-B8FE-83CB9D95C50C}"/>
              </a:ext>
            </a:extLst>
          </p:cNvPr>
          <p:cNvSpPr>
            <a:spLocks noGrp="1" noChangeArrowheads="1"/>
          </p:cNvSpPr>
          <p:nvPr>
            <p:ph type="body" sz="half" idx="2"/>
          </p:nvPr>
        </p:nvSpPr>
        <p:spPr>
          <a:xfrm>
            <a:off x="1752600" y="2057400"/>
            <a:ext cx="3048000" cy="4343400"/>
          </a:xfrm>
        </p:spPr>
        <p:txBody>
          <a:bodyPr vert="horz" wrap="square" lIns="91440" tIns="45720" rIns="91440" bIns="45720" numCol="1" rtlCol="0" anchor="t" anchorCtr="0" compatLnSpc="1">
            <a:prstTxWarp prst="textNoShape">
              <a:avLst/>
            </a:prstTxWarp>
            <a:normAutofit/>
          </a:bodyPr>
          <a:lstStyle/>
          <a:p>
            <a:pPr eaLnBrk="1" hangingPunct="1">
              <a:lnSpc>
                <a:spcPct val="90000"/>
              </a:lnSpc>
            </a:pPr>
            <a:r>
              <a:rPr lang="en-US" altLang="en-US" sz="2400" kern="1200" dirty="0">
                <a:solidFill>
                  <a:schemeClr val="bg1"/>
                </a:solidFill>
                <a:latin typeface="Calibri" panose="020F0502020204030204" pitchFamily="34" charset="0"/>
                <a:ea typeface="+mn-ea"/>
                <a:cs typeface="Calibri" panose="020F0502020204030204" pitchFamily="34" charset="0"/>
              </a:rPr>
              <a:t>Earth’</a:t>
            </a:r>
            <a:r>
              <a:rPr lang="en-US" altLang="ja-JP" sz="2400" kern="1200" dirty="0">
                <a:solidFill>
                  <a:schemeClr val="bg1"/>
                </a:solidFill>
                <a:latin typeface="Calibri" panose="020F0502020204030204" pitchFamily="34" charset="0"/>
                <a:ea typeface="+mn-ea"/>
                <a:cs typeface="Calibri" panose="020F0502020204030204" pitchFamily="34" charset="0"/>
              </a:rPr>
              <a:t>s axis tilts 23.5</a:t>
            </a:r>
            <a:r>
              <a:rPr lang="en-US" altLang="ja-JP" sz="2400" kern="1200" baseline="30000" dirty="0">
                <a:solidFill>
                  <a:schemeClr val="bg1"/>
                </a:solidFill>
                <a:latin typeface="Calibri" panose="020F0502020204030204" pitchFamily="34" charset="0"/>
                <a:ea typeface="+mn-ea"/>
                <a:cs typeface="Calibri" panose="020F0502020204030204" pitchFamily="34" charset="0"/>
              </a:rPr>
              <a:t>0</a:t>
            </a:r>
            <a:endParaRPr lang="en-US" altLang="ja-JP" sz="24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endParaRPr lang="en-US" altLang="en-US" sz="24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400" kern="1200" dirty="0">
                <a:solidFill>
                  <a:schemeClr val="bg1"/>
                </a:solidFill>
                <a:latin typeface="Calibri" panose="020F0502020204030204" pitchFamily="34" charset="0"/>
                <a:ea typeface="+mn-ea"/>
                <a:cs typeface="Calibri" panose="020F0502020204030204" pitchFamily="34" charset="0"/>
              </a:rPr>
              <a:t>Seasons result from this tilt.</a:t>
            </a:r>
          </a:p>
          <a:p>
            <a:pPr eaLnBrk="1" hangingPunct="1">
              <a:lnSpc>
                <a:spcPct val="90000"/>
              </a:lnSpc>
            </a:pPr>
            <a:endParaRPr lang="en-US" altLang="en-US" sz="24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400" b="1" kern="1200" dirty="0">
                <a:solidFill>
                  <a:schemeClr val="bg1"/>
                </a:solidFill>
                <a:latin typeface="Calibri" panose="020F0502020204030204" pitchFamily="34" charset="0"/>
                <a:ea typeface="+mn-ea"/>
                <a:cs typeface="Calibri" panose="020F0502020204030204" pitchFamily="34" charset="0"/>
              </a:rPr>
              <a:t>Distance to the Sun DOES NOT MATTER!</a:t>
            </a:r>
          </a:p>
          <a:p>
            <a:pPr eaLnBrk="1" hangingPunct="1">
              <a:lnSpc>
                <a:spcPct val="90000"/>
              </a:lnSpc>
            </a:pPr>
            <a:endParaRPr lang="en-US" altLang="en-US" sz="2400" b="1"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400" kern="1200" dirty="0">
                <a:solidFill>
                  <a:schemeClr val="bg1"/>
                </a:solidFill>
                <a:latin typeface="Calibri" panose="020F0502020204030204" pitchFamily="34" charset="0"/>
                <a:ea typeface="+mn-ea"/>
                <a:cs typeface="Calibri" panose="020F0502020204030204" pitchFamily="34" charset="0"/>
              </a:rPr>
              <a:t>In fact, Earth is closest to the Sun in our winter.</a:t>
            </a:r>
            <a:endParaRPr lang="en-US" altLang="en-US" sz="2400" b="1" kern="1200" dirty="0">
              <a:solidFill>
                <a:schemeClr val="bg1"/>
              </a:solidFill>
              <a:latin typeface="Calibri" panose="020F0502020204030204" pitchFamily="34" charset="0"/>
              <a:ea typeface="+mn-ea"/>
              <a:cs typeface="Calibri" panose="020F0502020204030204" pitchFamily="34" charset="0"/>
            </a:endParaRPr>
          </a:p>
          <a:p>
            <a:pPr indent="-228600" eaLnBrk="1" hangingPunct="1">
              <a:lnSpc>
                <a:spcPct val="90000"/>
              </a:lnSpc>
              <a:buFont typeface="Arial" panose="020B0604020202020204" pitchFamily="34" charset="0"/>
              <a:buChar char="•"/>
            </a:pPr>
            <a:endParaRPr lang="en-US" altLang="en-US" sz="1700" kern="1200" dirty="0">
              <a:solidFill>
                <a:schemeClr val="bg1"/>
              </a:solidFill>
              <a:ea typeface="+mn-ea"/>
              <a:cs typeface="+mn-cs"/>
            </a:endParaRPr>
          </a:p>
        </p:txBody>
      </p:sp>
      <p:pic>
        <p:nvPicPr>
          <p:cNvPr id="5" name="Content Placeholder 4">
            <a:extLst>
              <a:ext uri="{FF2B5EF4-FFF2-40B4-BE49-F238E27FC236}">
                <a16:creationId xmlns:a16="http://schemas.microsoft.com/office/drawing/2014/main" id="{33B1AA62-9A5B-41FC-BBB6-3762D3941F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7323" y="1989024"/>
            <a:ext cx="4688077" cy="27190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 up of a map&#10;&#10;Description automatically generated">
            <a:extLst>
              <a:ext uri="{FF2B5EF4-FFF2-40B4-BE49-F238E27FC236}">
                <a16:creationId xmlns:a16="http://schemas.microsoft.com/office/drawing/2014/main" id="{7A7F2299-644C-4229-97A4-62DADD9F59FA}"/>
              </a:ext>
            </a:extLst>
          </p:cNvPr>
          <p:cNvPicPr>
            <a:picLocks noGrp="1" noChangeAspect="1"/>
          </p:cNvPicPr>
          <p:nvPr>
            <p:ph/>
          </p:nvPr>
        </p:nvPicPr>
        <p:blipFill>
          <a:blip r:embed="rId2">
            <a:extLst>
              <a:ext uri="{28A0092B-C50C-407E-A947-70E740481C1C}">
                <a14:useLocalDpi xmlns:a14="http://schemas.microsoft.com/office/drawing/2010/main" val="0"/>
              </a:ext>
            </a:extLst>
          </a:blip>
          <a:stretch>
            <a:fillRect/>
          </a:stretch>
        </p:blipFill>
        <p:spPr>
          <a:xfrm>
            <a:off x="2057400" y="762000"/>
            <a:ext cx="8153400" cy="5257800"/>
          </a:xfrm>
        </p:spPr>
      </p:pic>
    </p:spTree>
    <p:extLst>
      <p:ext uri="{BB962C8B-B14F-4D97-AF65-F5344CB8AC3E}">
        <p14:creationId xmlns:p14="http://schemas.microsoft.com/office/powerpoint/2010/main" val="372940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eaLnBrk="0" fontAlgn="base" hangingPunct="0">
              <a:spcBef>
                <a:spcPct val="0"/>
              </a:spcBef>
              <a:spcAft>
                <a:spcPct val="0"/>
              </a:spcAft>
            </a:pPr>
            <a:endParaRPr lang="en-US">
              <a:solidFill>
                <a:srgbClr val="FFFFFF"/>
              </a:solidFill>
              <a:latin typeface="Arial"/>
            </a:endParaRPr>
          </a:p>
        </p:txBody>
      </p:sp>
      <p:sp>
        <p:nvSpPr>
          <p:cNvPr id="11266" name="Rectangle 2">
            <a:extLst>
              <a:ext uri="{FF2B5EF4-FFF2-40B4-BE49-F238E27FC236}">
                <a16:creationId xmlns:a16="http://schemas.microsoft.com/office/drawing/2014/main" id="{80EEA912-97A0-443D-9F7C-25163C474F6E}"/>
              </a:ext>
            </a:extLst>
          </p:cNvPr>
          <p:cNvSpPr>
            <a:spLocks noGrp="1" noChangeArrowheads="1"/>
          </p:cNvSpPr>
          <p:nvPr>
            <p:ph type="title"/>
          </p:nvPr>
        </p:nvSpPr>
        <p:spPr>
          <a:xfrm>
            <a:off x="2007871" y="381001"/>
            <a:ext cx="2522980" cy="1032933"/>
          </a:xfrm>
          <a:noFill/>
          <a:ln w="19050">
            <a:solidFill>
              <a:schemeClr val="bg1"/>
            </a:solidFill>
          </a:ln>
        </p:spPr>
        <p:txBody>
          <a:bodyPr vert="horz" wrap="square" lIns="91440" tIns="45720" rIns="91440" bIns="45720" numCol="1" rtlCol="0" anchor="ctr" anchorCtr="0" compatLnSpc="1">
            <a:prstTxWarp prst="textNoShape">
              <a:avLst/>
            </a:prstTxWarp>
            <a:normAutofit/>
          </a:bodyPr>
          <a:lstStyle/>
          <a:p>
            <a:pPr algn="ctr" eaLnBrk="1" hangingPunct="1">
              <a:lnSpc>
                <a:spcPct val="90000"/>
              </a:lnSpc>
            </a:pPr>
            <a:r>
              <a:rPr lang="en-US" altLang="en-US" sz="4400" kern="1200" dirty="0">
                <a:solidFill>
                  <a:schemeClr val="bg1"/>
                </a:solidFill>
                <a:latin typeface="Calibri" panose="020F0502020204030204" pitchFamily="34" charset="0"/>
                <a:ea typeface="+mj-ea"/>
                <a:cs typeface="Calibri" panose="020F0502020204030204" pitchFamily="34" charset="0"/>
              </a:rPr>
              <a:t>Equinox</a:t>
            </a:r>
          </a:p>
        </p:txBody>
      </p:sp>
      <p:sp>
        <p:nvSpPr>
          <p:cNvPr id="28675" name="Rectangle 3">
            <a:extLst>
              <a:ext uri="{FF2B5EF4-FFF2-40B4-BE49-F238E27FC236}">
                <a16:creationId xmlns:a16="http://schemas.microsoft.com/office/drawing/2014/main" id="{0A67604C-35F6-4E60-BAD2-6E9E6AA67441}"/>
              </a:ext>
            </a:extLst>
          </p:cNvPr>
          <p:cNvSpPr>
            <a:spLocks noGrp="1"/>
          </p:cNvSpPr>
          <p:nvPr>
            <p:ph type="body" sz="half" idx="2"/>
          </p:nvPr>
        </p:nvSpPr>
        <p:spPr>
          <a:xfrm>
            <a:off x="1676400" y="1794934"/>
            <a:ext cx="3124200" cy="4910667"/>
          </a:xfrm>
        </p:spPr>
        <p:txBody>
          <a:bodyPr vert="horz" wrap="square" lIns="91440" tIns="45720" rIns="91440" bIns="45720" numCol="1" rtlCol="0" anchor="t" anchorCtr="0" compatLnSpc="1">
            <a:prstTxWarp prst="textNoShape">
              <a:avLst/>
            </a:prstTxWarp>
            <a:noAutofit/>
          </a:bodyPr>
          <a:lstStyle/>
          <a:p>
            <a:pPr eaLnBrk="1" hangingPunct="1">
              <a:lnSpc>
                <a:spcPct val="90000"/>
              </a:lnSpc>
              <a:defRPr/>
            </a:pPr>
            <a:r>
              <a:rPr lang="en-US" sz="2000" kern="1200" dirty="0">
                <a:solidFill>
                  <a:schemeClr val="bg1"/>
                </a:solidFill>
                <a:latin typeface="Calibri" panose="020F0502020204030204" pitchFamily="34" charset="0"/>
                <a:ea typeface="+mn-ea"/>
                <a:cs typeface="Calibri" panose="020F0502020204030204" pitchFamily="34" charset="0"/>
              </a:rPr>
              <a:t>When sun directly over the </a:t>
            </a:r>
            <a:r>
              <a:rPr lang="en-US" sz="2000" b="1" kern="1200" dirty="0">
                <a:solidFill>
                  <a:schemeClr val="bg1"/>
                </a:solidFill>
                <a:latin typeface="Calibri" panose="020F0502020204030204" pitchFamily="34" charset="0"/>
                <a:ea typeface="+mn-ea"/>
                <a:cs typeface="Calibri" panose="020F0502020204030204" pitchFamily="34" charset="0"/>
              </a:rPr>
              <a:t>equator</a:t>
            </a:r>
            <a:r>
              <a:rPr lang="en-US" sz="2000" kern="1200" dirty="0">
                <a:solidFill>
                  <a:schemeClr val="bg1"/>
                </a:solidFill>
                <a:latin typeface="Calibri" panose="020F0502020204030204" pitchFamily="34" charset="0"/>
                <a:ea typeface="+mn-ea"/>
                <a:cs typeface="Calibri" panose="020F0502020204030204" pitchFamily="34" charset="0"/>
              </a:rPr>
              <a:t>. </a:t>
            </a:r>
          </a:p>
          <a:p>
            <a:pPr eaLnBrk="1" hangingPunct="1">
              <a:lnSpc>
                <a:spcPct val="90000"/>
              </a:lnSpc>
              <a:defRPr/>
            </a:pPr>
            <a:endParaRPr 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defRPr/>
            </a:pPr>
            <a:r>
              <a:rPr lang="en-US" sz="2000" kern="1200" dirty="0">
                <a:solidFill>
                  <a:schemeClr val="bg1"/>
                </a:solidFill>
                <a:latin typeface="Calibri" panose="020F0502020204030204" pitchFamily="34" charset="0"/>
                <a:ea typeface="+mn-ea"/>
                <a:cs typeface="Calibri" panose="020F0502020204030204" pitchFamily="34" charset="0"/>
              </a:rPr>
              <a:t>Day and night are </a:t>
            </a:r>
            <a:r>
              <a:rPr lang="en-US" sz="2000" b="1" kern="1200" dirty="0">
                <a:solidFill>
                  <a:schemeClr val="bg1"/>
                </a:solidFill>
                <a:latin typeface="Calibri" panose="020F0502020204030204" pitchFamily="34" charset="0"/>
                <a:ea typeface="+mn-ea"/>
                <a:cs typeface="Calibri" panose="020F0502020204030204" pitchFamily="34" charset="0"/>
              </a:rPr>
              <a:t>equal</a:t>
            </a:r>
            <a:r>
              <a:rPr lang="en-US" sz="2000" kern="1200" dirty="0">
                <a:solidFill>
                  <a:schemeClr val="bg1"/>
                </a:solidFill>
                <a:latin typeface="Calibri" panose="020F0502020204030204" pitchFamily="34" charset="0"/>
                <a:ea typeface="+mn-ea"/>
                <a:cs typeface="Calibri" panose="020F0502020204030204" pitchFamily="34" charset="0"/>
              </a:rPr>
              <a:t>  =  12 hours long</a:t>
            </a:r>
          </a:p>
          <a:p>
            <a:pPr eaLnBrk="1" hangingPunct="1">
              <a:lnSpc>
                <a:spcPct val="90000"/>
              </a:lnSpc>
              <a:defRPr/>
            </a:pPr>
            <a:endParaRPr 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defRPr/>
            </a:pPr>
            <a:r>
              <a:rPr lang="en-US" sz="2000" kern="1200" dirty="0">
                <a:solidFill>
                  <a:schemeClr val="bg1"/>
                </a:solidFill>
                <a:latin typeface="Calibri" panose="020F0502020204030204" pitchFamily="34" charset="0"/>
                <a:ea typeface="+mn-ea"/>
                <a:cs typeface="Calibri" panose="020F0502020204030204" pitchFamily="34" charset="0"/>
              </a:rPr>
              <a:t>Sun rises due East, sets due West</a:t>
            </a:r>
          </a:p>
          <a:p>
            <a:pPr eaLnBrk="1" hangingPunct="1">
              <a:lnSpc>
                <a:spcPct val="90000"/>
              </a:lnSpc>
              <a:defRPr/>
            </a:pPr>
            <a:endParaRPr 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defRPr/>
            </a:pPr>
            <a:r>
              <a:rPr lang="en-US" sz="2000" kern="1200" dirty="0">
                <a:solidFill>
                  <a:schemeClr val="bg1"/>
                </a:solidFill>
                <a:latin typeface="Calibri" panose="020F0502020204030204" pitchFamily="34" charset="0"/>
                <a:ea typeface="+mn-ea"/>
                <a:cs typeface="Calibri" panose="020F0502020204030204" pitchFamily="34" charset="0"/>
              </a:rPr>
              <a:t>Spring (vernal) Equinox  =  	March 21</a:t>
            </a:r>
          </a:p>
          <a:p>
            <a:pPr eaLnBrk="1" hangingPunct="1">
              <a:lnSpc>
                <a:spcPct val="90000"/>
              </a:lnSpc>
              <a:defRPr/>
            </a:pPr>
            <a:endParaRPr 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defRPr/>
            </a:pPr>
            <a:r>
              <a:rPr lang="en-US" sz="2000" kern="1200" dirty="0">
                <a:solidFill>
                  <a:schemeClr val="bg1"/>
                </a:solidFill>
                <a:latin typeface="Calibri" panose="020F0502020204030204" pitchFamily="34" charset="0"/>
                <a:ea typeface="+mn-ea"/>
                <a:cs typeface="Calibri" panose="020F0502020204030204" pitchFamily="34" charset="0"/>
              </a:rPr>
              <a:t>Fall (autumnal) Equinox  =  	Sept. 23</a:t>
            </a:r>
          </a:p>
        </p:txBody>
      </p:sp>
      <p:pic>
        <p:nvPicPr>
          <p:cNvPr id="8" name="Content Placeholder 7" descr="A close up of text on a white background&#10;&#10;Description automatically generated">
            <a:extLst>
              <a:ext uri="{FF2B5EF4-FFF2-40B4-BE49-F238E27FC236}">
                <a16:creationId xmlns:a16="http://schemas.microsoft.com/office/drawing/2014/main" id="{4EC20405-8394-4E59-A638-D7C8181E5E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7323" y="1590539"/>
            <a:ext cx="4688077" cy="35160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eaLnBrk="0" fontAlgn="base" hangingPunct="0">
              <a:spcBef>
                <a:spcPct val="0"/>
              </a:spcBef>
              <a:spcAft>
                <a:spcPct val="0"/>
              </a:spcAft>
            </a:pPr>
            <a:endParaRPr lang="en-US">
              <a:solidFill>
                <a:srgbClr val="FFFFFF"/>
              </a:solidFill>
              <a:latin typeface="Arial"/>
            </a:endParaRPr>
          </a:p>
        </p:txBody>
      </p:sp>
      <p:sp>
        <p:nvSpPr>
          <p:cNvPr id="12290" name="Rectangle 2">
            <a:extLst>
              <a:ext uri="{FF2B5EF4-FFF2-40B4-BE49-F238E27FC236}">
                <a16:creationId xmlns:a16="http://schemas.microsoft.com/office/drawing/2014/main" id="{D9BC9D48-A0FA-4644-A5A3-50083E77F1BA}"/>
              </a:ext>
            </a:extLst>
          </p:cNvPr>
          <p:cNvSpPr>
            <a:spLocks noGrp="1" noChangeArrowheads="1"/>
          </p:cNvSpPr>
          <p:nvPr>
            <p:ph type="title"/>
          </p:nvPr>
        </p:nvSpPr>
        <p:spPr>
          <a:xfrm>
            <a:off x="1745361" y="228601"/>
            <a:ext cx="3048000" cy="1642533"/>
          </a:xfrm>
          <a:noFill/>
          <a:ln w="19050">
            <a:solidFill>
              <a:schemeClr val="bg1"/>
            </a:solidFill>
          </a:ln>
        </p:spPr>
        <p:txBody>
          <a:bodyPr vert="horz" wrap="square" lIns="91440" tIns="45720" rIns="91440" bIns="45720" numCol="1" rtlCol="0" anchor="ctr" anchorCtr="0" compatLnSpc="1">
            <a:prstTxWarp prst="textNoShape">
              <a:avLst/>
            </a:prstTxWarp>
            <a:noAutofit/>
          </a:bodyPr>
          <a:lstStyle/>
          <a:p>
            <a:pPr algn="ctr" eaLnBrk="1" hangingPunct="1">
              <a:lnSpc>
                <a:spcPct val="90000"/>
              </a:lnSpc>
            </a:pPr>
            <a:r>
              <a:rPr lang="en-US" altLang="en-US" sz="4400" kern="1200" dirty="0">
                <a:solidFill>
                  <a:schemeClr val="bg1"/>
                </a:solidFill>
                <a:latin typeface="Calibri" panose="020F0502020204030204" pitchFamily="34" charset="0"/>
                <a:ea typeface="+mj-ea"/>
                <a:cs typeface="Calibri" panose="020F0502020204030204" pitchFamily="34" charset="0"/>
              </a:rPr>
              <a:t>Solstice</a:t>
            </a:r>
            <a:br>
              <a:rPr lang="en-US" altLang="en-US" sz="4400" kern="1200" dirty="0">
                <a:solidFill>
                  <a:schemeClr val="bg1"/>
                </a:solidFill>
                <a:latin typeface="Calibri" panose="020F0502020204030204" pitchFamily="34" charset="0"/>
                <a:ea typeface="+mj-ea"/>
                <a:cs typeface="Calibri" panose="020F0502020204030204" pitchFamily="34" charset="0"/>
              </a:rPr>
            </a:br>
            <a:r>
              <a:rPr lang="en-US" altLang="en-US" sz="4400" kern="1200" dirty="0">
                <a:solidFill>
                  <a:schemeClr val="bg1"/>
                </a:solidFill>
                <a:latin typeface="Calibri" panose="020F0502020204030204" pitchFamily="34" charset="0"/>
                <a:ea typeface="+mj-ea"/>
                <a:cs typeface="Calibri" panose="020F0502020204030204" pitchFamily="34" charset="0"/>
              </a:rPr>
              <a:t>(Sun Stop)</a:t>
            </a:r>
          </a:p>
        </p:txBody>
      </p:sp>
      <p:sp>
        <p:nvSpPr>
          <p:cNvPr id="32771" name="Rectangle 3">
            <a:extLst>
              <a:ext uri="{FF2B5EF4-FFF2-40B4-BE49-F238E27FC236}">
                <a16:creationId xmlns:a16="http://schemas.microsoft.com/office/drawing/2014/main" id="{03376F91-5300-4A51-9B68-4D71635F3A4A}"/>
              </a:ext>
            </a:extLst>
          </p:cNvPr>
          <p:cNvSpPr>
            <a:spLocks noGrp="1" noChangeArrowheads="1"/>
          </p:cNvSpPr>
          <p:nvPr>
            <p:ph type="body" sz="half" idx="2"/>
          </p:nvPr>
        </p:nvSpPr>
        <p:spPr>
          <a:xfrm>
            <a:off x="1752600" y="2133600"/>
            <a:ext cx="3048000" cy="4495800"/>
          </a:xfrm>
        </p:spPr>
        <p:txBody>
          <a:bodyPr vert="horz" wrap="square" lIns="91440" tIns="45720" rIns="91440" bIns="45720" numCol="1" rtlCol="0" anchor="t" anchorCtr="0" compatLnSpc="1">
            <a:prstTxWarp prst="textNoShape">
              <a:avLst/>
            </a:prstTxWarp>
            <a:normAutofit/>
          </a:bodyPr>
          <a:lstStyle/>
          <a:p>
            <a:pPr eaLnBrk="1" hangingPunct="1">
              <a:lnSpc>
                <a:spcPct val="90000"/>
              </a:lnSpc>
            </a:pPr>
            <a:r>
              <a:rPr lang="en-US" altLang="en-US" sz="2000" u="sng" kern="1200" dirty="0">
                <a:solidFill>
                  <a:schemeClr val="bg1"/>
                </a:solidFill>
                <a:latin typeface="Calibri" panose="020F0502020204030204" pitchFamily="34" charset="0"/>
                <a:ea typeface="+mn-ea"/>
                <a:cs typeface="Calibri" panose="020F0502020204030204" pitchFamily="34" charset="0"/>
              </a:rPr>
              <a:t>Summer Solstice</a:t>
            </a:r>
            <a:r>
              <a:rPr lang="en-US" altLang="en-US" sz="2000" kern="1200" dirty="0">
                <a:solidFill>
                  <a:schemeClr val="bg1"/>
                </a:solidFill>
                <a:latin typeface="Calibri" panose="020F0502020204030204" pitchFamily="34" charset="0"/>
                <a:ea typeface="+mn-ea"/>
                <a:cs typeface="Calibri" panose="020F0502020204030204" pitchFamily="34" charset="0"/>
              </a:rPr>
              <a:t>  (6/21)</a:t>
            </a:r>
          </a:p>
          <a:p>
            <a:pPr eaLnBrk="1" hangingPunct="1">
              <a:lnSpc>
                <a:spcPct val="90000"/>
              </a:lnSpc>
            </a:pPr>
            <a:endParaRPr lang="en-US" alt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000" kern="1200" dirty="0">
                <a:solidFill>
                  <a:schemeClr val="bg1"/>
                </a:solidFill>
                <a:latin typeface="Calibri" panose="020F0502020204030204" pitchFamily="34" charset="0"/>
                <a:ea typeface="+mn-ea"/>
                <a:cs typeface="Calibri" panose="020F0502020204030204" pitchFamily="34" charset="0"/>
              </a:rPr>
              <a:t>Sun is directly over 23.5</a:t>
            </a:r>
            <a:r>
              <a:rPr lang="en-US" altLang="en-US" sz="2000" kern="1200" baseline="30000" dirty="0">
                <a:solidFill>
                  <a:schemeClr val="bg1"/>
                </a:solidFill>
                <a:latin typeface="Calibri" panose="020F0502020204030204" pitchFamily="34" charset="0"/>
                <a:ea typeface="+mn-ea"/>
                <a:cs typeface="Calibri" panose="020F0502020204030204" pitchFamily="34" charset="0"/>
              </a:rPr>
              <a:t>0</a:t>
            </a:r>
            <a:r>
              <a:rPr lang="en-US" altLang="en-US" sz="2000" kern="1200" dirty="0">
                <a:solidFill>
                  <a:schemeClr val="bg1"/>
                </a:solidFill>
                <a:latin typeface="Calibri" panose="020F0502020204030204" pitchFamily="34" charset="0"/>
                <a:ea typeface="+mn-ea"/>
                <a:cs typeface="Calibri" panose="020F0502020204030204" pitchFamily="34" charset="0"/>
              </a:rPr>
              <a:t> N (Tropic of Cancer)</a:t>
            </a:r>
          </a:p>
          <a:p>
            <a:pPr eaLnBrk="1" hangingPunct="1">
              <a:lnSpc>
                <a:spcPct val="90000"/>
              </a:lnSpc>
            </a:pPr>
            <a:endParaRPr lang="en-US" altLang="en-US" sz="2000" b="1"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000" b="1" kern="1200" dirty="0">
                <a:solidFill>
                  <a:schemeClr val="bg1"/>
                </a:solidFill>
                <a:latin typeface="Calibri" panose="020F0502020204030204" pitchFamily="34" charset="0"/>
                <a:ea typeface="+mn-ea"/>
                <a:cs typeface="Calibri" panose="020F0502020204030204" pitchFamily="34" charset="0"/>
              </a:rPr>
              <a:t>most daylight</a:t>
            </a:r>
            <a:r>
              <a:rPr lang="en-US" altLang="en-US" sz="2000" kern="1200" dirty="0">
                <a:solidFill>
                  <a:schemeClr val="bg1"/>
                </a:solidFill>
                <a:latin typeface="Calibri" panose="020F0502020204030204" pitchFamily="34" charset="0"/>
                <a:ea typeface="+mn-ea"/>
                <a:cs typeface="Calibri" panose="020F0502020204030204" pitchFamily="34" charset="0"/>
              </a:rPr>
              <a:t> </a:t>
            </a:r>
          </a:p>
          <a:p>
            <a:pPr eaLnBrk="1" hangingPunct="1">
              <a:lnSpc>
                <a:spcPct val="90000"/>
              </a:lnSpc>
            </a:pPr>
            <a:endParaRPr lang="en-US" alt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000" u="sng" kern="1200" dirty="0">
                <a:solidFill>
                  <a:schemeClr val="bg1"/>
                </a:solidFill>
                <a:latin typeface="Calibri" panose="020F0502020204030204" pitchFamily="34" charset="0"/>
                <a:ea typeface="+mn-ea"/>
                <a:cs typeface="Calibri" panose="020F0502020204030204" pitchFamily="34" charset="0"/>
              </a:rPr>
              <a:t>Winter Solstice</a:t>
            </a:r>
            <a:r>
              <a:rPr lang="en-US" altLang="en-US" sz="2000" kern="1200" dirty="0">
                <a:solidFill>
                  <a:schemeClr val="bg1"/>
                </a:solidFill>
                <a:latin typeface="Calibri" panose="020F0502020204030204" pitchFamily="34" charset="0"/>
                <a:ea typeface="+mn-ea"/>
                <a:cs typeface="Calibri" panose="020F0502020204030204" pitchFamily="34" charset="0"/>
              </a:rPr>
              <a:t> (12/21)</a:t>
            </a:r>
          </a:p>
          <a:p>
            <a:pPr eaLnBrk="1" hangingPunct="1">
              <a:lnSpc>
                <a:spcPct val="90000"/>
              </a:lnSpc>
            </a:pPr>
            <a:endParaRPr lang="en-US" alt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000" kern="1200" dirty="0">
                <a:solidFill>
                  <a:schemeClr val="bg1"/>
                </a:solidFill>
                <a:latin typeface="Calibri" panose="020F0502020204030204" pitchFamily="34" charset="0"/>
                <a:ea typeface="+mn-ea"/>
                <a:cs typeface="Calibri" panose="020F0502020204030204" pitchFamily="34" charset="0"/>
              </a:rPr>
              <a:t>Sun is directly over 23.5</a:t>
            </a:r>
            <a:r>
              <a:rPr lang="en-US" altLang="en-US" sz="2000" kern="1200" baseline="30000" dirty="0">
                <a:solidFill>
                  <a:schemeClr val="bg1"/>
                </a:solidFill>
                <a:latin typeface="Calibri" panose="020F0502020204030204" pitchFamily="34" charset="0"/>
                <a:ea typeface="+mn-ea"/>
                <a:cs typeface="Calibri" panose="020F0502020204030204" pitchFamily="34" charset="0"/>
              </a:rPr>
              <a:t>0</a:t>
            </a:r>
            <a:r>
              <a:rPr lang="en-US" altLang="en-US" sz="2000" kern="1200" dirty="0">
                <a:solidFill>
                  <a:schemeClr val="bg1"/>
                </a:solidFill>
                <a:latin typeface="Calibri" panose="020F0502020204030204" pitchFamily="34" charset="0"/>
                <a:ea typeface="+mn-ea"/>
                <a:cs typeface="Calibri" panose="020F0502020204030204" pitchFamily="34" charset="0"/>
              </a:rPr>
              <a:t> S (Tropic of Capricorn)</a:t>
            </a:r>
          </a:p>
          <a:p>
            <a:pPr eaLnBrk="1" hangingPunct="1">
              <a:lnSpc>
                <a:spcPct val="90000"/>
              </a:lnSpc>
            </a:pPr>
            <a:endParaRPr lang="en-US" altLang="en-US" sz="2000" kern="1200" dirty="0">
              <a:solidFill>
                <a:schemeClr val="bg1"/>
              </a:solidFill>
              <a:latin typeface="Calibri" panose="020F0502020204030204" pitchFamily="34" charset="0"/>
              <a:ea typeface="+mn-ea"/>
              <a:cs typeface="Calibri" panose="020F0502020204030204" pitchFamily="34" charset="0"/>
            </a:endParaRPr>
          </a:p>
          <a:p>
            <a:pPr eaLnBrk="1" hangingPunct="1">
              <a:lnSpc>
                <a:spcPct val="90000"/>
              </a:lnSpc>
            </a:pPr>
            <a:r>
              <a:rPr lang="en-US" altLang="en-US" sz="2000" b="1" kern="1200" dirty="0">
                <a:solidFill>
                  <a:schemeClr val="bg1"/>
                </a:solidFill>
                <a:latin typeface="Calibri" panose="020F0502020204030204" pitchFamily="34" charset="0"/>
                <a:ea typeface="+mn-ea"/>
                <a:cs typeface="Calibri" panose="020F0502020204030204" pitchFamily="34" charset="0"/>
              </a:rPr>
              <a:t>least daylight</a:t>
            </a:r>
          </a:p>
        </p:txBody>
      </p:sp>
      <p:pic>
        <p:nvPicPr>
          <p:cNvPr id="16" name="Content Placeholder 15" descr="A close up of a map&#10;&#10;Description automatically generated">
            <a:extLst>
              <a:ext uri="{FF2B5EF4-FFF2-40B4-BE49-F238E27FC236}">
                <a16:creationId xmlns:a16="http://schemas.microsoft.com/office/drawing/2014/main" id="{708031F4-5F1D-4C59-B11F-3164ADF91C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67401" y="152400"/>
            <a:ext cx="3962400" cy="66294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77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00357FB-0B15-4782-8F5B-02F202757382}"/>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Path of the Sun</a:t>
            </a:r>
          </a:p>
        </p:txBody>
      </p:sp>
      <p:sp>
        <p:nvSpPr>
          <p:cNvPr id="8" name="Content Placeholder 7">
            <a:extLst>
              <a:ext uri="{FF2B5EF4-FFF2-40B4-BE49-F238E27FC236}">
                <a16:creationId xmlns:a16="http://schemas.microsoft.com/office/drawing/2014/main" id="{3DAF9FF7-90B5-4287-BCD5-80D6C6FC6CEA}"/>
              </a:ext>
            </a:extLst>
          </p:cNvPr>
          <p:cNvSpPr>
            <a:spLocks noGrp="1"/>
          </p:cNvSpPr>
          <p:nvPr>
            <p:ph idx="1"/>
          </p:nvPr>
        </p:nvSpPr>
        <p:spPr/>
        <p:txBody>
          <a:bodyPr/>
          <a:lstStyle/>
          <a:p>
            <a:pPr marL="0" indent="0">
              <a:buNone/>
            </a:pPr>
            <a:endParaRPr lang="en-US" dirty="0"/>
          </a:p>
          <a:p>
            <a:pPr marL="0" indent="0">
              <a:buNone/>
            </a:pPr>
            <a:r>
              <a:rPr lang="en-US" dirty="0"/>
              <a:t>Aim:  How does the Sun’s path change during the year?</a:t>
            </a:r>
          </a:p>
          <a:p>
            <a:pPr marL="0" indent="0">
              <a:buNone/>
            </a:pPr>
            <a:endParaRPr lang="en-US" dirty="0"/>
          </a:p>
          <a:p>
            <a:pPr marL="0" indent="0">
              <a:buNone/>
            </a:pPr>
            <a:r>
              <a:rPr lang="en-US" dirty="0"/>
              <a:t>Do Now:  Please write down the 4 special astronomical days of the year.</a:t>
            </a:r>
          </a:p>
        </p:txBody>
      </p:sp>
    </p:spTree>
    <p:extLst>
      <p:ext uri="{BB962C8B-B14F-4D97-AF65-F5344CB8AC3E}">
        <p14:creationId xmlns:p14="http://schemas.microsoft.com/office/powerpoint/2010/main" val="2205604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sunpath2.jpg">
            <a:extLst>
              <a:ext uri="{FF2B5EF4-FFF2-40B4-BE49-F238E27FC236}">
                <a16:creationId xmlns:a16="http://schemas.microsoft.com/office/drawing/2014/main" id="{4DECFE2B-5761-4323-B560-706BE3B64A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85750"/>
            <a:ext cx="74676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descr="Sun Arcs-3">
            <a:extLst>
              <a:ext uri="{FF2B5EF4-FFF2-40B4-BE49-F238E27FC236}">
                <a16:creationId xmlns:a16="http://schemas.microsoft.com/office/drawing/2014/main" id="{5BAE775A-1BB8-4F27-843F-EF253A0130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8001000" cy="4953000"/>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88071" name="Text Box 7">
            <a:extLst>
              <a:ext uri="{FF2B5EF4-FFF2-40B4-BE49-F238E27FC236}">
                <a16:creationId xmlns:a16="http://schemas.microsoft.com/office/drawing/2014/main" id="{F3BFE550-8A6C-43A4-8E6D-C443E51661E9}"/>
              </a:ext>
            </a:extLst>
          </p:cNvPr>
          <p:cNvSpPr txBox="1">
            <a:spLocks noChangeArrowheads="1"/>
          </p:cNvSpPr>
          <p:nvPr/>
        </p:nvSpPr>
        <p:spPr bwMode="auto">
          <a:xfrm>
            <a:off x="2133600" y="5334001"/>
            <a:ext cx="7924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defRPr/>
            </a:pPr>
            <a:r>
              <a:rPr lang="en-US" altLang="en-US" sz="2000" dirty="0">
                <a:solidFill>
                  <a:srgbClr val="000000"/>
                </a:solidFill>
                <a:latin typeface="Calibri" panose="020F0502020204030204" pitchFamily="34" charset="0"/>
                <a:ea typeface="MS PGothic" panose="020B0600070205080204" pitchFamily="34" charset="-128"/>
              </a:rPr>
              <a:t>The amount of daylight that we have each day is linked to the seasons.  On June 21, we receive the most direct radiation from the Sun for the year and we get about 15 hours of daylight.  </a:t>
            </a:r>
            <a:r>
              <a:rPr lang="en-US" altLang="en-US" sz="2000" b="1" dirty="0">
                <a:solidFill>
                  <a:srgbClr val="000000"/>
                </a:solidFill>
                <a:latin typeface="Calibri" panose="020F0502020204030204" pitchFamily="34" charset="0"/>
                <a:ea typeface="MS PGothic" panose="020B0600070205080204" pitchFamily="34" charset="-128"/>
              </a:rPr>
              <a:t>The Sun rises north of due east and sets in north of due west.</a:t>
            </a:r>
          </a:p>
        </p:txBody>
      </p:sp>
      <p:sp>
        <p:nvSpPr>
          <p:cNvPr id="14340" name="Text Box 8">
            <a:extLst>
              <a:ext uri="{FF2B5EF4-FFF2-40B4-BE49-F238E27FC236}">
                <a16:creationId xmlns:a16="http://schemas.microsoft.com/office/drawing/2014/main" id="{93E66A2F-5803-4374-B97A-F67E4C870861}"/>
              </a:ext>
            </a:extLst>
          </p:cNvPr>
          <p:cNvSpPr txBox="1">
            <a:spLocks noChangeArrowheads="1"/>
          </p:cNvSpPr>
          <p:nvPr/>
        </p:nvSpPr>
        <p:spPr bwMode="auto">
          <a:xfrm>
            <a:off x="2286000" y="39624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S</a:t>
            </a:r>
          </a:p>
        </p:txBody>
      </p:sp>
      <p:sp>
        <p:nvSpPr>
          <p:cNvPr id="14341" name="Text Box 9">
            <a:extLst>
              <a:ext uri="{FF2B5EF4-FFF2-40B4-BE49-F238E27FC236}">
                <a16:creationId xmlns:a16="http://schemas.microsoft.com/office/drawing/2014/main" id="{9678CB96-86BB-481D-B819-2EDF9A415CDA}"/>
              </a:ext>
            </a:extLst>
          </p:cNvPr>
          <p:cNvSpPr txBox="1">
            <a:spLocks noChangeArrowheads="1"/>
          </p:cNvSpPr>
          <p:nvPr/>
        </p:nvSpPr>
        <p:spPr bwMode="auto">
          <a:xfrm>
            <a:off x="9601200" y="3810001"/>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N</a:t>
            </a:r>
          </a:p>
        </p:txBody>
      </p:sp>
      <p:sp>
        <p:nvSpPr>
          <p:cNvPr id="14342" name="Text Box 12">
            <a:extLst>
              <a:ext uri="{FF2B5EF4-FFF2-40B4-BE49-F238E27FC236}">
                <a16:creationId xmlns:a16="http://schemas.microsoft.com/office/drawing/2014/main" id="{BA08D322-7D90-44E2-9BBD-A7DDB684796D}"/>
              </a:ext>
            </a:extLst>
          </p:cNvPr>
          <p:cNvSpPr txBox="1">
            <a:spLocks noChangeArrowheads="1"/>
          </p:cNvSpPr>
          <p:nvPr/>
        </p:nvSpPr>
        <p:spPr bwMode="auto">
          <a:xfrm>
            <a:off x="5715000" y="228601"/>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333399"/>
                </a:solidFill>
                <a:latin typeface="Calibri" panose="020F0502020204030204" pitchFamily="34" charset="0"/>
              </a:rPr>
              <a:t>Zenith</a:t>
            </a:r>
          </a:p>
        </p:txBody>
      </p:sp>
      <p:sp>
        <p:nvSpPr>
          <p:cNvPr id="14343" name="Text Box 13">
            <a:extLst>
              <a:ext uri="{FF2B5EF4-FFF2-40B4-BE49-F238E27FC236}">
                <a16:creationId xmlns:a16="http://schemas.microsoft.com/office/drawing/2014/main" id="{2D5D780E-B492-4012-8D85-CC1B779B39DB}"/>
              </a:ext>
            </a:extLst>
          </p:cNvPr>
          <p:cNvSpPr txBox="1">
            <a:spLocks noChangeArrowheads="1"/>
          </p:cNvSpPr>
          <p:nvPr/>
        </p:nvSpPr>
        <p:spPr bwMode="auto">
          <a:xfrm>
            <a:off x="7696200" y="381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2400" b="1" u="sng">
                <a:solidFill>
                  <a:srgbClr val="FF3300"/>
                </a:solidFill>
                <a:latin typeface="Calibri" panose="020F0502020204030204" pitchFamily="34" charset="0"/>
              </a:rPr>
              <a:t>For New York</a:t>
            </a:r>
          </a:p>
        </p:txBody>
      </p:sp>
      <p:sp>
        <p:nvSpPr>
          <p:cNvPr id="14344" name="Text Box 14">
            <a:extLst>
              <a:ext uri="{FF2B5EF4-FFF2-40B4-BE49-F238E27FC236}">
                <a16:creationId xmlns:a16="http://schemas.microsoft.com/office/drawing/2014/main" id="{D52D9EF8-E5A0-45FA-B2BD-1989E389DEF5}"/>
              </a:ext>
            </a:extLst>
          </p:cNvPr>
          <p:cNvSpPr txBox="1">
            <a:spLocks noChangeArrowheads="1"/>
          </p:cNvSpPr>
          <p:nvPr/>
        </p:nvSpPr>
        <p:spPr bwMode="auto">
          <a:xfrm>
            <a:off x="7315200" y="4648200"/>
            <a:ext cx="106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600" b="1">
                <a:solidFill>
                  <a:srgbClr val="008000"/>
                </a:solidFill>
                <a:latin typeface="Calibri" panose="020F0502020204030204" pitchFamily="34" charset="0"/>
              </a:rPr>
              <a:t>Sunrise</a:t>
            </a:r>
          </a:p>
        </p:txBody>
      </p:sp>
      <p:sp>
        <p:nvSpPr>
          <p:cNvPr id="14345" name="Text Box 15">
            <a:extLst>
              <a:ext uri="{FF2B5EF4-FFF2-40B4-BE49-F238E27FC236}">
                <a16:creationId xmlns:a16="http://schemas.microsoft.com/office/drawing/2014/main" id="{2E61D3E0-AA61-4F91-9F16-980CF5234A1F}"/>
              </a:ext>
            </a:extLst>
          </p:cNvPr>
          <p:cNvSpPr txBox="1">
            <a:spLocks noChangeArrowheads="1"/>
          </p:cNvSpPr>
          <p:nvPr/>
        </p:nvSpPr>
        <p:spPr bwMode="auto">
          <a:xfrm>
            <a:off x="7315200" y="3200400"/>
            <a:ext cx="914400"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600" b="1">
                <a:solidFill>
                  <a:srgbClr val="008000"/>
                </a:solidFill>
                <a:latin typeface="Calibri" panose="020F0502020204030204" pitchFamily="34" charset="0"/>
              </a:rPr>
              <a:t>Sunset</a:t>
            </a:r>
          </a:p>
        </p:txBody>
      </p:sp>
      <p:sp>
        <p:nvSpPr>
          <p:cNvPr id="14346" name="Text Box 17">
            <a:extLst>
              <a:ext uri="{FF2B5EF4-FFF2-40B4-BE49-F238E27FC236}">
                <a16:creationId xmlns:a16="http://schemas.microsoft.com/office/drawing/2014/main" id="{7B0492E8-709B-4252-B551-0EE0ECD19EB3}"/>
              </a:ext>
            </a:extLst>
          </p:cNvPr>
          <p:cNvSpPr txBox="1">
            <a:spLocks noChangeArrowheads="1"/>
          </p:cNvSpPr>
          <p:nvPr/>
        </p:nvSpPr>
        <p:spPr bwMode="auto">
          <a:xfrm>
            <a:off x="5943600" y="3200401"/>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W</a:t>
            </a:r>
          </a:p>
        </p:txBody>
      </p:sp>
      <p:sp>
        <p:nvSpPr>
          <p:cNvPr id="14347" name="Text Box 18">
            <a:extLst>
              <a:ext uri="{FF2B5EF4-FFF2-40B4-BE49-F238E27FC236}">
                <a16:creationId xmlns:a16="http://schemas.microsoft.com/office/drawing/2014/main" id="{B0FF1E5A-DE35-45A8-9CEC-51BC8E562687}"/>
              </a:ext>
            </a:extLst>
          </p:cNvPr>
          <p:cNvSpPr txBox="1">
            <a:spLocks noChangeArrowheads="1"/>
          </p:cNvSpPr>
          <p:nvPr/>
        </p:nvSpPr>
        <p:spPr bwMode="auto">
          <a:xfrm>
            <a:off x="6019800" y="46482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E</a:t>
            </a:r>
          </a:p>
        </p:txBody>
      </p:sp>
      <p:sp>
        <p:nvSpPr>
          <p:cNvPr id="14348" name="Text Box 19">
            <a:extLst>
              <a:ext uri="{FF2B5EF4-FFF2-40B4-BE49-F238E27FC236}">
                <a16:creationId xmlns:a16="http://schemas.microsoft.com/office/drawing/2014/main" id="{92A07584-6F4C-44CD-BC2D-3B39DF7768E7}"/>
              </a:ext>
            </a:extLst>
          </p:cNvPr>
          <p:cNvSpPr txBox="1">
            <a:spLocks noChangeArrowheads="1"/>
          </p:cNvSpPr>
          <p:nvPr/>
        </p:nvSpPr>
        <p:spPr bwMode="auto">
          <a:xfrm>
            <a:off x="4419600" y="5334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Jun 21</a:t>
            </a:r>
          </a:p>
        </p:txBody>
      </p:sp>
      <p:sp>
        <p:nvSpPr>
          <p:cNvPr id="14349" name="Line 21">
            <a:extLst>
              <a:ext uri="{FF2B5EF4-FFF2-40B4-BE49-F238E27FC236}">
                <a16:creationId xmlns:a16="http://schemas.microsoft.com/office/drawing/2014/main" id="{EC5B281D-AAF3-4BB2-B81E-EFF2FCFF3951}"/>
              </a:ext>
            </a:extLst>
          </p:cNvPr>
          <p:cNvSpPr>
            <a:spLocks noChangeShapeType="1"/>
          </p:cNvSpPr>
          <p:nvPr/>
        </p:nvSpPr>
        <p:spPr bwMode="auto">
          <a:xfrm flipH="1">
            <a:off x="6172200" y="3733800"/>
            <a:ext cx="0" cy="83820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latin typeface="Calibri" panose="020F0502020204030204" pitchFamily="34" charset="0"/>
              <a:ea typeface="MS PGothic" panose="020B0600070205080204" pitchFamily="34" charset="-128"/>
            </a:endParaRPr>
          </a:p>
        </p:txBody>
      </p:sp>
      <p:sp>
        <p:nvSpPr>
          <p:cNvPr id="14350" name="AutoShape 22">
            <a:extLst>
              <a:ext uri="{FF2B5EF4-FFF2-40B4-BE49-F238E27FC236}">
                <a16:creationId xmlns:a16="http://schemas.microsoft.com/office/drawing/2014/main" id="{8B5176D5-176B-43BD-B792-8E7B2EB95240}"/>
              </a:ext>
            </a:extLst>
          </p:cNvPr>
          <p:cNvSpPr>
            <a:spLocks noChangeArrowheads="1"/>
          </p:cNvSpPr>
          <p:nvPr/>
        </p:nvSpPr>
        <p:spPr bwMode="auto">
          <a:xfrm>
            <a:off x="4724400" y="838200"/>
            <a:ext cx="228600" cy="228600"/>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4351" name="AutoShape 23">
            <a:extLst>
              <a:ext uri="{FF2B5EF4-FFF2-40B4-BE49-F238E27FC236}">
                <a16:creationId xmlns:a16="http://schemas.microsoft.com/office/drawing/2014/main" id="{50D0C9E8-8C47-4D2C-9FE2-EFA368EBB00D}"/>
              </a:ext>
            </a:extLst>
          </p:cNvPr>
          <p:cNvSpPr>
            <a:spLocks noChangeArrowheads="1"/>
          </p:cNvSpPr>
          <p:nvPr/>
        </p:nvSpPr>
        <p:spPr bwMode="auto">
          <a:xfrm>
            <a:off x="7696200" y="4419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4352" name="AutoShape 24">
            <a:extLst>
              <a:ext uri="{FF2B5EF4-FFF2-40B4-BE49-F238E27FC236}">
                <a16:creationId xmlns:a16="http://schemas.microsoft.com/office/drawing/2014/main" id="{4FACA767-7A75-4A45-8BD3-35BE660B475E}"/>
              </a:ext>
            </a:extLst>
          </p:cNvPr>
          <p:cNvSpPr>
            <a:spLocks noChangeArrowheads="1"/>
          </p:cNvSpPr>
          <p:nvPr/>
        </p:nvSpPr>
        <p:spPr bwMode="auto">
          <a:xfrm>
            <a:off x="7696200" y="35814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4353" name="Text Box 25">
            <a:extLst>
              <a:ext uri="{FF2B5EF4-FFF2-40B4-BE49-F238E27FC236}">
                <a16:creationId xmlns:a16="http://schemas.microsoft.com/office/drawing/2014/main" id="{D324B14D-C35F-4C39-A8D7-D4BB44A8C2F7}"/>
              </a:ext>
            </a:extLst>
          </p:cNvPr>
          <p:cNvSpPr txBox="1">
            <a:spLocks noChangeArrowheads="1"/>
          </p:cNvSpPr>
          <p:nvPr/>
        </p:nvSpPr>
        <p:spPr bwMode="auto">
          <a:xfrm rot="2883173">
            <a:off x="5124450" y="1733550"/>
            <a:ext cx="1333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 Sun’s Path</a:t>
            </a:r>
          </a:p>
        </p:txBody>
      </p:sp>
    </p:spTree>
  </p:cSld>
  <p:clrMapOvr>
    <a:masterClrMapping/>
  </p:clrMapOvr>
  <p:transition>
    <p:circl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Sun Arcs-4">
            <a:extLst>
              <a:ext uri="{FF2B5EF4-FFF2-40B4-BE49-F238E27FC236}">
                <a16:creationId xmlns:a16="http://schemas.microsoft.com/office/drawing/2014/main" id="{0339BDB4-9A20-4D33-A47A-1736037F8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8001000" cy="4953000"/>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5363" name="Text Box 5">
            <a:extLst>
              <a:ext uri="{FF2B5EF4-FFF2-40B4-BE49-F238E27FC236}">
                <a16:creationId xmlns:a16="http://schemas.microsoft.com/office/drawing/2014/main" id="{A952D369-0ECA-404D-A91C-C8F721EF39DB}"/>
              </a:ext>
            </a:extLst>
          </p:cNvPr>
          <p:cNvSpPr txBox="1">
            <a:spLocks noChangeArrowheads="1"/>
          </p:cNvSpPr>
          <p:nvPr/>
        </p:nvSpPr>
        <p:spPr bwMode="auto">
          <a:xfrm>
            <a:off x="7696200" y="381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2400" b="1" u="sng">
                <a:solidFill>
                  <a:srgbClr val="FF3300"/>
                </a:solidFill>
                <a:latin typeface="Calibri" panose="020F0502020204030204" pitchFamily="34" charset="0"/>
              </a:rPr>
              <a:t>For New York</a:t>
            </a:r>
          </a:p>
        </p:txBody>
      </p:sp>
      <p:sp>
        <p:nvSpPr>
          <p:cNvPr id="15364" name="Text Box 6">
            <a:extLst>
              <a:ext uri="{FF2B5EF4-FFF2-40B4-BE49-F238E27FC236}">
                <a16:creationId xmlns:a16="http://schemas.microsoft.com/office/drawing/2014/main" id="{DFFCE1E4-FDB6-4CB8-8ED7-1F9F65C0B4E1}"/>
              </a:ext>
            </a:extLst>
          </p:cNvPr>
          <p:cNvSpPr txBox="1">
            <a:spLocks noChangeArrowheads="1"/>
          </p:cNvSpPr>
          <p:nvPr/>
        </p:nvSpPr>
        <p:spPr bwMode="auto">
          <a:xfrm>
            <a:off x="5715000" y="228601"/>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333399"/>
                </a:solidFill>
                <a:latin typeface="Calibri" panose="020F0502020204030204" pitchFamily="34" charset="0"/>
              </a:rPr>
              <a:t>Zenith</a:t>
            </a:r>
          </a:p>
        </p:txBody>
      </p:sp>
      <p:sp>
        <p:nvSpPr>
          <p:cNvPr id="15365" name="Line 8">
            <a:extLst>
              <a:ext uri="{FF2B5EF4-FFF2-40B4-BE49-F238E27FC236}">
                <a16:creationId xmlns:a16="http://schemas.microsoft.com/office/drawing/2014/main" id="{4AAFF98C-4BCC-449C-A1BC-0BCB785B7C39}"/>
              </a:ext>
            </a:extLst>
          </p:cNvPr>
          <p:cNvSpPr>
            <a:spLocks noChangeShapeType="1"/>
          </p:cNvSpPr>
          <p:nvPr/>
        </p:nvSpPr>
        <p:spPr bwMode="auto">
          <a:xfrm flipH="1">
            <a:off x="6172200" y="3657600"/>
            <a:ext cx="0" cy="91440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latin typeface="Calibri" panose="020F0502020204030204" pitchFamily="34" charset="0"/>
              <a:ea typeface="MS PGothic" panose="020B0600070205080204" pitchFamily="34" charset="-128"/>
            </a:endParaRPr>
          </a:p>
        </p:txBody>
      </p:sp>
      <p:sp>
        <p:nvSpPr>
          <p:cNvPr id="15366" name="Text Box 9">
            <a:extLst>
              <a:ext uri="{FF2B5EF4-FFF2-40B4-BE49-F238E27FC236}">
                <a16:creationId xmlns:a16="http://schemas.microsoft.com/office/drawing/2014/main" id="{3F2A69BB-AA2C-4286-B3D3-9B4C73A444BF}"/>
              </a:ext>
            </a:extLst>
          </p:cNvPr>
          <p:cNvSpPr txBox="1">
            <a:spLocks noChangeArrowheads="1"/>
          </p:cNvSpPr>
          <p:nvPr/>
        </p:nvSpPr>
        <p:spPr bwMode="auto">
          <a:xfrm>
            <a:off x="2286000" y="39624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S</a:t>
            </a:r>
          </a:p>
        </p:txBody>
      </p:sp>
      <p:sp>
        <p:nvSpPr>
          <p:cNvPr id="15367" name="Text Box 10">
            <a:extLst>
              <a:ext uri="{FF2B5EF4-FFF2-40B4-BE49-F238E27FC236}">
                <a16:creationId xmlns:a16="http://schemas.microsoft.com/office/drawing/2014/main" id="{C9B8AD61-B5AB-41FE-8E3F-45BA0D12DFF7}"/>
              </a:ext>
            </a:extLst>
          </p:cNvPr>
          <p:cNvSpPr txBox="1">
            <a:spLocks noChangeArrowheads="1"/>
          </p:cNvSpPr>
          <p:nvPr/>
        </p:nvSpPr>
        <p:spPr bwMode="auto">
          <a:xfrm>
            <a:off x="9601200" y="3810001"/>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N</a:t>
            </a:r>
          </a:p>
        </p:txBody>
      </p:sp>
      <p:sp>
        <p:nvSpPr>
          <p:cNvPr id="15368" name="Text Box 11">
            <a:extLst>
              <a:ext uri="{FF2B5EF4-FFF2-40B4-BE49-F238E27FC236}">
                <a16:creationId xmlns:a16="http://schemas.microsoft.com/office/drawing/2014/main" id="{E8F1EAFD-3F24-4228-8035-B578E31F6B91}"/>
              </a:ext>
            </a:extLst>
          </p:cNvPr>
          <p:cNvSpPr txBox="1">
            <a:spLocks noChangeArrowheads="1"/>
          </p:cNvSpPr>
          <p:nvPr/>
        </p:nvSpPr>
        <p:spPr bwMode="auto">
          <a:xfrm>
            <a:off x="5943600" y="3200401"/>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W</a:t>
            </a:r>
          </a:p>
        </p:txBody>
      </p:sp>
      <p:sp>
        <p:nvSpPr>
          <p:cNvPr id="15369" name="Text Box 14">
            <a:extLst>
              <a:ext uri="{FF2B5EF4-FFF2-40B4-BE49-F238E27FC236}">
                <a16:creationId xmlns:a16="http://schemas.microsoft.com/office/drawing/2014/main" id="{0A69B0E3-0430-4ACD-8292-4B4C14BC7FCB}"/>
              </a:ext>
            </a:extLst>
          </p:cNvPr>
          <p:cNvSpPr txBox="1">
            <a:spLocks noChangeArrowheads="1"/>
          </p:cNvSpPr>
          <p:nvPr/>
        </p:nvSpPr>
        <p:spPr bwMode="auto">
          <a:xfrm>
            <a:off x="3962400" y="4648200"/>
            <a:ext cx="106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600" b="1">
                <a:solidFill>
                  <a:srgbClr val="008000"/>
                </a:solidFill>
                <a:latin typeface="Calibri" panose="020F0502020204030204" pitchFamily="34" charset="0"/>
              </a:rPr>
              <a:t>Sunrise</a:t>
            </a:r>
          </a:p>
        </p:txBody>
      </p:sp>
      <p:sp>
        <p:nvSpPr>
          <p:cNvPr id="15370" name="Text Box 15">
            <a:extLst>
              <a:ext uri="{FF2B5EF4-FFF2-40B4-BE49-F238E27FC236}">
                <a16:creationId xmlns:a16="http://schemas.microsoft.com/office/drawing/2014/main" id="{52F807C9-B995-432B-8107-0E8CFB6D9B59}"/>
              </a:ext>
            </a:extLst>
          </p:cNvPr>
          <p:cNvSpPr txBox="1">
            <a:spLocks noChangeArrowheads="1"/>
          </p:cNvSpPr>
          <p:nvPr/>
        </p:nvSpPr>
        <p:spPr bwMode="auto">
          <a:xfrm>
            <a:off x="4038600" y="3429000"/>
            <a:ext cx="762000"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endParaRPr lang="en-US" altLang="en-US" sz="1800">
              <a:solidFill>
                <a:srgbClr val="000000"/>
              </a:solidFill>
              <a:latin typeface="Calibri" panose="020F0502020204030204" pitchFamily="34" charset="0"/>
            </a:endParaRPr>
          </a:p>
        </p:txBody>
      </p:sp>
      <p:sp>
        <p:nvSpPr>
          <p:cNvPr id="15371" name="Text Box 16">
            <a:extLst>
              <a:ext uri="{FF2B5EF4-FFF2-40B4-BE49-F238E27FC236}">
                <a16:creationId xmlns:a16="http://schemas.microsoft.com/office/drawing/2014/main" id="{41052243-4B7C-4097-A7F5-872095486F3A}"/>
              </a:ext>
            </a:extLst>
          </p:cNvPr>
          <p:cNvSpPr txBox="1">
            <a:spLocks noChangeArrowheads="1"/>
          </p:cNvSpPr>
          <p:nvPr/>
        </p:nvSpPr>
        <p:spPr bwMode="auto">
          <a:xfrm>
            <a:off x="4038600" y="3276600"/>
            <a:ext cx="106680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600" b="1">
                <a:solidFill>
                  <a:srgbClr val="008000"/>
                </a:solidFill>
                <a:latin typeface="Calibri" panose="020F0502020204030204" pitchFamily="34" charset="0"/>
              </a:rPr>
              <a:t>Sunset</a:t>
            </a:r>
          </a:p>
        </p:txBody>
      </p:sp>
      <p:sp>
        <p:nvSpPr>
          <p:cNvPr id="15372" name="Text Box 17">
            <a:extLst>
              <a:ext uri="{FF2B5EF4-FFF2-40B4-BE49-F238E27FC236}">
                <a16:creationId xmlns:a16="http://schemas.microsoft.com/office/drawing/2014/main" id="{D3735072-89C5-41D0-87E5-A10391C67764}"/>
              </a:ext>
            </a:extLst>
          </p:cNvPr>
          <p:cNvSpPr txBox="1">
            <a:spLocks noChangeArrowheads="1"/>
          </p:cNvSpPr>
          <p:nvPr/>
        </p:nvSpPr>
        <p:spPr bwMode="auto">
          <a:xfrm>
            <a:off x="2209800" y="2514600"/>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Dec 21</a:t>
            </a:r>
          </a:p>
        </p:txBody>
      </p:sp>
      <p:sp>
        <p:nvSpPr>
          <p:cNvPr id="90130" name="Text Box 18">
            <a:extLst>
              <a:ext uri="{FF2B5EF4-FFF2-40B4-BE49-F238E27FC236}">
                <a16:creationId xmlns:a16="http://schemas.microsoft.com/office/drawing/2014/main" id="{500B22F6-26A4-4391-9C64-950B614ECCFE}"/>
              </a:ext>
            </a:extLst>
          </p:cNvPr>
          <p:cNvSpPr txBox="1">
            <a:spLocks noChangeArrowheads="1"/>
          </p:cNvSpPr>
          <p:nvPr/>
        </p:nvSpPr>
        <p:spPr bwMode="auto">
          <a:xfrm>
            <a:off x="2133600" y="5334001"/>
            <a:ext cx="80772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defRPr/>
            </a:pPr>
            <a:r>
              <a:rPr lang="en-US" altLang="en-US" sz="2000" dirty="0">
                <a:solidFill>
                  <a:srgbClr val="000000"/>
                </a:solidFill>
                <a:latin typeface="Calibri" panose="020F0502020204030204" pitchFamily="34" charset="0"/>
                <a:ea typeface="MS PGothic" panose="020B0600070205080204" pitchFamily="34" charset="-128"/>
              </a:rPr>
              <a:t>On December 21, the Sun’s path across the sky is smallest.  On this day, we receive the least intensity of solar radiation.  The Sun is in the sky only 9 hours.  </a:t>
            </a:r>
            <a:r>
              <a:rPr lang="en-US" altLang="en-US" sz="2000" b="1" dirty="0">
                <a:solidFill>
                  <a:srgbClr val="000000"/>
                </a:solidFill>
                <a:latin typeface="Calibri" panose="020F0502020204030204" pitchFamily="34" charset="0"/>
                <a:ea typeface="MS PGothic" panose="020B0600070205080204" pitchFamily="34" charset="-128"/>
              </a:rPr>
              <a:t>The Sun rises from south of due east and sets south of due west.</a:t>
            </a:r>
          </a:p>
        </p:txBody>
      </p:sp>
      <p:sp>
        <p:nvSpPr>
          <p:cNvPr id="15374" name="AutoShape 31">
            <a:extLst>
              <a:ext uri="{FF2B5EF4-FFF2-40B4-BE49-F238E27FC236}">
                <a16:creationId xmlns:a16="http://schemas.microsoft.com/office/drawing/2014/main" id="{30F4D9FB-9C6A-46E1-AE4B-9DA95DD8AA13}"/>
              </a:ext>
            </a:extLst>
          </p:cNvPr>
          <p:cNvSpPr>
            <a:spLocks noChangeArrowheads="1"/>
          </p:cNvSpPr>
          <p:nvPr/>
        </p:nvSpPr>
        <p:spPr bwMode="auto">
          <a:xfrm>
            <a:off x="2971800" y="2590800"/>
            <a:ext cx="228600" cy="228600"/>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5375" name="AutoShape 33">
            <a:extLst>
              <a:ext uri="{FF2B5EF4-FFF2-40B4-BE49-F238E27FC236}">
                <a16:creationId xmlns:a16="http://schemas.microsoft.com/office/drawing/2014/main" id="{DB7D2275-C4D7-441E-B76F-84FE86DAAE9B}"/>
              </a:ext>
            </a:extLst>
          </p:cNvPr>
          <p:cNvSpPr>
            <a:spLocks noChangeArrowheads="1"/>
          </p:cNvSpPr>
          <p:nvPr/>
        </p:nvSpPr>
        <p:spPr bwMode="auto">
          <a:xfrm>
            <a:off x="4343400" y="4419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5376" name="AutoShape 34">
            <a:extLst>
              <a:ext uri="{FF2B5EF4-FFF2-40B4-BE49-F238E27FC236}">
                <a16:creationId xmlns:a16="http://schemas.microsoft.com/office/drawing/2014/main" id="{7A7AF079-8701-417E-BD75-AAB376FCE6FC}"/>
              </a:ext>
            </a:extLst>
          </p:cNvPr>
          <p:cNvSpPr>
            <a:spLocks noChangeArrowheads="1"/>
          </p:cNvSpPr>
          <p:nvPr/>
        </p:nvSpPr>
        <p:spPr bwMode="auto">
          <a:xfrm>
            <a:off x="4343400" y="3657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5377" name="Text Box 35">
            <a:extLst>
              <a:ext uri="{FF2B5EF4-FFF2-40B4-BE49-F238E27FC236}">
                <a16:creationId xmlns:a16="http://schemas.microsoft.com/office/drawing/2014/main" id="{75FF0132-F0BA-4967-8B59-E4501DC5CF33}"/>
              </a:ext>
            </a:extLst>
          </p:cNvPr>
          <p:cNvSpPr txBox="1">
            <a:spLocks noChangeArrowheads="1"/>
          </p:cNvSpPr>
          <p:nvPr/>
        </p:nvSpPr>
        <p:spPr bwMode="auto">
          <a:xfrm>
            <a:off x="6019800" y="46482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E</a:t>
            </a:r>
          </a:p>
        </p:txBody>
      </p:sp>
      <p:sp>
        <p:nvSpPr>
          <p:cNvPr id="15378" name="Text Box 36">
            <a:extLst>
              <a:ext uri="{FF2B5EF4-FFF2-40B4-BE49-F238E27FC236}">
                <a16:creationId xmlns:a16="http://schemas.microsoft.com/office/drawing/2014/main" id="{E1543595-E97E-4FFD-89DC-EC69A0EC3EC4}"/>
              </a:ext>
            </a:extLst>
          </p:cNvPr>
          <p:cNvSpPr txBox="1">
            <a:spLocks noChangeArrowheads="1"/>
          </p:cNvSpPr>
          <p:nvPr/>
        </p:nvSpPr>
        <p:spPr bwMode="auto">
          <a:xfrm rot="2883173">
            <a:off x="3062288" y="3186113"/>
            <a:ext cx="1190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 Sun’s Path</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Sun Arcs-5">
            <a:extLst>
              <a:ext uri="{FF2B5EF4-FFF2-40B4-BE49-F238E27FC236}">
                <a16:creationId xmlns:a16="http://schemas.microsoft.com/office/drawing/2014/main" id="{908065A6-C981-4942-8BF8-EE744BD5F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8001000" cy="4953000"/>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6387" name="Text Box 6">
            <a:extLst>
              <a:ext uri="{FF2B5EF4-FFF2-40B4-BE49-F238E27FC236}">
                <a16:creationId xmlns:a16="http://schemas.microsoft.com/office/drawing/2014/main" id="{6311951C-F341-4884-B0CA-7B2A872F4A3A}"/>
              </a:ext>
            </a:extLst>
          </p:cNvPr>
          <p:cNvSpPr txBox="1">
            <a:spLocks noChangeArrowheads="1"/>
          </p:cNvSpPr>
          <p:nvPr/>
        </p:nvSpPr>
        <p:spPr bwMode="auto">
          <a:xfrm>
            <a:off x="7696200" y="381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2400" b="1" u="sng">
                <a:solidFill>
                  <a:srgbClr val="FF3300"/>
                </a:solidFill>
                <a:latin typeface="Calibri" panose="020F0502020204030204" pitchFamily="34" charset="0"/>
              </a:rPr>
              <a:t>For New York</a:t>
            </a:r>
          </a:p>
        </p:txBody>
      </p:sp>
      <p:sp>
        <p:nvSpPr>
          <p:cNvPr id="16388" name="Text Box 7">
            <a:extLst>
              <a:ext uri="{FF2B5EF4-FFF2-40B4-BE49-F238E27FC236}">
                <a16:creationId xmlns:a16="http://schemas.microsoft.com/office/drawing/2014/main" id="{C6D1C140-BA5F-456B-B00D-D0896A13127C}"/>
              </a:ext>
            </a:extLst>
          </p:cNvPr>
          <p:cNvSpPr txBox="1">
            <a:spLocks noChangeArrowheads="1"/>
          </p:cNvSpPr>
          <p:nvPr/>
        </p:nvSpPr>
        <p:spPr bwMode="auto">
          <a:xfrm>
            <a:off x="5715000" y="228601"/>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333399"/>
                </a:solidFill>
                <a:latin typeface="Calibri" panose="020F0502020204030204" pitchFamily="34" charset="0"/>
              </a:rPr>
              <a:t>Zenith</a:t>
            </a:r>
          </a:p>
        </p:txBody>
      </p:sp>
      <p:sp>
        <p:nvSpPr>
          <p:cNvPr id="16389" name="Text Box 8">
            <a:extLst>
              <a:ext uri="{FF2B5EF4-FFF2-40B4-BE49-F238E27FC236}">
                <a16:creationId xmlns:a16="http://schemas.microsoft.com/office/drawing/2014/main" id="{6DD93E34-7B13-4CF9-830B-822E5FED3A15}"/>
              </a:ext>
            </a:extLst>
          </p:cNvPr>
          <p:cNvSpPr txBox="1">
            <a:spLocks noChangeArrowheads="1"/>
          </p:cNvSpPr>
          <p:nvPr/>
        </p:nvSpPr>
        <p:spPr bwMode="auto">
          <a:xfrm>
            <a:off x="2286000" y="39624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S</a:t>
            </a:r>
          </a:p>
        </p:txBody>
      </p:sp>
      <p:sp>
        <p:nvSpPr>
          <p:cNvPr id="16390" name="Text Box 9">
            <a:extLst>
              <a:ext uri="{FF2B5EF4-FFF2-40B4-BE49-F238E27FC236}">
                <a16:creationId xmlns:a16="http://schemas.microsoft.com/office/drawing/2014/main" id="{213DD5F0-B91F-420C-A090-DD8964B13B08}"/>
              </a:ext>
            </a:extLst>
          </p:cNvPr>
          <p:cNvSpPr txBox="1">
            <a:spLocks noChangeArrowheads="1"/>
          </p:cNvSpPr>
          <p:nvPr/>
        </p:nvSpPr>
        <p:spPr bwMode="auto">
          <a:xfrm>
            <a:off x="9601200" y="3810001"/>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N</a:t>
            </a:r>
          </a:p>
        </p:txBody>
      </p:sp>
      <p:sp>
        <p:nvSpPr>
          <p:cNvPr id="16391" name="Text Box 10">
            <a:extLst>
              <a:ext uri="{FF2B5EF4-FFF2-40B4-BE49-F238E27FC236}">
                <a16:creationId xmlns:a16="http://schemas.microsoft.com/office/drawing/2014/main" id="{3C2E570F-4A85-4530-AC6E-7CF5742E36A5}"/>
              </a:ext>
            </a:extLst>
          </p:cNvPr>
          <p:cNvSpPr txBox="1">
            <a:spLocks noChangeArrowheads="1"/>
          </p:cNvSpPr>
          <p:nvPr/>
        </p:nvSpPr>
        <p:spPr bwMode="auto">
          <a:xfrm>
            <a:off x="5943600" y="3200401"/>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W</a:t>
            </a:r>
          </a:p>
        </p:txBody>
      </p:sp>
      <p:sp>
        <p:nvSpPr>
          <p:cNvPr id="16392" name="Text Box 13">
            <a:extLst>
              <a:ext uri="{FF2B5EF4-FFF2-40B4-BE49-F238E27FC236}">
                <a16:creationId xmlns:a16="http://schemas.microsoft.com/office/drawing/2014/main" id="{13E3AB28-A764-4F2D-8EA5-55E7FF84A03A}"/>
              </a:ext>
            </a:extLst>
          </p:cNvPr>
          <p:cNvSpPr txBox="1">
            <a:spLocks noChangeArrowheads="1"/>
          </p:cNvSpPr>
          <p:nvPr/>
        </p:nvSpPr>
        <p:spPr bwMode="auto">
          <a:xfrm>
            <a:off x="2819400" y="1371600"/>
            <a:ext cx="76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Mar 20 Sep 22</a:t>
            </a:r>
          </a:p>
        </p:txBody>
      </p:sp>
      <p:sp>
        <p:nvSpPr>
          <p:cNvPr id="16393" name="AutoShape 14">
            <a:extLst>
              <a:ext uri="{FF2B5EF4-FFF2-40B4-BE49-F238E27FC236}">
                <a16:creationId xmlns:a16="http://schemas.microsoft.com/office/drawing/2014/main" id="{F44B6166-D304-498C-B162-AFC3D2D40565}"/>
              </a:ext>
            </a:extLst>
          </p:cNvPr>
          <p:cNvSpPr>
            <a:spLocks noChangeArrowheads="1"/>
          </p:cNvSpPr>
          <p:nvPr/>
        </p:nvSpPr>
        <p:spPr bwMode="auto">
          <a:xfrm>
            <a:off x="3657600" y="1600200"/>
            <a:ext cx="228600" cy="228600"/>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6394" name="AutoShape 16">
            <a:extLst>
              <a:ext uri="{FF2B5EF4-FFF2-40B4-BE49-F238E27FC236}">
                <a16:creationId xmlns:a16="http://schemas.microsoft.com/office/drawing/2014/main" id="{17161C77-19C2-4255-A084-F28986BAD788}"/>
              </a:ext>
            </a:extLst>
          </p:cNvPr>
          <p:cNvSpPr>
            <a:spLocks noChangeArrowheads="1"/>
          </p:cNvSpPr>
          <p:nvPr/>
        </p:nvSpPr>
        <p:spPr bwMode="auto">
          <a:xfrm>
            <a:off x="6019800" y="4419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6395" name="AutoShape 17">
            <a:extLst>
              <a:ext uri="{FF2B5EF4-FFF2-40B4-BE49-F238E27FC236}">
                <a16:creationId xmlns:a16="http://schemas.microsoft.com/office/drawing/2014/main" id="{B65C8336-0484-4557-92B1-072F18FBD873}"/>
              </a:ext>
            </a:extLst>
          </p:cNvPr>
          <p:cNvSpPr>
            <a:spLocks noChangeArrowheads="1"/>
          </p:cNvSpPr>
          <p:nvPr/>
        </p:nvSpPr>
        <p:spPr bwMode="auto">
          <a:xfrm>
            <a:off x="6019800" y="35814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6396" name="Text Box 18">
            <a:extLst>
              <a:ext uri="{FF2B5EF4-FFF2-40B4-BE49-F238E27FC236}">
                <a16:creationId xmlns:a16="http://schemas.microsoft.com/office/drawing/2014/main" id="{B8583D23-7C30-4A34-83E2-4113256BD485}"/>
              </a:ext>
            </a:extLst>
          </p:cNvPr>
          <p:cNvSpPr txBox="1">
            <a:spLocks noChangeArrowheads="1"/>
          </p:cNvSpPr>
          <p:nvPr/>
        </p:nvSpPr>
        <p:spPr bwMode="auto">
          <a:xfrm>
            <a:off x="6248400" y="4572000"/>
            <a:ext cx="106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600" b="1">
                <a:solidFill>
                  <a:srgbClr val="008000"/>
                </a:solidFill>
                <a:latin typeface="Calibri" panose="020F0502020204030204" pitchFamily="34" charset="0"/>
              </a:rPr>
              <a:t>Sunrise</a:t>
            </a:r>
          </a:p>
        </p:txBody>
      </p:sp>
      <p:sp>
        <p:nvSpPr>
          <p:cNvPr id="16397" name="Text Box 19">
            <a:extLst>
              <a:ext uri="{FF2B5EF4-FFF2-40B4-BE49-F238E27FC236}">
                <a16:creationId xmlns:a16="http://schemas.microsoft.com/office/drawing/2014/main" id="{D347956D-83ED-4738-802A-3D51DFDF57CC}"/>
              </a:ext>
            </a:extLst>
          </p:cNvPr>
          <p:cNvSpPr txBox="1">
            <a:spLocks noChangeArrowheads="1"/>
          </p:cNvSpPr>
          <p:nvPr/>
        </p:nvSpPr>
        <p:spPr bwMode="auto">
          <a:xfrm>
            <a:off x="6248400" y="3276600"/>
            <a:ext cx="914400"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600" b="1">
                <a:solidFill>
                  <a:srgbClr val="008000"/>
                </a:solidFill>
                <a:latin typeface="Calibri" panose="020F0502020204030204" pitchFamily="34" charset="0"/>
              </a:rPr>
              <a:t>Sunset</a:t>
            </a:r>
          </a:p>
        </p:txBody>
      </p:sp>
      <p:sp>
        <p:nvSpPr>
          <p:cNvPr id="95252" name="Text Box 20">
            <a:extLst>
              <a:ext uri="{FF2B5EF4-FFF2-40B4-BE49-F238E27FC236}">
                <a16:creationId xmlns:a16="http://schemas.microsoft.com/office/drawing/2014/main" id="{EE093138-471A-46D3-BC22-40B19045B8BA}"/>
              </a:ext>
            </a:extLst>
          </p:cNvPr>
          <p:cNvSpPr txBox="1">
            <a:spLocks noChangeArrowheads="1"/>
          </p:cNvSpPr>
          <p:nvPr/>
        </p:nvSpPr>
        <p:spPr bwMode="auto">
          <a:xfrm>
            <a:off x="2133600" y="5334001"/>
            <a:ext cx="8077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defRPr/>
            </a:pPr>
            <a:r>
              <a:rPr lang="en-US" altLang="en-US" sz="2000" dirty="0">
                <a:solidFill>
                  <a:srgbClr val="000000"/>
                </a:solidFill>
                <a:latin typeface="Calibri" panose="020F0502020204030204" pitchFamily="34" charset="0"/>
                <a:ea typeface="MS PGothic" panose="020B0600070205080204" pitchFamily="34" charset="-128"/>
              </a:rPr>
              <a:t>At the March and September equinoxes, </a:t>
            </a:r>
            <a:r>
              <a:rPr lang="en-US" altLang="en-US" sz="2000" b="1" dirty="0">
                <a:solidFill>
                  <a:srgbClr val="000000"/>
                </a:solidFill>
                <a:latin typeface="Calibri" panose="020F0502020204030204" pitchFamily="34" charset="0"/>
                <a:ea typeface="MS PGothic" panose="020B0600070205080204" pitchFamily="34" charset="-128"/>
              </a:rPr>
              <a:t>the Sun rises due east and sets due west</a:t>
            </a:r>
            <a:r>
              <a:rPr lang="en-US" altLang="en-US" sz="2000" dirty="0">
                <a:solidFill>
                  <a:srgbClr val="000000"/>
                </a:solidFill>
                <a:latin typeface="Calibri" panose="020F0502020204030204" pitchFamily="34" charset="0"/>
                <a:ea typeface="MS PGothic" panose="020B0600070205080204" pitchFamily="34" charset="-128"/>
              </a:rPr>
              <a:t> and every place on Earth experiences about 12 hours of daylight and 12 hours of night. </a:t>
            </a:r>
          </a:p>
        </p:txBody>
      </p:sp>
      <p:sp>
        <p:nvSpPr>
          <p:cNvPr id="16399" name="Text Box 21">
            <a:extLst>
              <a:ext uri="{FF2B5EF4-FFF2-40B4-BE49-F238E27FC236}">
                <a16:creationId xmlns:a16="http://schemas.microsoft.com/office/drawing/2014/main" id="{CEA6E8CA-3D5F-4550-B88F-E48B906CDC72}"/>
              </a:ext>
            </a:extLst>
          </p:cNvPr>
          <p:cNvSpPr txBox="1">
            <a:spLocks noChangeArrowheads="1"/>
          </p:cNvSpPr>
          <p:nvPr/>
        </p:nvSpPr>
        <p:spPr bwMode="auto">
          <a:xfrm>
            <a:off x="6019800" y="46482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E</a:t>
            </a:r>
          </a:p>
        </p:txBody>
      </p:sp>
      <p:sp>
        <p:nvSpPr>
          <p:cNvPr id="16400" name="Text Box 22">
            <a:extLst>
              <a:ext uri="{FF2B5EF4-FFF2-40B4-BE49-F238E27FC236}">
                <a16:creationId xmlns:a16="http://schemas.microsoft.com/office/drawing/2014/main" id="{401ABAF3-3FA7-4EEE-BD30-457AB89EC799}"/>
              </a:ext>
            </a:extLst>
          </p:cNvPr>
          <p:cNvSpPr txBox="1">
            <a:spLocks noChangeArrowheads="1"/>
          </p:cNvSpPr>
          <p:nvPr/>
        </p:nvSpPr>
        <p:spPr bwMode="auto">
          <a:xfrm rot="2883173">
            <a:off x="3924300" y="2552700"/>
            <a:ext cx="1600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 Sun’s Path</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Sun Arcs-1">
            <a:extLst>
              <a:ext uri="{FF2B5EF4-FFF2-40B4-BE49-F238E27FC236}">
                <a16:creationId xmlns:a16="http://schemas.microsoft.com/office/drawing/2014/main" id="{1A30B6A5-68EF-42D1-A89C-F96C1AA43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8001000" cy="4953000"/>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7411" name="Text Box 5">
            <a:extLst>
              <a:ext uri="{FF2B5EF4-FFF2-40B4-BE49-F238E27FC236}">
                <a16:creationId xmlns:a16="http://schemas.microsoft.com/office/drawing/2014/main" id="{1AF1FA86-899D-4F88-99CD-175CEE4561D4}"/>
              </a:ext>
            </a:extLst>
          </p:cNvPr>
          <p:cNvSpPr txBox="1">
            <a:spLocks noChangeArrowheads="1"/>
          </p:cNvSpPr>
          <p:nvPr/>
        </p:nvSpPr>
        <p:spPr bwMode="auto">
          <a:xfrm>
            <a:off x="7696200" y="381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2400" b="1" u="sng">
                <a:solidFill>
                  <a:srgbClr val="FF3300"/>
                </a:solidFill>
                <a:latin typeface="Calibri" panose="020F0502020204030204" pitchFamily="34" charset="0"/>
              </a:rPr>
              <a:t>For New York</a:t>
            </a:r>
          </a:p>
        </p:txBody>
      </p:sp>
      <p:sp>
        <p:nvSpPr>
          <p:cNvPr id="17412" name="Text Box 6">
            <a:extLst>
              <a:ext uri="{FF2B5EF4-FFF2-40B4-BE49-F238E27FC236}">
                <a16:creationId xmlns:a16="http://schemas.microsoft.com/office/drawing/2014/main" id="{88B8C903-D1F7-41C8-AE04-51EAA8C319BF}"/>
              </a:ext>
            </a:extLst>
          </p:cNvPr>
          <p:cNvSpPr txBox="1">
            <a:spLocks noChangeArrowheads="1"/>
          </p:cNvSpPr>
          <p:nvPr/>
        </p:nvSpPr>
        <p:spPr bwMode="auto">
          <a:xfrm>
            <a:off x="5715000" y="228601"/>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333399"/>
                </a:solidFill>
                <a:latin typeface="Calibri" panose="020F0502020204030204" pitchFamily="34" charset="0"/>
              </a:rPr>
              <a:t>Zenith</a:t>
            </a:r>
          </a:p>
        </p:txBody>
      </p:sp>
      <p:sp>
        <p:nvSpPr>
          <p:cNvPr id="17413" name="Text Box 7">
            <a:extLst>
              <a:ext uri="{FF2B5EF4-FFF2-40B4-BE49-F238E27FC236}">
                <a16:creationId xmlns:a16="http://schemas.microsoft.com/office/drawing/2014/main" id="{A34911DC-AA88-4D04-B0DB-7E0B141BE402}"/>
              </a:ext>
            </a:extLst>
          </p:cNvPr>
          <p:cNvSpPr txBox="1">
            <a:spLocks noChangeArrowheads="1"/>
          </p:cNvSpPr>
          <p:nvPr/>
        </p:nvSpPr>
        <p:spPr bwMode="auto">
          <a:xfrm>
            <a:off x="2286000" y="39624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S</a:t>
            </a:r>
          </a:p>
        </p:txBody>
      </p:sp>
      <p:sp>
        <p:nvSpPr>
          <p:cNvPr id="17414" name="Text Box 8">
            <a:extLst>
              <a:ext uri="{FF2B5EF4-FFF2-40B4-BE49-F238E27FC236}">
                <a16:creationId xmlns:a16="http://schemas.microsoft.com/office/drawing/2014/main" id="{883026AD-8E18-40FC-83F8-BF314A613291}"/>
              </a:ext>
            </a:extLst>
          </p:cNvPr>
          <p:cNvSpPr txBox="1">
            <a:spLocks noChangeArrowheads="1"/>
          </p:cNvSpPr>
          <p:nvPr/>
        </p:nvSpPr>
        <p:spPr bwMode="auto">
          <a:xfrm>
            <a:off x="9601200" y="3810001"/>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N</a:t>
            </a:r>
          </a:p>
        </p:txBody>
      </p:sp>
      <p:sp>
        <p:nvSpPr>
          <p:cNvPr id="17415" name="Text Box 9">
            <a:extLst>
              <a:ext uri="{FF2B5EF4-FFF2-40B4-BE49-F238E27FC236}">
                <a16:creationId xmlns:a16="http://schemas.microsoft.com/office/drawing/2014/main" id="{D7F4B11C-827B-4230-8815-8081D512C6FD}"/>
              </a:ext>
            </a:extLst>
          </p:cNvPr>
          <p:cNvSpPr txBox="1">
            <a:spLocks noChangeArrowheads="1"/>
          </p:cNvSpPr>
          <p:nvPr/>
        </p:nvSpPr>
        <p:spPr bwMode="auto">
          <a:xfrm>
            <a:off x="5943600" y="3200401"/>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W</a:t>
            </a:r>
          </a:p>
        </p:txBody>
      </p:sp>
      <p:sp>
        <p:nvSpPr>
          <p:cNvPr id="17416" name="Text Box 11">
            <a:extLst>
              <a:ext uri="{FF2B5EF4-FFF2-40B4-BE49-F238E27FC236}">
                <a16:creationId xmlns:a16="http://schemas.microsoft.com/office/drawing/2014/main" id="{AD8A4BF9-3681-4C84-8565-6261886D568B}"/>
              </a:ext>
            </a:extLst>
          </p:cNvPr>
          <p:cNvSpPr txBox="1">
            <a:spLocks noChangeArrowheads="1"/>
          </p:cNvSpPr>
          <p:nvPr/>
        </p:nvSpPr>
        <p:spPr bwMode="auto">
          <a:xfrm>
            <a:off x="6019800" y="464820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800" b="1">
                <a:solidFill>
                  <a:srgbClr val="000000"/>
                </a:solidFill>
                <a:latin typeface="Calibri" panose="020F0502020204030204" pitchFamily="34" charset="0"/>
              </a:rPr>
              <a:t>E</a:t>
            </a:r>
          </a:p>
        </p:txBody>
      </p:sp>
      <p:sp>
        <p:nvSpPr>
          <p:cNvPr id="17417" name="AutoShape 12">
            <a:extLst>
              <a:ext uri="{FF2B5EF4-FFF2-40B4-BE49-F238E27FC236}">
                <a16:creationId xmlns:a16="http://schemas.microsoft.com/office/drawing/2014/main" id="{180C3623-7D53-401D-BA30-21198D0DDF22}"/>
              </a:ext>
            </a:extLst>
          </p:cNvPr>
          <p:cNvSpPr>
            <a:spLocks noChangeArrowheads="1"/>
          </p:cNvSpPr>
          <p:nvPr/>
        </p:nvSpPr>
        <p:spPr bwMode="auto">
          <a:xfrm>
            <a:off x="4724400" y="838200"/>
            <a:ext cx="228600" cy="228600"/>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7418" name="AutoShape 13">
            <a:extLst>
              <a:ext uri="{FF2B5EF4-FFF2-40B4-BE49-F238E27FC236}">
                <a16:creationId xmlns:a16="http://schemas.microsoft.com/office/drawing/2014/main" id="{C37D6C22-20AF-4D8A-8C6E-2ACF815253EA}"/>
              </a:ext>
            </a:extLst>
          </p:cNvPr>
          <p:cNvSpPr>
            <a:spLocks noChangeArrowheads="1"/>
          </p:cNvSpPr>
          <p:nvPr/>
        </p:nvSpPr>
        <p:spPr bwMode="auto">
          <a:xfrm>
            <a:off x="3657600" y="1600200"/>
            <a:ext cx="228600" cy="228600"/>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7419" name="AutoShape 14">
            <a:extLst>
              <a:ext uri="{FF2B5EF4-FFF2-40B4-BE49-F238E27FC236}">
                <a16:creationId xmlns:a16="http://schemas.microsoft.com/office/drawing/2014/main" id="{F1A83B3E-DE47-44AE-BC75-B75E1B22DBAC}"/>
              </a:ext>
            </a:extLst>
          </p:cNvPr>
          <p:cNvSpPr>
            <a:spLocks noChangeArrowheads="1"/>
          </p:cNvSpPr>
          <p:nvPr/>
        </p:nvSpPr>
        <p:spPr bwMode="auto">
          <a:xfrm>
            <a:off x="2971800" y="2514600"/>
            <a:ext cx="228600" cy="228600"/>
          </a:xfrm>
          <a:prstGeom prst="flowChartConnector">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buNone/>
            </a:pPr>
            <a:endParaRPr lang="en-US" altLang="en-US" sz="1800">
              <a:solidFill>
                <a:srgbClr val="000000"/>
              </a:solidFill>
              <a:latin typeface="Calibri" panose="020F0502020204030204" pitchFamily="34" charset="0"/>
            </a:endParaRPr>
          </a:p>
        </p:txBody>
      </p:sp>
      <p:sp>
        <p:nvSpPr>
          <p:cNvPr id="17420" name="AutoShape 15">
            <a:extLst>
              <a:ext uri="{FF2B5EF4-FFF2-40B4-BE49-F238E27FC236}">
                <a16:creationId xmlns:a16="http://schemas.microsoft.com/office/drawing/2014/main" id="{BEEB4D7F-13D8-4D19-977B-DB1D41D53A27}"/>
              </a:ext>
            </a:extLst>
          </p:cNvPr>
          <p:cNvSpPr>
            <a:spLocks noChangeArrowheads="1"/>
          </p:cNvSpPr>
          <p:nvPr/>
        </p:nvSpPr>
        <p:spPr bwMode="auto">
          <a:xfrm>
            <a:off x="7696200" y="35814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7421" name="AutoShape 16">
            <a:extLst>
              <a:ext uri="{FF2B5EF4-FFF2-40B4-BE49-F238E27FC236}">
                <a16:creationId xmlns:a16="http://schemas.microsoft.com/office/drawing/2014/main" id="{FFC7CBA4-F3A2-42DD-AB91-3BF1929C3CB8}"/>
              </a:ext>
            </a:extLst>
          </p:cNvPr>
          <p:cNvSpPr>
            <a:spLocks noChangeArrowheads="1"/>
          </p:cNvSpPr>
          <p:nvPr/>
        </p:nvSpPr>
        <p:spPr bwMode="auto">
          <a:xfrm>
            <a:off x="4343400" y="3657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7422" name="AutoShape 17">
            <a:extLst>
              <a:ext uri="{FF2B5EF4-FFF2-40B4-BE49-F238E27FC236}">
                <a16:creationId xmlns:a16="http://schemas.microsoft.com/office/drawing/2014/main" id="{619C2994-DF13-40EA-A42B-2FA452CA0635}"/>
              </a:ext>
            </a:extLst>
          </p:cNvPr>
          <p:cNvSpPr>
            <a:spLocks noChangeArrowheads="1"/>
          </p:cNvSpPr>
          <p:nvPr/>
        </p:nvSpPr>
        <p:spPr bwMode="auto">
          <a:xfrm>
            <a:off x="6019800" y="4419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7423" name="AutoShape 18">
            <a:extLst>
              <a:ext uri="{FF2B5EF4-FFF2-40B4-BE49-F238E27FC236}">
                <a16:creationId xmlns:a16="http://schemas.microsoft.com/office/drawing/2014/main" id="{2D6A9251-9A6E-4DBA-9F12-DF3D64880623}"/>
              </a:ext>
            </a:extLst>
          </p:cNvPr>
          <p:cNvSpPr>
            <a:spLocks noChangeArrowheads="1"/>
          </p:cNvSpPr>
          <p:nvPr/>
        </p:nvSpPr>
        <p:spPr bwMode="auto">
          <a:xfrm>
            <a:off x="6019800" y="35052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7424" name="AutoShape 19">
            <a:extLst>
              <a:ext uri="{FF2B5EF4-FFF2-40B4-BE49-F238E27FC236}">
                <a16:creationId xmlns:a16="http://schemas.microsoft.com/office/drawing/2014/main" id="{2127BC17-CE73-47A4-B196-6DEB383E82D9}"/>
              </a:ext>
            </a:extLst>
          </p:cNvPr>
          <p:cNvSpPr>
            <a:spLocks noChangeArrowheads="1"/>
          </p:cNvSpPr>
          <p:nvPr/>
        </p:nvSpPr>
        <p:spPr bwMode="auto">
          <a:xfrm>
            <a:off x="7696200" y="4419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7425" name="AutoShape 20">
            <a:extLst>
              <a:ext uri="{FF2B5EF4-FFF2-40B4-BE49-F238E27FC236}">
                <a16:creationId xmlns:a16="http://schemas.microsoft.com/office/drawing/2014/main" id="{92E0272A-9368-4EF6-8757-A2548AF994D5}"/>
              </a:ext>
            </a:extLst>
          </p:cNvPr>
          <p:cNvSpPr>
            <a:spLocks noChangeArrowheads="1"/>
          </p:cNvSpPr>
          <p:nvPr/>
        </p:nvSpPr>
        <p:spPr bwMode="auto">
          <a:xfrm>
            <a:off x="4343400" y="4419600"/>
            <a:ext cx="228600" cy="228600"/>
          </a:xfrm>
          <a:prstGeom prst="flowChartConnector">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0"/>
              </a:spcBef>
              <a:spcAft>
                <a:spcPct val="0"/>
              </a:spcAft>
              <a:buNone/>
            </a:pPr>
            <a:endParaRPr lang="en-US" altLang="en-US" sz="9600">
              <a:solidFill>
                <a:srgbClr val="FFCC00"/>
              </a:solidFill>
              <a:latin typeface="Calibri" panose="020F0502020204030204" pitchFamily="34" charset="0"/>
            </a:endParaRPr>
          </a:p>
        </p:txBody>
      </p:sp>
      <p:sp>
        <p:nvSpPr>
          <p:cNvPr id="17426" name="Text Box 21">
            <a:extLst>
              <a:ext uri="{FF2B5EF4-FFF2-40B4-BE49-F238E27FC236}">
                <a16:creationId xmlns:a16="http://schemas.microsoft.com/office/drawing/2014/main" id="{7538F6E8-DC4F-4DE1-90AA-25E0A1E5E8C1}"/>
              </a:ext>
            </a:extLst>
          </p:cNvPr>
          <p:cNvSpPr txBox="1">
            <a:spLocks noChangeArrowheads="1"/>
          </p:cNvSpPr>
          <p:nvPr/>
        </p:nvSpPr>
        <p:spPr bwMode="auto">
          <a:xfrm>
            <a:off x="2362200" y="685801"/>
            <a:ext cx="152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fontAlgn="base">
              <a:spcBef>
                <a:spcPct val="50000"/>
              </a:spcBef>
              <a:spcAft>
                <a:spcPct val="0"/>
              </a:spcAft>
              <a:buNone/>
            </a:pPr>
            <a:r>
              <a:rPr lang="en-US" altLang="en-US" sz="2000">
                <a:solidFill>
                  <a:srgbClr val="000000"/>
                </a:solidFill>
                <a:latin typeface="Calibri" panose="020F0502020204030204" pitchFamily="34" charset="0"/>
              </a:rPr>
              <a:t>Local Noon Sun</a:t>
            </a:r>
          </a:p>
        </p:txBody>
      </p:sp>
      <p:sp>
        <p:nvSpPr>
          <p:cNvPr id="17427" name="Line 22">
            <a:extLst>
              <a:ext uri="{FF2B5EF4-FFF2-40B4-BE49-F238E27FC236}">
                <a16:creationId xmlns:a16="http://schemas.microsoft.com/office/drawing/2014/main" id="{801527E7-D6EF-47E6-9686-C27B9B55FA8C}"/>
              </a:ext>
            </a:extLst>
          </p:cNvPr>
          <p:cNvSpPr>
            <a:spLocks noChangeShapeType="1"/>
          </p:cNvSpPr>
          <p:nvPr/>
        </p:nvSpPr>
        <p:spPr bwMode="auto">
          <a:xfrm flipV="1">
            <a:off x="3429000" y="990600"/>
            <a:ext cx="11430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latin typeface="Calibri" panose="020F0502020204030204" pitchFamily="34" charset="0"/>
              <a:ea typeface="MS PGothic" panose="020B0600070205080204" pitchFamily="34" charset="-128"/>
            </a:endParaRPr>
          </a:p>
        </p:txBody>
      </p:sp>
      <p:sp>
        <p:nvSpPr>
          <p:cNvPr id="17428" name="Line 23">
            <a:extLst>
              <a:ext uri="{FF2B5EF4-FFF2-40B4-BE49-F238E27FC236}">
                <a16:creationId xmlns:a16="http://schemas.microsoft.com/office/drawing/2014/main" id="{29E115F7-4CB6-4264-B1BE-CF437C836F00}"/>
              </a:ext>
            </a:extLst>
          </p:cNvPr>
          <p:cNvSpPr>
            <a:spLocks noChangeShapeType="1"/>
          </p:cNvSpPr>
          <p:nvPr/>
        </p:nvSpPr>
        <p:spPr bwMode="auto">
          <a:xfrm flipH="1">
            <a:off x="3048000" y="1524000"/>
            <a:ext cx="2286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latin typeface="Calibri" panose="020F0502020204030204" pitchFamily="34" charset="0"/>
              <a:ea typeface="MS PGothic" panose="020B0600070205080204" pitchFamily="34" charset="-128"/>
            </a:endParaRPr>
          </a:p>
        </p:txBody>
      </p:sp>
      <p:sp>
        <p:nvSpPr>
          <p:cNvPr id="17429" name="Line 26">
            <a:extLst>
              <a:ext uri="{FF2B5EF4-FFF2-40B4-BE49-F238E27FC236}">
                <a16:creationId xmlns:a16="http://schemas.microsoft.com/office/drawing/2014/main" id="{5C3A0853-7413-4EC1-9B7D-EE0F5E50B72D}"/>
              </a:ext>
            </a:extLst>
          </p:cNvPr>
          <p:cNvSpPr>
            <a:spLocks noChangeShapeType="1"/>
          </p:cNvSpPr>
          <p:nvPr/>
        </p:nvSpPr>
        <p:spPr bwMode="auto">
          <a:xfrm>
            <a:off x="3352800" y="1447800"/>
            <a:ext cx="2286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latin typeface="Calibri" panose="020F0502020204030204" pitchFamily="34" charset="0"/>
              <a:ea typeface="MS PGothic" panose="020B0600070205080204" pitchFamily="34" charset="-128"/>
            </a:endParaRPr>
          </a:p>
        </p:txBody>
      </p:sp>
      <p:sp>
        <p:nvSpPr>
          <p:cNvPr id="17430" name="Text Box 27">
            <a:extLst>
              <a:ext uri="{FF2B5EF4-FFF2-40B4-BE49-F238E27FC236}">
                <a16:creationId xmlns:a16="http://schemas.microsoft.com/office/drawing/2014/main" id="{B6DC047D-CD4A-42EE-B100-127D16E4498F}"/>
              </a:ext>
            </a:extLst>
          </p:cNvPr>
          <p:cNvSpPr txBox="1">
            <a:spLocks noChangeArrowheads="1"/>
          </p:cNvSpPr>
          <p:nvPr/>
        </p:nvSpPr>
        <p:spPr bwMode="auto">
          <a:xfrm rot="2883173">
            <a:off x="5124450" y="1733550"/>
            <a:ext cx="1333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 Sun’s Path</a:t>
            </a:r>
          </a:p>
        </p:txBody>
      </p:sp>
      <p:sp>
        <p:nvSpPr>
          <p:cNvPr id="17431" name="Text Box 28">
            <a:extLst>
              <a:ext uri="{FF2B5EF4-FFF2-40B4-BE49-F238E27FC236}">
                <a16:creationId xmlns:a16="http://schemas.microsoft.com/office/drawing/2014/main" id="{409B70C0-3610-46A4-A120-F7AF079DD337}"/>
              </a:ext>
            </a:extLst>
          </p:cNvPr>
          <p:cNvSpPr txBox="1">
            <a:spLocks noChangeArrowheads="1"/>
          </p:cNvSpPr>
          <p:nvPr/>
        </p:nvSpPr>
        <p:spPr bwMode="auto">
          <a:xfrm rot="2883173">
            <a:off x="2986088" y="3109913"/>
            <a:ext cx="1190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 Sun’s Path</a:t>
            </a:r>
          </a:p>
        </p:txBody>
      </p:sp>
      <p:sp>
        <p:nvSpPr>
          <p:cNvPr id="96285" name="Text Box 29">
            <a:extLst>
              <a:ext uri="{FF2B5EF4-FFF2-40B4-BE49-F238E27FC236}">
                <a16:creationId xmlns:a16="http://schemas.microsoft.com/office/drawing/2014/main" id="{233743CD-075C-4C10-A5DF-07C21DB98BFF}"/>
              </a:ext>
            </a:extLst>
          </p:cNvPr>
          <p:cNvSpPr txBox="1">
            <a:spLocks noChangeArrowheads="1"/>
          </p:cNvSpPr>
          <p:nvPr/>
        </p:nvSpPr>
        <p:spPr bwMode="auto">
          <a:xfrm>
            <a:off x="2133600" y="5334001"/>
            <a:ext cx="8001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defRPr/>
            </a:pPr>
            <a:r>
              <a:rPr lang="en-US" altLang="en-US" sz="2000" dirty="0">
                <a:solidFill>
                  <a:srgbClr val="000000"/>
                </a:solidFill>
                <a:latin typeface="Calibri" panose="020F0502020204030204" pitchFamily="34" charset="0"/>
                <a:ea typeface="MS PGothic" panose="020B0600070205080204" pitchFamily="34" charset="-128"/>
              </a:rPr>
              <a:t>For any given day, the Sun reaches its highest point in the sky  at local noon.  At that time the Sun’s radiation is most intense.  We must always look due south to find the Sun at local noon.</a:t>
            </a:r>
          </a:p>
        </p:txBody>
      </p:sp>
      <p:sp>
        <p:nvSpPr>
          <p:cNvPr id="17433" name="Text Box 30">
            <a:extLst>
              <a:ext uri="{FF2B5EF4-FFF2-40B4-BE49-F238E27FC236}">
                <a16:creationId xmlns:a16="http://schemas.microsoft.com/office/drawing/2014/main" id="{CF58452D-F976-4A07-B354-9A8A5A64BD32}"/>
              </a:ext>
            </a:extLst>
          </p:cNvPr>
          <p:cNvSpPr txBox="1">
            <a:spLocks noChangeArrowheads="1"/>
          </p:cNvSpPr>
          <p:nvPr/>
        </p:nvSpPr>
        <p:spPr bwMode="auto">
          <a:xfrm rot="2883173">
            <a:off x="3924300" y="2552700"/>
            <a:ext cx="1600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fontAlgn="base">
              <a:spcBef>
                <a:spcPct val="50000"/>
              </a:spcBef>
              <a:spcAft>
                <a:spcPct val="0"/>
              </a:spcAft>
              <a:buNone/>
            </a:pPr>
            <a:r>
              <a:rPr lang="en-US" altLang="en-US" sz="1400" b="1">
                <a:solidFill>
                  <a:srgbClr val="000000"/>
                </a:solidFill>
                <a:latin typeface="Calibri" panose="020F0502020204030204" pitchFamily="34" charset="0"/>
              </a:rPr>
              <a:t> Sun’s Path</a:t>
            </a:r>
          </a:p>
        </p:txBody>
      </p:sp>
    </p:spTree>
  </p:cSld>
  <p:clrMapOvr>
    <a:masterClrMapping/>
  </p:clrMapOvr>
  <p:transition>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398</Words>
  <Application>Microsoft Office PowerPoint</Application>
  <PresentationFormat>Widescreen</PresentationFormat>
  <Paragraphs>80</Paragraphs>
  <Slides>10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Default Design</vt:lpstr>
      <vt:lpstr>Seasons</vt:lpstr>
      <vt:lpstr>PowerPoint Presentation</vt:lpstr>
      <vt:lpstr>Equinox</vt:lpstr>
      <vt:lpstr>Solstice (Sun Stop)</vt:lpstr>
      <vt:lpstr>Path of the Sun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F</dc:creator>
  <cp:lastModifiedBy>M F</cp:lastModifiedBy>
  <cp:revision>2</cp:revision>
  <dcterms:created xsi:type="dcterms:W3CDTF">2023-11-14T23:14:00Z</dcterms:created>
  <dcterms:modified xsi:type="dcterms:W3CDTF">2023-11-14T23:15:16Z</dcterms:modified>
</cp:coreProperties>
</file>