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9"/>
  </p:handoutMasterIdLst>
  <p:sldIdLst>
    <p:sldId id="291" r:id="rId2"/>
    <p:sldId id="272" r:id="rId3"/>
    <p:sldId id="296" r:id="rId4"/>
    <p:sldId id="273" r:id="rId5"/>
    <p:sldId id="278" r:id="rId6"/>
    <p:sldId id="274" r:id="rId7"/>
    <p:sldId id="282" r:id="rId8"/>
    <p:sldId id="275" r:id="rId9"/>
    <p:sldId id="276" r:id="rId10"/>
    <p:sldId id="279" r:id="rId11"/>
    <p:sldId id="280" r:id="rId12"/>
    <p:sldId id="277" r:id="rId13"/>
    <p:sldId id="281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5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076A1C-22B8-4BA2-A52F-52F0AA515F67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5F5475-3FCA-4729-82EA-AAEC5D33E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44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E241-1456-4833-9CA1-6BABC983F620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75323-8640-4003-AA7D-6267967D7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229C9-D241-4D12-BC0A-13BF41DD7C0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0430A-9AC0-43B9-BFC2-612FCC25D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A4230-3940-45E8-A645-17E6EA227367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02831-C905-4211-9AA9-32FCEB881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0ABB6-8184-4982-BD5A-16404489FB2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CA12D-3F6E-48EE-8687-7201BBF8E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A17A-2F75-4B73-8805-809D3FA1864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3739E-DB50-49F0-ABF9-58245E4D4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1D7B4-D46E-4A6C-8967-600DA0F1416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8761C-C97D-473C-B58B-1131D7D8A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F583-2ECC-4045-9B4C-4C568E2E697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D42E0-6C00-4152-9360-98AA10816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47BE3-541F-4D65-A55F-31423AEE9BE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0A826-12C8-4392-A452-55C40872B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8CBFE-34C7-49E9-A5F7-4F878ADB78B4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20074-6C1A-4AFC-ABEA-91A300DBD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BDA9A-EF1E-4A53-BC3E-BBCC1FF810B4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3CEE4-BA04-44CC-8BC0-E7CB73463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A5B6-A54D-4EB4-A76A-260189FE6A0C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5DC39-1AC4-4A52-B166-AC0353B44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CC51C-FEC8-446D-BDAB-E13C6CBE02FF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83BE-362A-45A7-9483-D47129210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185FDD-868D-47F0-9A43-8E2BC033826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12D93-442A-41FE-8384-A3ECC8235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24" y="0"/>
            <a:ext cx="5967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5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History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</a:t>
            </a:r>
            <a:r>
              <a:rPr lang="en-US" dirty="0" err="1" smtClean="0"/>
              <a:t>Tsiolkovsky</a:t>
            </a:r>
            <a:r>
              <a:rPr lang="en-US" dirty="0" smtClean="0"/>
              <a:t> came an American, Robert Goddard (1920’s).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First to experiment with liquid fuel… more difficult.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Developed a gyroscope system (balance) and a payload compartment for instruments.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38" y="0"/>
            <a:ext cx="5063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German V-2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Werner Von Braun and Hermann </a:t>
            </a:r>
            <a:r>
              <a:rPr lang="en-US" dirty="0" err="1" smtClean="0"/>
              <a:t>Oberth</a:t>
            </a:r>
            <a:r>
              <a:rPr lang="en-US" dirty="0" smtClean="0"/>
              <a:t> developed V-2.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It could lift off in Germany and hit London during end of war.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After war German scientists went to America or Russia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675"/>
            <a:ext cx="9144000" cy="6756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00px-V-2_rocket_diagram_(with_English_labels)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89000"/>
            <a:ext cx="3810000" cy="5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Chemical Fuel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chemical reaction creates hot gas at high pressure.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pressure is expelled out the back of the rocket.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Types:		1.  Solid</a:t>
            </a:r>
          </a:p>
          <a:p>
            <a:pPr>
              <a:buNone/>
            </a:pPr>
            <a:r>
              <a:rPr lang="en-US" dirty="0" smtClean="0"/>
              <a:t>					2.  Liquid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3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Post-War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Both Russia and U.S. developed ICBM’s (intercontinental ballistic missiles).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These missiles would eventually launch astronauts into space.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 1957 Russia launches Sputnik, an artificial satellite.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After Sputnik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NASA formed in 1958… a civilian agency with a goal of peaceful exploration of space.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 1969, U.S. astronauts land on the moon using Saturn V rocket.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All objects put into space require rocket engines to reach escape velocity.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turnv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123950"/>
            <a:ext cx="7061200" cy="4610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urn_V-Shuttle-Ares_I-Ares_V-Ares_IV_comparis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518"/>
            <a:ext cx="9144000" cy="5846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Satellites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Object put into space by humans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Sputnik was first in 1957.  We had tried but failed previously.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Purposes:</a:t>
            </a:r>
            <a:r>
              <a:rPr lang="en-US" dirty="0" smtClean="0"/>
              <a:t>  for communications, navigation, weather, and research, to name a few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Geostationary (geosynchronous orbit)  </a:t>
            </a:r>
            <a:r>
              <a:rPr lang="en-US" dirty="0" smtClean="0"/>
              <a:t>=  satellite stays in same spot over Earth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Many?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mtClean="0"/>
          </a:p>
          <a:p>
            <a:pPr>
              <a:buNone/>
            </a:pPr>
            <a:r>
              <a:rPr lang="en-US" smtClean="0"/>
              <a:t>There </a:t>
            </a:r>
            <a:r>
              <a:rPr lang="en-US" dirty="0" smtClean="0"/>
              <a:t>are over 13,000 satellites in orbit.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Of these, ~3,500 are functioning and 10,000 are debris.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So, 75% of satellites in orbit are junk!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 Rockets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Use black powder propellant.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There is a delay element that lets the rocket coast upwards.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Then, an ejection charge triggers the parachute.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 Rocket</a:t>
            </a:r>
            <a:endParaRPr lang="en-US" b="1" dirty="0"/>
          </a:p>
        </p:txBody>
      </p:sp>
      <p:pic>
        <p:nvPicPr>
          <p:cNvPr id="9" name="Content Placeholder 8" descr="ModelRocke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9847" r="-1098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116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Model Rocket Engine</a:t>
            </a:r>
            <a:endParaRPr lang="en-US" sz="2400" dirty="0"/>
          </a:p>
        </p:txBody>
      </p:sp>
      <p:pic>
        <p:nvPicPr>
          <p:cNvPr id="14" name="Content Placeholder 13" descr="Model-rocket-engin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8652" r="-18652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Nozzle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Case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Propellant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Delay Charge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Ejection Charge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End Cap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23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 Rocket Motors</a:t>
            </a:r>
            <a:endParaRPr lang="en-US" b="1" dirty="0"/>
          </a:p>
        </p:txBody>
      </p:sp>
      <p:pic>
        <p:nvPicPr>
          <p:cNvPr id="7" name="Content Placeholder 6" descr="Model_Rocket_Motor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0591" r="-905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38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304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History</vt:lpstr>
      <vt:lpstr>PowerPoint Presentation</vt:lpstr>
      <vt:lpstr>German V-2</vt:lpstr>
      <vt:lpstr>PowerPoint Presentation</vt:lpstr>
      <vt:lpstr>PowerPoint Presentation</vt:lpstr>
      <vt:lpstr>Chemical Fuel</vt:lpstr>
      <vt:lpstr>Post-War</vt:lpstr>
      <vt:lpstr>After Sputnik</vt:lpstr>
      <vt:lpstr>PowerPoint Presentation</vt:lpstr>
      <vt:lpstr>PowerPoint Presentation</vt:lpstr>
      <vt:lpstr>Satellites</vt:lpstr>
      <vt:lpstr>How Many?</vt:lpstr>
      <vt:lpstr>Model Rockets</vt:lpstr>
      <vt:lpstr>Model Rocket</vt:lpstr>
      <vt:lpstr>Model Rocket Engine</vt:lpstr>
      <vt:lpstr>Model Rocket Motors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31</cp:revision>
  <cp:lastPrinted>2012-01-09T02:40:52Z</cp:lastPrinted>
  <dcterms:created xsi:type="dcterms:W3CDTF">2012-05-30T23:08:59Z</dcterms:created>
  <dcterms:modified xsi:type="dcterms:W3CDTF">2013-09-05T18:47:34Z</dcterms:modified>
</cp:coreProperties>
</file>