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handoutMasterIdLst>
    <p:handoutMasterId r:id="rId16"/>
  </p:handoutMasterIdLst>
  <p:sldIdLst>
    <p:sldId id="399" r:id="rId2"/>
    <p:sldId id="408" r:id="rId3"/>
    <p:sldId id="407" r:id="rId4"/>
    <p:sldId id="392" r:id="rId5"/>
    <p:sldId id="373" r:id="rId6"/>
    <p:sldId id="403" r:id="rId7"/>
    <p:sldId id="409" r:id="rId8"/>
    <p:sldId id="401" r:id="rId9"/>
    <p:sldId id="402" r:id="rId10"/>
    <p:sldId id="404" r:id="rId11"/>
    <p:sldId id="265" r:id="rId12"/>
    <p:sldId id="330" r:id="rId13"/>
    <p:sldId id="405" r:id="rId14"/>
    <p:sldId id="406" r:id="rId15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3" frameSlides="1"/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25" autoAdjust="0"/>
    <p:restoredTop sz="94660"/>
  </p:normalViewPr>
  <p:slideViewPr>
    <p:cSldViewPr snapToGrid="0" snapToObjects="1">
      <p:cViewPr varScale="1">
        <p:scale>
          <a:sx n="60" d="100"/>
          <a:sy n="60" d="100"/>
        </p:scale>
        <p:origin x="-25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7CBBEB9F-5985-44D0-B61E-F7469D823CD5}" type="datetimeFigureOut">
              <a:rPr lang="en-US"/>
              <a:pPr>
                <a:defRPr/>
              </a:pPr>
              <a:t>3/1/2013</a:t>
            </a:fld>
            <a:endParaRPr lang="en-US"/>
          </a:p>
        </p:txBody>
      </p:sp>
      <p:sp>
        <p:nvSpPr>
          <p:cNvPr id="645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45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A78518C5-24AA-48C0-B724-5EBD3901CC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71E297-C4C6-4C75-9EA2-A4D5D906E80E}" type="datetimeFigureOut">
              <a:rPr lang="en-US"/>
              <a:pPr>
                <a:defRPr/>
              </a:pPr>
              <a:t>3/1/2013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87B570-C008-455A-BECA-5066A05913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FB1DB8-7140-4DA8-B634-16748204EE6B}" type="datetimeFigureOut">
              <a:rPr lang="en-US"/>
              <a:pPr>
                <a:defRPr/>
              </a:pPr>
              <a:t>3/1/2013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D9B106-414D-4DB6-A293-879B91BE19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3DE29A-4826-44DA-A7EA-F283F47293CF}" type="datetimeFigureOut">
              <a:rPr lang="en-US"/>
              <a:pPr>
                <a:defRPr/>
              </a:pPr>
              <a:t>3/1/2013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1AC42F-ADDB-47B6-8E4D-709DB4BFF7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6B9418-E42D-4A89-8968-C3420D26637E}" type="datetimeFigureOut">
              <a:rPr lang="en-US"/>
              <a:pPr>
                <a:defRPr/>
              </a:pPr>
              <a:t>3/1/2013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851870-42F3-4722-B49A-ED8D241139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223BCD-CD07-4D6A-8BB5-A171ABBBC9E5}" type="datetimeFigureOut">
              <a:rPr lang="en-US"/>
              <a:pPr>
                <a:defRPr/>
              </a:pPr>
              <a:t>3/1/2013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45941A-A82C-42F0-8C21-60B3B61F70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D254EF-49F4-4F8E-8B5C-C0AE9D5B1072}" type="datetimeFigureOut">
              <a:rPr lang="en-US"/>
              <a:pPr>
                <a:defRPr/>
              </a:pPr>
              <a:t>3/1/2013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210075-0B47-47C3-A479-ECFB538D06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D7AFD2-2639-466B-8245-353A7873D366}" type="datetimeFigureOut">
              <a:rPr lang="en-US"/>
              <a:pPr>
                <a:defRPr/>
              </a:pPr>
              <a:t>3/1/2013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779565-7FEC-4983-B099-D5BA74AE0B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D68E51-5702-4F27-86FB-0884BFFCF609}" type="datetimeFigureOut">
              <a:rPr lang="en-US"/>
              <a:pPr>
                <a:defRPr/>
              </a:pPr>
              <a:t>3/1/2013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58EE5E-7EFE-442F-80F6-4BEE4C6C1C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B9C17C-D3BC-4D4F-82D4-97AADFFE31CE}" type="datetimeFigureOut">
              <a:rPr lang="en-US"/>
              <a:pPr>
                <a:defRPr/>
              </a:pPr>
              <a:t>3/1/2013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AE5478-D072-4CE8-8D6C-3A16D59F41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F33D18-A0C5-4548-B840-1F3511791F38}" type="datetimeFigureOut">
              <a:rPr lang="en-US"/>
              <a:pPr>
                <a:defRPr/>
              </a:pPr>
              <a:t>3/1/2013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9FC290-C98C-49DF-B3A6-C349F1989A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EA6E62-3736-4614-9D81-AA3E9B828D14}" type="datetimeFigureOut">
              <a:rPr lang="en-US"/>
              <a:pPr>
                <a:defRPr/>
              </a:pPr>
              <a:t>3/1/2013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3AEF54-8405-473D-98E3-28E1C75D0A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7E04CE-E55C-4E03-96E7-E17E8B2D0932}" type="datetimeFigureOut">
              <a:rPr lang="en-US"/>
              <a:pPr>
                <a:defRPr/>
              </a:pPr>
              <a:t>3/1/2013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089B36-FC1E-446A-BCF7-981CCE4612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3CCB0B3-6342-4CCE-8E66-D72C6ED797F8}" type="datetimeFigureOut">
              <a:rPr lang="en-US"/>
              <a:pPr>
                <a:defRPr/>
              </a:pPr>
              <a:t>3/1/2013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CCBF1A1-D1E7-4EC0-9A70-EAD01B05FC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9" r:id="rId2"/>
    <p:sldLayoutId id="2147483658" r:id="rId3"/>
    <p:sldLayoutId id="2147483657" r:id="rId4"/>
    <p:sldLayoutId id="2147483656" r:id="rId5"/>
    <p:sldLayoutId id="2147483655" r:id="rId6"/>
    <p:sldLayoutId id="2147483654" r:id="rId7"/>
    <p:sldLayoutId id="2147483653" r:id="rId8"/>
    <p:sldLayoutId id="2147483652" r:id="rId9"/>
    <p:sldLayoutId id="2147483651" r:id="rId10"/>
    <p:sldLayoutId id="2147483650" r:id="rId11"/>
    <p:sldLayoutId id="2147483649" r:id="rId12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Pluto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90000"/>
              </a:lnSpc>
              <a:buFont typeface="Arial" charset="0"/>
              <a:buNone/>
            </a:pPr>
            <a:r>
              <a:rPr lang="en-US" sz="3000" smtClean="0"/>
              <a:t>	Pluto resides in Kuiper Belt.</a:t>
            </a:r>
          </a:p>
          <a:p>
            <a:pPr marL="0" indent="0">
              <a:lnSpc>
                <a:spcPct val="90000"/>
              </a:lnSpc>
              <a:buFont typeface="Arial" charset="0"/>
              <a:buNone/>
            </a:pPr>
            <a:endParaRPr lang="en-US" sz="3000" smtClean="0"/>
          </a:p>
          <a:p>
            <a:pPr marL="0" indent="0">
              <a:lnSpc>
                <a:spcPct val="90000"/>
              </a:lnSpc>
              <a:buFont typeface="Arial" charset="0"/>
              <a:buNone/>
            </a:pPr>
            <a:r>
              <a:rPr lang="en-US" sz="3000" smtClean="0"/>
              <a:t>	In 2005, Eris (same size as Pluto) found in Kuiper Belt.</a:t>
            </a:r>
          </a:p>
          <a:p>
            <a:pPr marL="0" indent="0">
              <a:lnSpc>
                <a:spcPct val="90000"/>
              </a:lnSpc>
            </a:pPr>
            <a:endParaRPr lang="en-US" sz="3000" smtClean="0"/>
          </a:p>
          <a:p>
            <a:pPr marL="0" indent="0">
              <a:lnSpc>
                <a:spcPct val="90000"/>
              </a:lnSpc>
              <a:buFont typeface="Arial" charset="0"/>
              <a:buNone/>
            </a:pPr>
            <a:r>
              <a:rPr lang="en-US" sz="3000" smtClean="0"/>
              <a:t>	In 2006 Pluto and Eris classified as “Dwarf Planets”.</a:t>
            </a:r>
          </a:p>
          <a:p>
            <a:pPr marL="0" indent="0">
              <a:lnSpc>
                <a:spcPct val="90000"/>
              </a:lnSpc>
            </a:pPr>
            <a:endParaRPr lang="en-US" sz="3000" smtClean="0"/>
          </a:p>
          <a:p>
            <a:pPr marL="0" indent="0">
              <a:lnSpc>
                <a:spcPct val="90000"/>
              </a:lnSpc>
              <a:buFont typeface="Arial" charset="0"/>
              <a:buNone/>
            </a:pPr>
            <a:r>
              <a:rPr lang="en-US" sz="3000" smtClean="0"/>
              <a:t>	Pluto does not clear out its orbit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Pluto</a:t>
            </a:r>
          </a:p>
        </p:txBody>
      </p:sp>
      <p:sp>
        <p:nvSpPr>
          <p:cNvPr id="17410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80000"/>
              </a:lnSpc>
              <a:buFont typeface="Arial" charset="0"/>
              <a:buNone/>
              <a:defRPr/>
            </a:pPr>
            <a:endParaRPr lang="en-US" sz="2800" dirty="0" smtClean="0"/>
          </a:p>
          <a:p>
            <a:pPr marL="0" indent="0">
              <a:lnSpc>
                <a:spcPct val="80000"/>
              </a:lnSpc>
              <a:buFont typeface="Arial" charset="0"/>
              <a:buNone/>
              <a:defRPr/>
            </a:pPr>
            <a:endParaRPr lang="en-US" sz="2800" dirty="0" smtClean="0"/>
          </a:p>
          <a:p>
            <a:pPr marL="0" indent="0">
              <a:lnSpc>
                <a:spcPct val="80000"/>
              </a:lnSpc>
              <a:buFont typeface="Arial" charset="0"/>
              <a:buNone/>
              <a:defRPr/>
            </a:pPr>
            <a:r>
              <a:rPr lang="en-US" sz="2800" dirty="0" smtClean="0"/>
              <a:t>	Retrograde rotation, like Venus and Uranus</a:t>
            </a:r>
          </a:p>
          <a:p>
            <a:pPr>
              <a:lnSpc>
                <a:spcPct val="80000"/>
              </a:lnSpc>
              <a:defRPr/>
            </a:pPr>
            <a:endParaRPr lang="en-US" sz="2800" dirty="0" smtClean="0"/>
          </a:p>
          <a:p>
            <a:pPr marL="0" indent="0">
              <a:lnSpc>
                <a:spcPct val="80000"/>
              </a:lnSpc>
              <a:buFont typeface="Arial" charset="0"/>
              <a:buNone/>
              <a:defRPr/>
            </a:pPr>
            <a:r>
              <a:rPr lang="en-US" sz="2800" dirty="0" smtClean="0"/>
              <a:t>	Has 5 moons.. Charon, Hydra, Nix, P4 and P5</a:t>
            </a:r>
          </a:p>
          <a:p>
            <a:pPr>
              <a:lnSpc>
                <a:spcPct val="80000"/>
              </a:lnSpc>
              <a:buFont typeface="Arial" charset="0"/>
              <a:buNone/>
              <a:defRPr/>
            </a:pPr>
            <a:endParaRPr lang="en-US" sz="2800" dirty="0" smtClean="0"/>
          </a:p>
          <a:p>
            <a:pPr marL="0" indent="0">
              <a:lnSpc>
                <a:spcPct val="80000"/>
              </a:lnSpc>
              <a:buFont typeface="Arial" charset="0"/>
              <a:buNone/>
              <a:defRPr/>
            </a:pPr>
            <a:r>
              <a:rPr lang="en-US" sz="2800" dirty="0" smtClean="0"/>
              <a:t>	Pluto and Charon orbit each other --  double dwarf planet system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Content Placeholder 2" descr="dwarf-Pluto-2010-06-d270.jpg"/>
          <p:cNvPicPr>
            <a:picLocks noGrp="1" noChangeAspect="1"/>
          </p:cNvPicPr>
          <p:nvPr>
            <p:ph/>
          </p:nvPr>
        </p:nvPicPr>
        <p:blipFill>
          <a:blip r:embed="rId2"/>
          <a:srcRect l="-20320" r="-20320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Content Placeholder 3" descr="dwarf-Pluto732X520.jpg"/>
          <p:cNvPicPr>
            <a:picLocks noGrp="1" noChangeAspect="1"/>
          </p:cNvPicPr>
          <p:nvPr>
            <p:ph/>
          </p:nvPr>
        </p:nvPicPr>
        <p:blipFill>
          <a:blip r:embed="rId2"/>
          <a:srcRect t="-46" b="-46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Content Placeholder 3" descr="Dwarf-Pluto_P4_br.jpg"/>
          <p:cNvPicPr>
            <a:picLocks noGrp="1" noChangeAspect="1"/>
          </p:cNvPicPr>
          <p:nvPr>
            <p:ph/>
          </p:nvPr>
        </p:nvPicPr>
        <p:blipFill>
          <a:blip r:embed="rId2"/>
          <a:srcRect t="-46" b="-46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Dwarf Planets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en-US" dirty="0" smtClean="0"/>
              <a:t>	Only 5 so far… Pluto, Eris, Ceres, </a:t>
            </a:r>
            <a:r>
              <a:rPr lang="en-US" dirty="0" err="1" smtClean="0"/>
              <a:t>Makemake</a:t>
            </a:r>
            <a:r>
              <a:rPr lang="en-US" dirty="0" smtClean="0"/>
              <a:t>, and </a:t>
            </a:r>
            <a:r>
              <a:rPr lang="en-US" dirty="0" err="1" smtClean="0"/>
              <a:t>Haumea</a:t>
            </a:r>
            <a:r>
              <a:rPr lang="en-US" dirty="0" smtClean="0"/>
              <a:t>.   Most have moons</a:t>
            </a:r>
          </a:p>
          <a:p>
            <a:pPr>
              <a:buFont typeface="Arial" charset="0"/>
              <a:buNone/>
              <a:defRPr/>
            </a:pPr>
            <a:endParaRPr lang="en-US" dirty="0" smtClean="0"/>
          </a:p>
          <a:p>
            <a:pPr marL="0" indent="0">
              <a:buFont typeface="Arial" charset="0"/>
              <a:buNone/>
              <a:defRPr/>
            </a:pPr>
            <a:r>
              <a:rPr lang="en-US" dirty="0" smtClean="0"/>
              <a:t>	If found in Kuiper Belt, than also called “</a:t>
            </a:r>
            <a:r>
              <a:rPr lang="en-US" dirty="0" err="1" smtClean="0"/>
              <a:t>Plutoid</a:t>
            </a:r>
            <a:r>
              <a:rPr lang="en-US" dirty="0" smtClean="0"/>
              <a:t>”</a:t>
            </a:r>
          </a:p>
          <a:p>
            <a:pPr>
              <a:defRPr/>
            </a:pPr>
            <a:endParaRPr lang="en-US" dirty="0" smtClean="0"/>
          </a:p>
          <a:p>
            <a:pPr marL="0" indent="0">
              <a:buFont typeface="Arial" charset="0"/>
              <a:buNone/>
              <a:defRPr/>
            </a:pPr>
            <a:r>
              <a:rPr lang="en-US" dirty="0" smtClean="0"/>
              <a:t>	Only Ceres is in the asteroid belt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5" name="Picture 5" descr="dwarf_planet_sizes_big"/>
          <p:cNvPicPr>
            <a:picLocks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1143000" y="819150"/>
            <a:ext cx="6858000" cy="4762500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Content Placeholder 4" descr="planets-orbits.gif"/>
          <p:cNvPicPr>
            <a:picLocks noGrp="1" noChangeAspect="1"/>
          </p:cNvPicPr>
          <p:nvPr>
            <p:ph/>
          </p:nvPr>
        </p:nvPicPr>
        <p:blipFill>
          <a:blip r:embed="rId2"/>
          <a:srcRect l="-20320" r="-20320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Content Placeholder 2" descr="dwarfplanets.gif"/>
          <p:cNvPicPr>
            <a:picLocks noGrp="1" noChangeAspect="1"/>
          </p:cNvPicPr>
          <p:nvPr>
            <p:ph/>
          </p:nvPr>
        </p:nvPicPr>
        <p:blipFill>
          <a:blip r:embed="rId2"/>
          <a:srcRect l="-18552" r="-18552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Content Placeholder 4" descr="dwarf-EightTNOs.jpg"/>
          <p:cNvPicPr>
            <a:picLocks noGrp="1" noChangeAspect="1"/>
          </p:cNvPicPr>
          <p:nvPr>
            <p:ph/>
          </p:nvPr>
        </p:nvPicPr>
        <p:blipFill>
          <a:blip r:embed="rId2"/>
          <a:srcRect l="-983" r="-983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Kuiper Belt</a:t>
            </a:r>
          </a:p>
        </p:txBody>
      </p:sp>
      <p:sp>
        <p:nvSpPr>
          <p:cNvPr id="26627" name="Rectangle 3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 eaLnBrk="1" hangingPunct="1">
              <a:lnSpc>
                <a:spcPct val="80000"/>
              </a:lnSpc>
              <a:buFont typeface="Arial" charset="0"/>
              <a:buNone/>
            </a:pPr>
            <a:endParaRPr lang="en-US" sz="2400" smtClean="0"/>
          </a:p>
          <a:p>
            <a:pPr marL="0" indent="0" eaLnBrk="1" hangingPunct="1">
              <a:lnSpc>
                <a:spcPct val="80000"/>
              </a:lnSpc>
              <a:buFont typeface="Arial" charset="0"/>
              <a:buNone/>
            </a:pPr>
            <a:r>
              <a:rPr lang="en-US" sz="2800" smtClean="0"/>
              <a:t>	</a:t>
            </a:r>
            <a:r>
              <a:rPr lang="en-US" sz="3600" smtClean="0"/>
              <a:t>Region located 30 to 55 AU (past Neptune).</a:t>
            </a:r>
          </a:p>
          <a:p>
            <a:pPr marL="0" indent="0" eaLnBrk="1" hangingPunct="1">
              <a:lnSpc>
                <a:spcPct val="80000"/>
              </a:lnSpc>
              <a:buFont typeface="Arial" charset="0"/>
              <a:buNone/>
            </a:pPr>
            <a:endParaRPr lang="en-US" sz="3600" smtClean="0"/>
          </a:p>
          <a:p>
            <a:pPr marL="0" indent="0" eaLnBrk="1" hangingPunct="1">
              <a:lnSpc>
                <a:spcPct val="80000"/>
              </a:lnSpc>
              <a:buFont typeface="Arial" charset="0"/>
              <a:buNone/>
            </a:pPr>
            <a:r>
              <a:rPr lang="en-US" sz="3600" smtClean="0"/>
              <a:t>	1,300 objects discovered so far. </a:t>
            </a:r>
          </a:p>
          <a:p>
            <a:pPr marL="0" indent="0" eaLnBrk="1" hangingPunct="1">
              <a:lnSpc>
                <a:spcPct val="80000"/>
              </a:lnSpc>
              <a:buFont typeface="Arial" charset="0"/>
              <a:buNone/>
            </a:pPr>
            <a:endParaRPr lang="en-US" sz="3600" smtClean="0"/>
          </a:p>
          <a:p>
            <a:pPr marL="0" indent="0" eaLnBrk="1" hangingPunct="1">
              <a:lnSpc>
                <a:spcPct val="80000"/>
              </a:lnSpc>
              <a:buFont typeface="Arial" charset="0"/>
              <a:buNone/>
            </a:pPr>
            <a:r>
              <a:rPr lang="en-US" sz="3600" smtClean="0"/>
              <a:t>	May have over a trillion comets and 200 dwarf planets.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7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Eris and Dysnomia</a:t>
            </a:r>
          </a:p>
        </p:txBody>
      </p:sp>
      <p:pic>
        <p:nvPicPr>
          <p:cNvPr id="26626" name="Content Placeholder 5" descr="dwarf-eris-dysnomia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4584" r="-14584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Haumea</a:t>
            </a:r>
            <a:br>
              <a:rPr lang="en-US" b="1" smtClean="0"/>
            </a:br>
            <a:r>
              <a:rPr lang="en-US" b="1" smtClean="0"/>
              <a:t>(turns end over end every 4 hours)</a:t>
            </a:r>
          </a:p>
        </p:txBody>
      </p:sp>
      <p:pic>
        <p:nvPicPr>
          <p:cNvPr id="27650" name="Content Placeholder 3" descr="dwarf-TNOhaumea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4584" r="-14584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Makemake</a:t>
            </a:r>
          </a:p>
        </p:txBody>
      </p:sp>
      <p:pic>
        <p:nvPicPr>
          <p:cNvPr id="28674" name="Content Placeholder 3" descr="dwarf-Makemake_hubble.png"/>
          <p:cNvPicPr>
            <a:picLocks noGrp="1" noChangeAspect="1"/>
          </p:cNvPicPr>
          <p:nvPr>
            <p:ph idx="1"/>
          </p:nvPr>
        </p:nvPicPr>
        <p:blipFill>
          <a:blip r:embed="rId2"/>
          <a:srcRect l="-40915" r="-40915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1030</TotalTime>
  <Words>127</Words>
  <Application>Microsoft Office PowerPoint</Application>
  <PresentationFormat>On-screen Show (4:3)</PresentationFormat>
  <Paragraphs>32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Design Template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Pluto</vt:lpstr>
      <vt:lpstr>Pluto</vt:lpstr>
      <vt:lpstr>Slide 3</vt:lpstr>
      <vt:lpstr>Slide 4</vt:lpstr>
      <vt:lpstr>Slide 5</vt:lpstr>
      <vt:lpstr>Dwarf Planets</vt:lpstr>
      <vt:lpstr>Slide 7</vt:lpstr>
      <vt:lpstr>Slide 8</vt:lpstr>
      <vt:lpstr>Slide 9</vt:lpstr>
      <vt:lpstr>Slide 10</vt:lpstr>
      <vt:lpstr>Kuiper Belt</vt:lpstr>
      <vt:lpstr>Eris and Dysnomia</vt:lpstr>
      <vt:lpstr>Haumea (turns end over end every 4 hours)</vt:lpstr>
      <vt:lpstr>Makemake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Michael Freedman</dc:creator>
  <cp:lastModifiedBy>Benjamin N. Cardozo H.S.</cp:lastModifiedBy>
  <cp:revision>28</cp:revision>
  <dcterms:created xsi:type="dcterms:W3CDTF">2012-01-03T00:32:28Z</dcterms:created>
  <dcterms:modified xsi:type="dcterms:W3CDTF">2013-03-01T12:50:58Z</dcterms:modified>
</cp:coreProperties>
</file>