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37" r:id="rId2"/>
    <p:sldId id="324" r:id="rId3"/>
    <p:sldId id="325" r:id="rId4"/>
    <p:sldId id="297" r:id="rId5"/>
    <p:sldId id="330" r:id="rId6"/>
    <p:sldId id="328" r:id="rId7"/>
    <p:sldId id="306" r:id="rId8"/>
    <p:sldId id="334" r:id="rId9"/>
    <p:sldId id="335" r:id="rId10"/>
    <p:sldId id="299" r:id="rId11"/>
    <p:sldId id="300" r:id="rId12"/>
    <p:sldId id="302" r:id="rId13"/>
    <p:sldId id="304" r:id="rId14"/>
    <p:sldId id="303" r:id="rId15"/>
    <p:sldId id="320" r:id="rId16"/>
    <p:sldId id="331" r:id="rId17"/>
    <p:sldId id="327" r:id="rId18"/>
    <p:sldId id="333" r:id="rId19"/>
    <p:sldId id="336" r:id="rId20"/>
    <p:sldId id="309" r:id="rId21"/>
    <p:sldId id="310" r:id="rId22"/>
    <p:sldId id="332" r:id="rId23"/>
    <p:sldId id="311" r:id="rId24"/>
    <p:sldId id="314" r:id="rId25"/>
    <p:sldId id="315" r:id="rId26"/>
    <p:sldId id="317" r:id="rId27"/>
    <p:sldId id="338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574"/>
  </p:normalViewPr>
  <p:slideViewPr>
    <p:cSldViewPr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77AC98A-C185-4CC2-9FD5-4EC7BEDD76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DB1D27E-3587-4916-9AE8-6A94FB89325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D336C009-F55D-4F97-BC75-D44DF622C5F8}" type="datetime1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4E5B706-4AA5-46A3-A3DE-A5D35B69C9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3994EE63-F215-42CD-A3BD-5CB0535E0C8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192A7B3-60E0-4A7C-8352-C6D12339AA3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7E96BD4-02FC-4201-9098-6797641010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EE7B67E-94E3-48ED-98AF-B00D79B2EB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A44832FE-A3E1-4885-A36F-3BF686FD315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0BB5CE8-616D-4FDD-AE81-848037A22A8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0101A973-A4E3-483A-9571-817CBAE86C2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CFD7C955-C208-4E3D-AEFA-6873DCD63D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4EA3FD6-E54D-4630-B881-1BE0A893EB1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EA3FD6-E54D-4630-B881-1BE0A893EB17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49424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1E17C3-6F4A-429D-8CA8-F316B8B5EB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86D6A8-DA39-4CFD-8A39-EA592914F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F5CAD5-E5A1-4C49-8547-185C8B6503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7D1D6-79CB-499C-8F89-298629E83F0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5395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B3DF2D-2093-4490-BA75-FB956C0BD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8369DE-B4FC-4755-8A04-26CC4CC362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3BB5BA-7F0F-4701-BEDA-78994CA8C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F51A1-AD90-449E-9C3C-1BD11415FFF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0438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5E98D7-7110-434B-B51D-8FAA1B568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E775C6-A621-4534-981A-55A4413161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CE167B-A03D-4976-9DBE-57932591C4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E3AC0-A850-40C1-ABE0-46C2A0D52F7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2861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49796-0B4C-423B-8FAB-313981B57D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720EA7-E3FB-4655-AB1D-A8C8C9A77F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16C0D-5F41-4DC8-870E-6947187C7E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BB23-94A9-4DE9-BBAE-8ECC70D8573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47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1CB929-F07B-4885-B540-5541865B1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03D41C-E85C-42D2-BEA8-64B09480EE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4CA92A-6743-4460-94A9-C419B2248D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1F1CD-99A4-4195-BB30-7EA46496EFE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3284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99717E-3809-4D76-8B39-D274E96A03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7243182-A1BA-4509-9EE0-A431DED393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3E1E00-2F82-46A2-BA0D-DF1B95322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F68EE-AB3B-4C1D-8C59-7A50BE5D1EC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6980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D49C365-9680-4CD6-866C-C29AA1F121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920FD1-3061-42F7-9F31-69BFD71E69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F3F7E14-B7B4-48DB-9220-5011396CF1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090B3-9BF6-45C1-84CC-195EFCADC69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122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4E24F0-0C97-44A5-AFEF-2A6C3FA9B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E799DE-DAE4-4ADF-B96D-368A0F1751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6F355D-E1DA-4E5A-B28E-357E488F2E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6158C-6542-442C-996D-2BA3BC7A47A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6554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0FAF9D-A9FD-42E1-9167-01EF4DD4AD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84FE09-E2FE-42F7-8A3A-E62864BCDE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43FE0-AB18-477F-928A-F4B3195DE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0476A-A8CF-4C83-8065-EFDF71F2873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3815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AABAF7-61A1-4B26-B7B0-838D3243D8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B92B3F-A194-4417-AA2B-518E71267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2AA2D6-9347-4AC9-9349-3C04247640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C5595-F6EE-4480-BBFD-DBC0875FD05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7719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232EAF-0A90-4C19-A87D-ED7D97E996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8F33F7-EB1C-457A-AC45-2389A23357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0E5916-FB5A-451D-A251-A6BCE3925A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383F0-B7DE-4405-9291-619AADDDA05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61083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AECDA99-F5AF-45E1-B6F1-152FF911C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CDB3028-F387-467E-9A9E-F2958AC5B3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9E5F9E9-BEB8-4B40-9F50-24CB15D5F2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7622C-9EAE-4040-B4F4-A82DDA66832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174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A22154-BEA6-4B4A-BDA7-501968363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87E287-F40F-4DE5-AB23-943C657C32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8DED2C-28D3-4699-B512-ECA3369F1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5C38C-6F24-4477-B819-30ABDC4602E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6259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836815-1175-45C0-A78B-61FC4FF79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9AB4B61-C492-45AC-83CF-46752DB88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EE6CE6D-FFAD-4744-A880-27CA1E72DBA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2CEDB4-F67D-400D-895F-A1392C71DD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DBD031A-A5B8-4C14-86F9-90A6CD2308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D22DCBE-0608-4CDE-AD36-7D5C040A5C0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7CC1F2-40FC-4F2A-B471-87320F97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Do Now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9D13A4-0BF9-4F47-92D0-1F5CA8D25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are the 3 pieces of evidence for the theory of Continental Drift?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Who developed the theory?</a:t>
            </a:r>
          </a:p>
        </p:txBody>
      </p:sp>
    </p:spTree>
    <p:extLst>
      <p:ext uri="{BB962C8B-B14F-4D97-AF65-F5344CB8AC3E}">
        <p14:creationId xmlns:p14="http://schemas.microsoft.com/office/powerpoint/2010/main" val="86824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E48EAAC7-6410-44F4-9B07-345E560C9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Plate Tectonics</a:t>
            </a:r>
          </a:p>
        </p:txBody>
      </p:sp>
      <p:pic>
        <p:nvPicPr>
          <p:cNvPr id="8" name="Content Placeholder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7121F23D-1C42-46FD-A682-9F53930E6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491" r="11836" b="1"/>
          <a:stretch/>
        </p:blipFill>
        <p:spPr>
          <a:xfrm>
            <a:off x="381000" y="1524001"/>
            <a:ext cx="4922520" cy="4574306"/>
          </a:xfrm>
          <a:prstGeom prst="rect">
            <a:avLst/>
          </a:prstGeom>
        </p:spPr>
      </p:pic>
      <p:sp>
        <p:nvSpPr>
          <p:cNvPr id="56323" name="Rectangle 3">
            <a:extLst>
              <a:ext uri="{FF2B5EF4-FFF2-40B4-BE49-F238E27FC236}">
                <a16:creationId xmlns:a16="http://schemas.microsoft.com/office/drawing/2014/main" id="{D81BA9C9-5A5E-41C4-80EA-BD229C3DB46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664708" y="1602657"/>
            <a:ext cx="3098292" cy="4574306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Crust is broken into pieces (plates).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crust </a:t>
            </a: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always</a:t>
            </a: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made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(ridges and volcanoes)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 crust</a:t>
            </a: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always being destroyed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(by subduction)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72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50" name="Rectangle 74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953" y="0"/>
            <a:ext cx="4606047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953" y="0"/>
            <a:ext cx="323928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29" name="Rectangle 2">
            <a:extLst>
              <a:ext uri="{FF2B5EF4-FFF2-40B4-BE49-F238E27FC236}">
                <a16:creationId xmlns:a16="http://schemas.microsoft.com/office/drawing/2014/main" id="{6A840396-072C-4614-81D1-B13A74825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4975" y="304800"/>
            <a:ext cx="4572001" cy="914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0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Plate Boundaries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E16239-E2E2-4FE2-9512-56F4A98A8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655" y="484632"/>
            <a:ext cx="2404689" cy="5733287"/>
          </a:xfrm>
          <a:prstGeom prst="rect">
            <a:avLst/>
          </a:prstGeom>
        </p:spPr>
      </p:pic>
      <p:sp>
        <p:nvSpPr>
          <p:cNvPr id="57347" name="Rectangle 3">
            <a:extLst>
              <a:ext uri="{FF2B5EF4-FFF2-40B4-BE49-F238E27FC236}">
                <a16:creationId xmlns:a16="http://schemas.microsoft.com/office/drawing/2014/main" id="{CEFC3096-0499-4B24-B28D-F922112F33B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37953" y="1676400"/>
            <a:ext cx="4529847" cy="4541337"/>
          </a:xfrm>
        </p:spPr>
        <p:txBody>
          <a:bodyPr vert="horz" lIns="91440" tIns="45720" rIns="91440" bIns="45720" rtlCol="0">
            <a:normAutofit/>
          </a:bodyPr>
          <a:lstStyle/>
          <a:p>
            <a:pPr marL="381000"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Where plates meet, three things can happen:</a:t>
            </a:r>
          </a:p>
          <a:p>
            <a:pPr marL="6096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0" eaLnBrk="1" hangingPunct="1">
              <a:lnSpc>
                <a:spcPct val="90000"/>
              </a:lnSpc>
            </a:pPr>
            <a:r>
              <a:rPr lang="en-US" altLang="en-US" sz="2800" u="sng" kern="1200" dirty="0">
                <a:latin typeface="Calibri" panose="020F0502020204030204" pitchFamily="34" charset="0"/>
                <a:cs typeface="Calibri" panose="020F0502020204030204" pitchFamily="34" charset="0"/>
              </a:rPr>
              <a:t>Diverge</a:t>
            </a: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 – move apart</a:t>
            </a:r>
          </a:p>
          <a:p>
            <a:pPr marL="381000" eaLnBrk="1" hangingPunct="1">
              <a:lnSpc>
                <a:spcPct val="90000"/>
              </a:lnSpc>
            </a:pPr>
            <a:endParaRPr lang="en-US" altLang="en-US" sz="2800" u="sng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0" eaLnBrk="1" hangingPunct="1">
              <a:lnSpc>
                <a:spcPct val="90000"/>
              </a:lnSpc>
            </a:pPr>
            <a:r>
              <a:rPr lang="en-US" altLang="en-US" sz="2800" u="sng" kern="1200" dirty="0">
                <a:latin typeface="Calibri" panose="020F0502020204030204" pitchFamily="34" charset="0"/>
                <a:cs typeface="Calibri" panose="020F0502020204030204" pitchFamily="34" charset="0"/>
              </a:rPr>
              <a:t>Converge</a:t>
            </a: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 – come together</a:t>
            </a:r>
          </a:p>
          <a:p>
            <a:pPr marL="381000" eaLnBrk="1" hangingPunct="1">
              <a:lnSpc>
                <a:spcPct val="90000"/>
              </a:lnSpc>
            </a:pPr>
            <a:endParaRPr lang="en-US" altLang="en-US" sz="2800" u="sng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0" eaLnBrk="1" hangingPunct="1">
              <a:lnSpc>
                <a:spcPct val="90000"/>
              </a:lnSpc>
            </a:pPr>
            <a:r>
              <a:rPr lang="en-US" altLang="en-US" sz="2800" u="sng" kern="1200" dirty="0">
                <a:latin typeface="Calibri" panose="020F0502020204030204" pitchFamily="34" charset="0"/>
                <a:cs typeface="Calibri" panose="020F0502020204030204" pitchFamily="34" charset="0"/>
              </a:rPr>
              <a:t>Transform</a:t>
            </a: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 – move past each other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692AC906-E563-4C11-A8BD-6A46D62C2C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29266"/>
            <a:ext cx="307289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100" b="1" kern="1200" dirty="0">
                <a:solidFill>
                  <a:schemeClr val="tx1"/>
                </a:solidFill>
              </a:rPr>
              <a:t>Divergent Plates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F9FED348-AA87-4B64-BAFD-371EC4677F4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895600"/>
            <a:ext cx="3072897" cy="3048000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eaLnBrk="1" hangingPunct="1">
              <a:lnSpc>
                <a:spcPct val="90000"/>
              </a:lnSpc>
            </a:pPr>
            <a:r>
              <a:rPr lang="en-US" altLang="en-US" sz="3200" kern="1200" dirty="0">
                <a:latin typeface="Calibri" panose="020F0502020204030204" pitchFamily="34" charset="0"/>
                <a:cs typeface="Calibri" panose="020F0502020204030204" pitchFamily="34" charset="0"/>
              </a:rPr>
              <a:t>youngest rock where magma rises.</a:t>
            </a:r>
          </a:p>
        </p:txBody>
      </p:sp>
      <p:pic>
        <p:nvPicPr>
          <p:cNvPr id="6" name="Content Placeholder 5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73707D70-1476-4D63-95FC-E9A3FE801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40" r="14584" b="-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Content Placeholder 2">
            <a:extLst>
              <a:ext uri="{FF2B5EF4-FFF2-40B4-BE49-F238E27FC236}">
                <a16:creationId xmlns:a16="http://schemas.microsoft.com/office/drawing/2014/main" id="{F574DF2D-E7C6-4E2A-A1EA-538790F8EEE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609600"/>
            <a:ext cx="7715250" cy="54864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Content Placeholder 2" descr="2008_age_of_oceans_plates.jpg">
            <a:extLst>
              <a:ext uri="{FF2B5EF4-FFF2-40B4-BE49-F238E27FC236}">
                <a16:creationId xmlns:a16="http://schemas.microsoft.com/office/drawing/2014/main" id="{3A8D46E3-FE23-45F3-BF8C-4D7A96A5EEE2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10" b="-8710"/>
          <a:stretch>
            <a:fillRect/>
          </a:stretch>
        </p:blipFill>
        <p:spPr>
          <a:xfrm>
            <a:off x="304800" y="228600"/>
            <a:ext cx="8610600" cy="64008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308F382B-77EA-43E3-AB1D-682A319C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29266"/>
            <a:ext cx="320040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1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 Plates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63AAD552-CA7C-4B95-BBC5-174F24768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2514600"/>
            <a:ext cx="2971800" cy="2438400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When plates move past each other.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Ex. San Andreas Fault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kern="1200" dirty="0"/>
          </a:p>
        </p:txBody>
      </p:sp>
      <p:pic>
        <p:nvPicPr>
          <p:cNvPr id="18" name="Content Placeholder 17" descr="A close up of a map&#10;&#10;Description generated with high confidence">
            <a:extLst>
              <a:ext uri="{FF2B5EF4-FFF2-40B4-BE49-F238E27FC236}">
                <a16:creationId xmlns:a16="http://schemas.microsoft.com/office/drawing/2014/main" id="{2EE559DD-9589-4FE1-9BE1-790E9CA91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7" r="1" b="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46CE06-ABE9-4022-8659-194953C5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San Andreas Fault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A close up of a map&#10;&#10;Description generated with high confidence">
            <a:extLst>
              <a:ext uri="{FF2B5EF4-FFF2-40B4-BE49-F238E27FC236}">
                <a16:creationId xmlns:a16="http://schemas.microsoft.com/office/drawing/2014/main" id="{92C169DB-876B-463B-8D59-069FF5017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5366" y="839220"/>
            <a:ext cx="4915159" cy="51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06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view of a mountain&#10;&#10;Description generated with very high confidence">
            <a:extLst>
              <a:ext uri="{FF2B5EF4-FFF2-40B4-BE49-F238E27FC236}">
                <a16:creationId xmlns:a16="http://schemas.microsoft.com/office/drawing/2014/main" id="{7433BE84-6707-4148-A4A3-3EE9FEEF4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B4E208-EF4C-4AE1-9097-C4CCF43B6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42595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Andreas Fault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71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>
            <a:extLst>
              <a:ext uri="{FF2B5EF4-FFF2-40B4-BE49-F238E27FC236}">
                <a16:creationId xmlns:a16="http://schemas.microsoft.com/office/drawing/2014/main" id="{33F43092-50FB-4ECA-8CA1-B02DB236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752849"/>
            <a:ext cx="2971800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0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Converging Plates</a:t>
            </a:r>
          </a:p>
        </p:txBody>
      </p:sp>
      <p:pic>
        <p:nvPicPr>
          <p:cNvPr id="5" name="Content Placeholder 4" descr="A close up of a logo&#10;&#10;Description generated with high confidence">
            <a:extLst>
              <a:ext uri="{FF2B5EF4-FFF2-40B4-BE49-F238E27FC236}">
                <a16:creationId xmlns:a16="http://schemas.microsoft.com/office/drawing/2014/main" id="{17212166-3A9E-465C-9714-9EDDF234D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7211"/>
          <a:stretch/>
        </p:blipFill>
        <p:spPr>
          <a:xfrm>
            <a:off x="20" y="10"/>
            <a:ext cx="9143980" cy="3710603"/>
          </a:xfrm>
          <a:custGeom>
            <a:avLst/>
            <a:gdLst>
              <a:gd name="connsiteX0" fmla="*/ 0 w 12192000"/>
              <a:gd name="connsiteY0" fmla="*/ 0 h 3692092"/>
              <a:gd name="connsiteX1" fmla="*/ 12192000 w 12192000"/>
              <a:gd name="connsiteY1" fmla="*/ 0 h 3692092"/>
              <a:gd name="connsiteX2" fmla="*/ 12192000 w 12192000"/>
              <a:gd name="connsiteY2" fmla="*/ 3504824 h 3692092"/>
              <a:gd name="connsiteX3" fmla="*/ 12024691 w 12192000"/>
              <a:gd name="connsiteY3" fmla="*/ 3517794 h 3692092"/>
              <a:gd name="connsiteX4" fmla="*/ 160485 w 12192000"/>
              <a:gd name="connsiteY4" fmla="*/ 3663863 h 3692092"/>
              <a:gd name="connsiteX5" fmla="*/ 0 w 12192000"/>
              <a:gd name="connsiteY5" fmla="*/ 3692092 h 369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6AE95-BD13-4499-9D54-82FA4DAF8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69181" y="3886200"/>
            <a:ext cx="5614060" cy="2757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plates move toward each other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plates have same density, they crumple and fold, making mountains.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A3F2CD74-E201-4268-B688-77FB32883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043" y="438150"/>
            <a:ext cx="3008313" cy="9334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Subduction</a:t>
            </a:r>
          </a:p>
        </p:txBody>
      </p:sp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BF46438-5D3A-453B-B160-8F5F4C126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657600" y="2438400"/>
            <a:ext cx="5111750" cy="36576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80CC66-AF6F-45D6-904A-B6E74647B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1676400"/>
            <a:ext cx="3276600" cy="1905000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</a:pPr>
            <a:r>
              <a:rPr lang="en-US" altLang="en-US" sz="28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oceanic crust (denser) sinks under continental crust into mantle</a:t>
            </a:r>
            <a:endParaRPr lang="en-US" altLang="en-US" sz="2800" b="1" i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87E3C41F-6C42-4909-B802-750B3946F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38800"/>
            <a:ext cx="7886700" cy="8223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Subduction</a:t>
            </a:r>
          </a:p>
        </p:txBody>
      </p:sp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F006249-D02E-483D-B5A5-736A27E9A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333"/>
          <a:stretch/>
        </p:blipFill>
        <p:spPr>
          <a:xfrm>
            <a:off x="20" y="10"/>
            <a:ext cx="9143980" cy="53959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Content Placeholder 5" descr="slabthermal.jpg">
            <a:extLst>
              <a:ext uri="{FF2B5EF4-FFF2-40B4-BE49-F238E27FC236}">
                <a16:creationId xmlns:a16="http://schemas.microsoft.com/office/drawing/2014/main" id="{41A9A622-27CB-451F-90B6-618088008AEB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5" r="-3125"/>
          <a:stretch>
            <a:fillRect/>
          </a:stretch>
        </p:blipFill>
        <p:spPr/>
      </p:pic>
      <p:sp>
        <p:nvSpPr>
          <p:cNvPr id="39938" name="Title 1">
            <a:extLst>
              <a:ext uri="{FF2B5EF4-FFF2-40B4-BE49-F238E27FC236}">
                <a16:creationId xmlns:a16="http://schemas.microsoft.com/office/drawing/2014/main" id="{CEE83091-D370-4A1A-9411-04DDB4907E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r>
              <a:rPr lang="en-US" altLang="en-US" b="1"/>
              <a:t>Thermal Slab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1985" name="Title 1">
            <a:extLst>
              <a:ext uri="{FF2B5EF4-FFF2-40B4-BE49-F238E27FC236}">
                <a16:creationId xmlns:a16="http://schemas.microsoft.com/office/drawing/2014/main" id="{CB5AA10C-7898-48BF-B192-E9C3ED52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 altLang="en-US" sz="4100" b="1">
                <a:solidFill>
                  <a:srgbClr val="FFFFFF"/>
                </a:solidFill>
                <a:latin typeface="Calibri" panose="020F0502020204030204" pitchFamily="34" charset="0"/>
              </a:rPr>
              <a:t>Subduction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0FF0-E179-491A-A550-333E05E13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583" y="801866"/>
            <a:ext cx="4277617" cy="5230634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All subduction zones have:</a:t>
            </a:r>
          </a:p>
          <a:p>
            <a:pPr>
              <a:buFontTx/>
              <a:buNone/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Volcanoes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Ocean Trenches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Earthquakes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Tsunamis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9315B51-5245-4421-9142-6425E7302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B14F11-7B5F-41B8-8147-84A56A0F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Andes Mountains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B7EDC6-B0F5-401C-84F9-67520DFA9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7198" y="1863801"/>
            <a:ext cx="7689603" cy="444074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D139D02-D0F1-4A54-90A5-35D37E9D4763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664970" y="609600"/>
            <a:ext cx="5814060" cy="54864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ubduction Simulation">
            <a:hlinkClick r:id="" action="ppaction://media"/>
            <a:extLst>
              <a:ext uri="{FF2B5EF4-FFF2-40B4-BE49-F238E27FC236}">
                <a16:creationId xmlns:a16="http://schemas.microsoft.com/office/drawing/2014/main" id="{00319B4B-2F8C-48EE-B205-4726699471D4}"/>
              </a:ext>
            </a:extLst>
          </p:cNvPr>
          <p:cNvPicPr>
            <a:picLocks noGrp="1" noChangeAspect="1"/>
          </p:cNvPicPr>
          <p:nvPr>
            <p:ph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762000"/>
            <a:ext cx="7772400" cy="5181600"/>
          </a:xfrm>
        </p:spPr>
      </p:pic>
    </p:spTree>
    <p:extLst>
      <p:ext uri="{BB962C8B-B14F-4D97-AF65-F5344CB8AC3E}">
        <p14:creationId xmlns:p14="http://schemas.microsoft.com/office/powerpoint/2010/main" val="247237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7CA93C-E05F-4911-AB45-92CDE416E700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Do Now</a:t>
            </a:r>
            <a:r>
              <a:rPr lang="en-US" dirty="0"/>
              <a:t> </a:t>
            </a:r>
          </a:p>
        </p:txBody>
      </p:sp>
      <p:pic>
        <p:nvPicPr>
          <p:cNvPr id="4" name="Picture 3" descr="A close up of a map&#10;&#10;Description generated with high confidence">
            <a:extLst>
              <a:ext uri="{FF2B5EF4-FFF2-40B4-BE49-F238E27FC236}">
                <a16:creationId xmlns:a16="http://schemas.microsoft.com/office/drawing/2014/main" id="{A732D0F2-E5BF-452C-AB89-2D52DE5EA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362200"/>
            <a:ext cx="5504314" cy="25051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A3BE73-F2D2-4316-B805-F24EB783AF68}"/>
              </a:ext>
            </a:extLst>
          </p:cNvPr>
          <p:cNvSpPr txBox="1"/>
          <p:nvPr/>
        </p:nvSpPr>
        <p:spPr>
          <a:xfrm>
            <a:off x="304800" y="236220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at least one full sentence, identify the location (A,B,C or D)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the newest bedrock would be located and explain the science behind it. </a:t>
            </a:r>
          </a:p>
        </p:txBody>
      </p:sp>
    </p:spTree>
    <p:extLst>
      <p:ext uri="{BB962C8B-B14F-4D97-AF65-F5344CB8AC3E}">
        <p14:creationId xmlns:p14="http://schemas.microsoft.com/office/powerpoint/2010/main" val="2752754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3">
            <a:extLst>
              <a:ext uri="{FF2B5EF4-FFF2-40B4-BE49-F238E27FC236}">
                <a16:creationId xmlns:a16="http://schemas.microsoft.com/office/drawing/2014/main" id="{3597823A-5556-45DA-B407-0F1E1576FC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29266"/>
            <a:ext cx="2963418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Hot Spots</a:t>
            </a:r>
          </a:p>
        </p:txBody>
      </p:sp>
      <p:sp>
        <p:nvSpPr>
          <p:cNvPr id="49166" name="Rectangle 14">
            <a:extLst>
              <a:ext uri="{FF2B5EF4-FFF2-40B4-BE49-F238E27FC236}">
                <a16:creationId xmlns:a16="http://schemas.microsoft.com/office/drawing/2014/main" id="{385CC0DC-E455-422F-912B-EDDB07F9BAA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2438400"/>
            <a:ext cx="3200400" cy="378541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Some volcanoes form far from plate edges.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Hawaiian volcanoes are 4,000 km from a plate boundary.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How do they form?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Mantle Plume!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5B922415-C5AE-4D70-9FF3-C7E1493C7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6239" y="1800923"/>
            <a:ext cx="4211126" cy="310293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5" descr="hawaii">
            <a:extLst>
              <a:ext uri="{FF2B5EF4-FFF2-40B4-BE49-F238E27FC236}">
                <a16:creationId xmlns:a16="http://schemas.microsoft.com/office/drawing/2014/main" id="{E7C1A2F1-C569-4AA3-B43D-0D9747977DC5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1538" y="971550"/>
            <a:ext cx="7400925" cy="47625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78BB8B6-4014-47B1-8346-70401BF1F0A4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85800" y="1282485"/>
            <a:ext cx="7772400" cy="4127715"/>
          </a:xfrm>
        </p:spPr>
      </p:pic>
    </p:spTree>
    <p:extLst>
      <p:ext uri="{BB962C8B-B14F-4D97-AF65-F5344CB8AC3E}">
        <p14:creationId xmlns:p14="http://schemas.microsoft.com/office/powerpoint/2010/main" val="2357488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9" descr="hawaii-emperor">
            <a:extLst>
              <a:ext uri="{FF2B5EF4-FFF2-40B4-BE49-F238E27FC236}">
                <a16:creationId xmlns:a16="http://schemas.microsoft.com/office/drawing/2014/main" id="{D1F91ECE-6F84-42ED-BD4C-AAA3F872BF5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3225" y="609600"/>
            <a:ext cx="5795963" cy="54864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" descr="USmap-3D">
            <a:extLst>
              <a:ext uri="{FF2B5EF4-FFF2-40B4-BE49-F238E27FC236}">
                <a16:creationId xmlns:a16="http://schemas.microsoft.com/office/drawing/2014/main" id="{2105DDEF-D565-41CE-80D5-BC2A8F323847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930275"/>
            <a:ext cx="7772400" cy="484505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 descr="Yellowstone">
            <a:extLst>
              <a:ext uri="{FF2B5EF4-FFF2-40B4-BE49-F238E27FC236}">
                <a16:creationId xmlns:a16="http://schemas.microsoft.com/office/drawing/2014/main" id="{4EEF1FAC-C068-4DFD-8B7A-ECCD3B9A9D2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3788" y="609600"/>
            <a:ext cx="6956425" cy="54864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7" descr="yellowstonwcolmap">
            <a:extLst>
              <a:ext uri="{FF2B5EF4-FFF2-40B4-BE49-F238E27FC236}">
                <a16:creationId xmlns:a16="http://schemas.microsoft.com/office/drawing/2014/main" id="{76E88510-CE33-4544-87C6-31AE52F3E38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081088"/>
            <a:ext cx="5715000" cy="454342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96D6B527-139A-4EA6-8490-DD17635B1318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067713" y="609600"/>
            <a:ext cx="7008574" cy="5486400"/>
          </a:xfrm>
        </p:spPr>
      </p:pic>
    </p:spTree>
    <p:extLst>
      <p:ext uri="{BB962C8B-B14F-4D97-AF65-F5344CB8AC3E}">
        <p14:creationId xmlns:p14="http://schemas.microsoft.com/office/powerpoint/2010/main" val="423911119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Office PowerPoint</Application>
  <PresentationFormat>On-screen Show (4:3)</PresentationFormat>
  <Paragraphs>57</Paragraphs>
  <Slides>27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Blank Presentation</vt:lpstr>
      <vt:lpstr>Do Now</vt:lpstr>
      <vt:lpstr>Plate Tectonics</vt:lpstr>
      <vt:lpstr>Plate Boundaries</vt:lpstr>
      <vt:lpstr>Divergent Plates</vt:lpstr>
      <vt:lpstr>PowerPoint Presentation</vt:lpstr>
      <vt:lpstr>PowerPoint Presentation</vt:lpstr>
      <vt:lpstr>Transform Plates</vt:lpstr>
      <vt:lpstr>San Andreas Fault</vt:lpstr>
      <vt:lpstr>San Andreas Fault</vt:lpstr>
      <vt:lpstr>Converging Plates</vt:lpstr>
      <vt:lpstr>Subduction</vt:lpstr>
      <vt:lpstr>Subduction</vt:lpstr>
      <vt:lpstr>Thermal Slab</vt:lpstr>
      <vt:lpstr>Subduction</vt:lpstr>
      <vt:lpstr>PowerPoint Presentation</vt:lpstr>
      <vt:lpstr>Andes Mountains</vt:lpstr>
      <vt:lpstr>PowerPoint Presentation</vt:lpstr>
      <vt:lpstr>PowerPoint Presentation</vt:lpstr>
      <vt:lpstr>PowerPoint Presentation</vt:lpstr>
      <vt:lpstr>Hot Spots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 Tectonics</dc:title>
  <dc:creator>M F</dc:creator>
  <cp:lastModifiedBy>M F</cp:lastModifiedBy>
  <cp:revision>6</cp:revision>
  <dcterms:created xsi:type="dcterms:W3CDTF">2019-10-31T00:06:42Z</dcterms:created>
  <dcterms:modified xsi:type="dcterms:W3CDTF">2023-11-14T23:41:14Z</dcterms:modified>
</cp:coreProperties>
</file>