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5" r:id="rId2"/>
    <p:sldId id="276" r:id="rId3"/>
    <p:sldId id="277" r:id="rId4"/>
    <p:sldId id="278" r:id="rId5"/>
    <p:sldId id="279" r:id="rId6"/>
    <p:sldId id="280" r:id="rId7"/>
    <p:sldId id="281" r:id="rId8"/>
    <p:sldId id="282" r:id="rId9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4" d="100"/>
          <a:sy n="64" d="100"/>
        </p:scale>
        <p:origin x="-17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093F62-3E35-448F-8543-824DE7491FDA}" type="datetimeFigureOut">
              <a:rPr lang="en-US"/>
              <a:pPr>
                <a:defRPr/>
              </a:pPr>
              <a:t>9/4/2013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7A830E-F116-4305-92A0-697C457E71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3669BA-8D29-4065-8DAD-042A317A0ED9}" type="datetimeFigureOut">
              <a:rPr lang="en-US"/>
              <a:pPr>
                <a:defRPr/>
              </a:pPr>
              <a:t>9/4/2013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22A008-F29A-491F-A427-BAA81A985F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BD648F-BA21-4A21-A5A5-121CD96C39F5}" type="datetimeFigureOut">
              <a:rPr lang="en-US"/>
              <a:pPr>
                <a:defRPr/>
              </a:pPr>
              <a:t>9/4/2013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04C856-FDA7-40AB-9A85-1F9FCE8C985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380D92-8651-4039-979C-576A46BE35E6}" type="datetimeFigureOut">
              <a:rPr lang="en-US"/>
              <a:pPr>
                <a:defRPr/>
              </a:pPr>
              <a:t>9/4/2013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C936A4-20D4-464F-8CD4-FC6120E7A0A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CEAAA5-88ED-4BDA-AF18-FD35C0E81B23}" type="datetimeFigureOut">
              <a:rPr lang="en-US"/>
              <a:pPr>
                <a:defRPr/>
              </a:pPr>
              <a:t>9/4/2013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1B8B00-43AE-497B-A7A3-A155DCEFF12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92FB82-3836-48EE-8E09-DE528A09E259}" type="datetimeFigureOut">
              <a:rPr lang="en-US"/>
              <a:pPr>
                <a:defRPr/>
              </a:pPr>
              <a:t>9/4/2013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683A2-21AD-4023-BA7D-982CC5CDE3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2642FC-F6BC-4622-BBFA-2BF1201F3991}" type="datetimeFigureOut">
              <a:rPr lang="en-US"/>
              <a:pPr>
                <a:defRPr/>
              </a:pPr>
              <a:t>9/4/2013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97A8C7-11F7-4AB5-84F0-A55CB1D6784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C1461E-5536-46F1-BD88-1E2696D7316C}" type="datetimeFigureOut">
              <a:rPr lang="en-US"/>
              <a:pPr>
                <a:defRPr/>
              </a:pPr>
              <a:t>9/4/2013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8462F5-BA19-4A5A-BE0F-E2D79ABC63C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31146D-CD57-46FF-8297-02F5E352F173}" type="datetimeFigureOut">
              <a:rPr lang="en-US"/>
              <a:pPr>
                <a:defRPr/>
              </a:pPr>
              <a:t>9/4/2013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EA4925-52CF-4B4B-AF4D-BD470B7A5F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653E3A-8A2B-49C0-9236-6598B78EF3E0}" type="datetimeFigureOut">
              <a:rPr lang="en-US"/>
              <a:pPr>
                <a:defRPr/>
              </a:pPr>
              <a:t>9/4/2013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BE9E25-2EA3-46D3-A687-5C4A00F82B5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9CB61A-1EE1-4226-B4E2-93BC3F146370}" type="datetimeFigureOut">
              <a:rPr lang="en-US"/>
              <a:pPr>
                <a:defRPr/>
              </a:pPr>
              <a:t>9/4/2013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35721F-6CC8-4BAF-B798-3BE638675E1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E55E9BB-5608-4617-8D87-748C047DF33D}" type="datetimeFigureOut">
              <a:rPr lang="en-US"/>
              <a:pPr>
                <a:defRPr/>
              </a:pPr>
              <a:t>9/4/2013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D89251F-AB92-49B8-9F2A-A9B205CA66E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Neutron Stars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Arial" charset="0"/>
              <a:buNone/>
            </a:pPr>
            <a:r>
              <a:rPr lang="en-US" smtClean="0"/>
              <a:t>Incredibly dense star left over after Type II supernova of star between 8-20x mass of sun.</a:t>
            </a:r>
          </a:p>
          <a:p>
            <a:pPr eaLnBrk="1" hangingPunct="1">
              <a:buFont typeface="Arial" charset="0"/>
              <a:buNone/>
            </a:pPr>
            <a:endParaRPr lang="en-US" smtClean="0"/>
          </a:p>
          <a:p>
            <a:pPr eaLnBrk="1" hangingPunct="1">
              <a:buFont typeface="Arial" charset="0"/>
              <a:buNone/>
            </a:pPr>
            <a:r>
              <a:rPr lang="en-US" smtClean="0"/>
              <a:t>Diameter 20km (the size of Manhattan), but mass 2x the Sun.</a:t>
            </a:r>
          </a:p>
          <a:p>
            <a:pPr eaLnBrk="1" hangingPunct="1">
              <a:buFont typeface="Arial" charset="0"/>
              <a:buNone/>
            </a:pPr>
            <a:endParaRPr lang="en-US" smtClean="0"/>
          </a:p>
          <a:p>
            <a:pPr eaLnBrk="1" hangingPunct="1">
              <a:buFont typeface="Arial" charset="0"/>
              <a:buNone/>
            </a:pPr>
            <a:r>
              <a:rPr lang="en-US" smtClean="0"/>
              <a:t>1 teaspoon of star would weigh 1 billion tons on Earth!</a:t>
            </a:r>
          </a:p>
          <a:p>
            <a:pPr eaLnBrk="1" hangingPunct="1">
              <a:buFont typeface="Arial" charset="0"/>
              <a:buNone/>
            </a:pP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Picture 3" descr="mid-Neutron_Star_Manhattan.ogv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85725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Picture 1" descr="NeutronStar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28800" y="1574800"/>
            <a:ext cx="5486400" cy="370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Neutron Stars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eaLnBrk="1" hangingPunct="1">
              <a:buFont typeface="Arial" charset="0"/>
              <a:buNone/>
            </a:pPr>
            <a:endParaRPr lang="en-US" smtClean="0"/>
          </a:p>
          <a:p>
            <a:pPr eaLnBrk="1" hangingPunct="1">
              <a:buFont typeface="Arial" charset="0"/>
              <a:buNone/>
            </a:pPr>
            <a:endParaRPr lang="en-US" smtClean="0"/>
          </a:p>
          <a:p>
            <a:pPr eaLnBrk="1" hangingPunct="1">
              <a:buFont typeface="Arial" charset="0"/>
              <a:buNone/>
            </a:pPr>
            <a:r>
              <a:rPr lang="en-US" smtClean="0"/>
              <a:t>Rotates at speeds 1.4 ms to 30 seconds.</a:t>
            </a:r>
          </a:p>
          <a:p>
            <a:pPr eaLnBrk="1" hangingPunct="1">
              <a:buFont typeface="Arial" charset="0"/>
              <a:buNone/>
            </a:pPr>
            <a:endParaRPr lang="en-US" smtClean="0"/>
          </a:p>
          <a:p>
            <a:pPr eaLnBrk="1" hangingPunct="1">
              <a:buFont typeface="Arial" charset="0"/>
              <a:buNone/>
            </a:pPr>
            <a:r>
              <a:rPr lang="en-US" smtClean="0"/>
              <a:t>Roughly 2000 known neutron stars.</a:t>
            </a:r>
          </a:p>
          <a:p>
            <a:pPr eaLnBrk="1" hangingPunct="1">
              <a:buFont typeface="Arial" charset="0"/>
              <a:buNone/>
            </a:pPr>
            <a:endParaRPr lang="en-US" smtClean="0"/>
          </a:p>
          <a:p>
            <a:pPr eaLnBrk="1" hangingPunct="1"/>
            <a:endParaRPr lang="en-US" smtClean="0"/>
          </a:p>
        </p:txBody>
      </p:sp>
      <p:pic>
        <p:nvPicPr>
          <p:cNvPr id="10" name="Content Placeholder 9" descr="Neutron_star_E.gif"/>
          <p:cNvPicPr>
            <a:picLocks noGrp="1" noChangeAspect="1"/>
          </p:cNvPicPr>
          <p:nvPr>
            <p:ph sz="half" idx="2"/>
          </p:nvPr>
        </p:nvPicPr>
        <p:blipFill>
          <a:blip r:embed="rId2"/>
          <a:srcRect t="-20042" b="-20042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Pulsars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/>
              <a:buNone/>
              <a:defRPr/>
            </a:pPr>
            <a:r>
              <a:rPr lang="en-US" dirty="0" smtClean="0"/>
              <a:t>A neutron star that rotates, emitting pulses of radiation (“pulsating star”).</a:t>
            </a:r>
          </a:p>
          <a:p>
            <a:pPr eaLnBrk="1" fontAlgn="auto" hangingPunct="1">
              <a:spcAft>
                <a:spcPts val="0"/>
              </a:spcAft>
              <a:buFont typeface="Arial"/>
              <a:buNone/>
              <a:defRPr/>
            </a:pPr>
            <a:endParaRPr lang="en-US" dirty="0" smtClean="0"/>
          </a:p>
          <a:p>
            <a:pPr eaLnBrk="1" fontAlgn="auto" hangingPunct="1">
              <a:spcAft>
                <a:spcPts val="0"/>
              </a:spcAft>
              <a:buFont typeface="Arial"/>
              <a:buNone/>
              <a:defRPr/>
            </a:pPr>
            <a:r>
              <a:rPr lang="en-US" dirty="0" smtClean="0"/>
              <a:t>Don’t really pulse, but are likely continuous emission… rotation causes pulse (like lighthouse).</a:t>
            </a:r>
          </a:p>
          <a:p>
            <a:pPr eaLnBrk="1" fontAlgn="auto" hangingPunct="1">
              <a:spcAft>
                <a:spcPts val="0"/>
              </a:spcAft>
              <a:buFont typeface="Arial"/>
              <a:buNone/>
              <a:defRPr/>
            </a:pPr>
            <a:endParaRPr lang="en-US" dirty="0" smtClean="0"/>
          </a:p>
          <a:p>
            <a:pPr eaLnBrk="1" fontAlgn="auto" hangingPunct="1">
              <a:spcAft>
                <a:spcPts val="0"/>
              </a:spcAft>
              <a:buFont typeface="Arial"/>
              <a:buNone/>
              <a:defRPr/>
            </a:pPr>
            <a:r>
              <a:rPr lang="en-US" dirty="0" smtClean="0"/>
              <a:t>Rotation regularity precise as atomic clock… none rotate slower than 8.5 seconds.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Pulsars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Arial" charset="0"/>
              <a:buNone/>
            </a:pPr>
            <a:endParaRPr lang="en-US" smtClean="0"/>
          </a:p>
          <a:p>
            <a:pPr eaLnBrk="1" hangingPunct="1">
              <a:buFont typeface="Arial" charset="0"/>
              <a:buNone/>
            </a:pPr>
            <a:r>
              <a:rPr lang="en-US" smtClean="0"/>
              <a:t>Turns off after about 10-100 million years.</a:t>
            </a:r>
          </a:p>
          <a:p>
            <a:pPr eaLnBrk="1" hangingPunct="1">
              <a:buFont typeface="Arial" charset="0"/>
              <a:buNone/>
            </a:pPr>
            <a:endParaRPr lang="en-US" smtClean="0"/>
          </a:p>
          <a:p>
            <a:pPr eaLnBrk="1" hangingPunct="1">
              <a:buFont typeface="Arial" charset="0"/>
              <a:buNone/>
            </a:pPr>
            <a:r>
              <a:rPr lang="en-US" smtClean="0"/>
              <a:t>Of all pulsars in 13.8 by age of universe, 99% no longer pulsate.</a:t>
            </a:r>
          </a:p>
          <a:p>
            <a:pPr eaLnBrk="1" hangingPunct="1">
              <a:buFont typeface="Arial" charset="0"/>
              <a:buNone/>
            </a:pPr>
            <a:endParaRPr lang="en-US" smtClean="0"/>
          </a:p>
          <a:p>
            <a:pPr eaLnBrk="1" hangingPunct="1">
              <a:buFont typeface="Arial" charset="0"/>
              <a:buNone/>
            </a:pPr>
            <a:r>
              <a:rPr lang="en-US" smtClean="0"/>
              <a:t>Still not very well understood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Magnetars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/>
              <a:buNone/>
              <a:defRPr/>
            </a:pPr>
            <a:r>
              <a:rPr lang="en-US" dirty="0" smtClean="0"/>
              <a:t>Type of pulsar with extremely powerful magnetic field.</a:t>
            </a:r>
          </a:p>
          <a:p>
            <a:pPr eaLnBrk="1" fontAlgn="auto" hangingPunct="1">
              <a:spcAft>
                <a:spcPts val="0"/>
              </a:spcAft>
              <a:buFont typeface="Arial"/>
              <a:buNone/>
              <a:defRPr/>
            </a:pPr>
            <a:endParaRPr lang="en-US" dirty="0" smtClean="0"/>
          </a:p>
          <a:p>
            <a:pPr eaLnBrk="1" fontAlgn="auto" hangingPunct="1">
              <a:spcAft>
                <a:spcPts val="0"/>
              </a:spcAft>
              <a:buFont typeface="Arial"/>
              <a:buNone/>
              <a:defRPr/>
            </a:pPr>
            <a:r>
              <a:rPr lang="en-US" dirty="0" smtClean="0"/>
              <a:t>Have very strong bursts of x-rays and gamma rays.</a:t>
            </a:r>
          </a:p>
          <a:p>
            <a:pPr eaLnBrk="1" fontAlgn="auto" hangingPunct="1">
              <a:spcAft>
                <a:spcPts val="0"/>
              </a:spcAft>
              <a:buFont typeface="Arial"/>
              <a:buNone/>
              <a:defRPr/>
            </a:pPr>
            <a:endParaRPr lang="en-US" dirty="0" smtClean="0"/>
          </a:p>
          <a:p>
            <a:pPr eaLnBrk="1" fontAlgn="auto" hangingPunct="1">
              <a:spcAft>
                <a:spcPts val="0"/>
              </a:spcAft>
              <a:buFont typeface="Arial"/>
              <a:buNone/>
              <a:defRPr/>
            </a:pPr>
            <a:r>
              <a:rPr lang="en-US" dirty="0" smtClean="0"/>
              <a:t>Slower rotation than regular pulsar =  </a:t>
            </a:r>
            <a:r>
              <a:rPr lang="en-US" i="1" dirty="0" smtClean="0"/>
              <a:t>only</a:t>
            </a:r>
            <a:r>
              <a:rPr lang="en-US" dirty="0" smtClean="0"/>
              <a:t> 1-10 seconds per rotation.</a:t>
            </a:r>
          </a:p>
          <a:p>
            <a:pPr eaLnBrk="1" fontAlgn="auto" hangingPunct="1">
              <a:spcAft>
                <a:spcPts val="0"/>
              </a:spcAft>
              <a:buFont typeface="Arial"/>
              <a:buNone/>
              <a:defRPr/>
            </a:pPr>
            <a:endParaRPr lang="en-US" dirty="0" smtClean="0"/>
          </a:p>
          <a:p>
            <a:pPr eaLnBrk="1" fontAlgn="auto" hangingPunct="1">
              <a:spcAft>
                <a:spcPts val="0"/>
              </a:spcAft>
              <a:buFont typeface="Arial"/>
              <a:buNone/>
              <a:defRPr/>
            </a:pPr>
            <a:r>
              <a:rPr lang="en-US" dirty="0" smtClean="0"/>
              <a:t>Only last about 10,000 years.</a:t>
            </a:r>
          </a:p>
          <a:p>
            <a:pPr eaLnBrk="1" fontAlgn="auto" hangingPunct="1">
              <a:spcAft>
                <a:spcPts val="0"/>
              </a:spcAft>
              <a:buFont typeface="Arial"/>
              <a:buNone/>
              <a:defRPr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Starquakes</a:t>
            </a:r>
          </a:p>
        </p:txBody>
      </p:sp>
      <p:sp>
        <p:nvSpPr>
          <p:cNvPr id="38915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buFont typeface="Arial" charset="0"/>
              <a:buNone/>
            </a:pPr>
            <a:r>
              <a:rPr lang="en-US" smtClean="0"/>
              <a:t>When a neutron star’s crust adjusts (similar to an earthquake).</a:t>
            </a:r>
          </a:p>
          <a:p>
            <a:pPr eaLnBrk="1" hangingPunct="1">
              <a:buFont typeface="Arial" charset="0"/>
              <a:buNone/>
            </a:pPr>
            <a:endParaRPr lang="en-US" smtClean="0"/>
          </a:p>
          <a:p>
            <a:pPr eaLnBrk="1" hangingPunct="1">
              <a:buFont typeface="Arial" charset="0"/>
              <a:buNone/>
            </a:pPr>
            <a:r>
              <a:rPr lang="en-US" smtClean="0"/>
              <a:t>Tremendous amount of energy released in form of gamma rays.</a:t>
            </a:r>
          </a:p>
          <a:p>
            <a:pPr eaLnBrk="1" hangingPunct="1">
              <a:buFont typeface="Arial" charset="0"/>
              <a:buNone/>
            </a:pPr>
            <a:endParaRPr lang="en-US" smtClean="0"/>
          </a:p>
          <a:p>
            <a:pPr eaLnBrk="1" hangingPunct="1">
              <a:buFont typeface="Arial" charset="0"/>
              <a:buNone/>
            </a:pPr>
            <a:r>
              <a:rPr lang="en-US" smtClean="0"/>
              <a:t>Caused by either the magnetic field or because the star is slowing its spin.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5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202</TotalTime>
  <Words>186</Words>
  <Application>Microsoft Office PowerPoint</Application>
  <PresentationFormat>On-screen Show (4:3)</PresentationFormat>
  <Paragraphs>39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Design Template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Neutron Stars</vt:lpstr>
      <vt:lpstr>Slide 2</vt:lpstr>
      <vt:lpstr>Slide 3</vt:lpstr>
      <vt:lpstr>Neutron Stars</vt:lpstr>
      <vt:lpstr>Pulsars</vt:lpstr>
      <vt:lpstr>Pulsars</vt:lpstr>
      <vt:lpstr>Magnetars</vt:lpstr>
      <vt:lpstr>Starquakes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Supernovas</dc:title>
  <dc:creator>Michael Freedman</dc:creator>
  <cp:lastModifiedBy>Benjamin N. Cardozo H.S.</cp:lastModifiedBy>
  <cp:revision>10</cp:revision>
  <dcterms:created xsi:type="dcterms:W3CDTF">2012-03-06T23:12:50Z</dcterms:created>
  <dcterms:modified xsi:type="dcterms:W3CDTF">2013-09-04T13:20:40Z</dcterms:modified>
</cp:coreProperties>
</file>