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0"/>
  </p:handoutMasterIdLst>
  <p:sldIdLst>
    <p:sldId id="272" r:id="rId2"/>
    <p:sldId id="373" r:id="rId3"/>
    <p:sldId id="405" r:id="rId4"/>
    <p:sldId id="258" r:id="rId5"/>
    <p:sldId id="265" r:id="rId6"/>
    <p:sldId id="393" r:id="rId7"/>
    <p:sldId id="295" r:id="rId8"/>
    <p:sldId id="262" r:id="rId9"/>
    <p:sldId id="259" r:id="rId10"/>
    <p:sldId id="257" r:id="rId11"/>
    <p:sldId id="395" r:id="rId12"/>
    <p:sldId id="396" r:id="rId13"/>
    <p:sldId id="398" r:id="rId14"/>
    <p:sldId id="400" r:id="rId15"/>
    <p:sldId id="397" r:id="rId16"/>
    <p:sldId id="401" r:id="rId17"/>
    <p:sldId id="406" r:id="rId18"/>
    <p:sldId id="403" r:id="rId1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5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7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E2D5AEE-1A97-480B-8F89-00968FA5B8F9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5ECA15-9CE1-45F4-8944-0570B1291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48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7D14F-70A8-44F6-9915-6E0DD51B6C7E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6C831-2C44-4989-B459-553F4596C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27640-3D64-4D02-B156-1168DBFC1CEE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11DD4-2278-4C2F-9EE3-2676B6CEE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79758-9E30-4EA4-B149-D62A3187FD58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0B9D5-BEC3-4250-832F-D6E7E2D394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D5221-377A-4C55-B8D9-BF2A7ADCFEFD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BE63E-A35F-4D57-B29A-AF08E0E849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F4233-2A80-4C6D-8FC4-2CDEB92FB957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175E7-3EF0-414A-A98E-A533F81441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709EB-2BB6-4554-AB3F-329B782E6E2B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99BE2-CDD4-4405-916D-8EFE5A0456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99D6-6FEF-4015-8A4B-14F3A15730EB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DD5EB-3A1D-49F7-AA15-5D4AE2B36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C5002-CE8E-4175-BA64-B18C6E685ACF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929C1-E810-494F-A023-61C5B90CC5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8AF30-0E39-4DBE-B107-64CA60C74C12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CAD16-9817-451A-92DF-E80EA466A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260E9-9EC2-479C-98DC-F94C0721D501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492B-96CF-4A86-9929-93E60CC7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95E9-941F-45E4-942F-B5BD5CFDC2E5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703D7-798E-43D7-8881-54AA172FA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79F01-ED88-499A-9CB2-84C6AEC45184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7BFE1-3D51-41D0-8C36-6F921D743D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19CC66-8FC7-4C50-B6D8-E6E43CFFFBD7}" type="datetimeFigureOut">
              <a:rPr lang="en-US"/>
              <a:pPr>
                <a:defRPr/>
              </a:pPr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D12F874-E702-4D3E-8EA6-5C85ABD5A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Neptune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76225"/>
            <a:ext cx="8229600" cy="5846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Neptune_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601788" y="274638"/>
            <a:ext cx="5938837" cy="5851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047" y="274638"/>
            <a:ext cx="6357906" cy="5851525"/>
          </a:xfrm>
        </p:spPr>
      </p:pic>
    </p:spTree>
    <p:extLst>
      <p:ext uri="{BB962C8B-B14F-4D97-AF65-F5344CB8AC3E}">
        <p14:creationId xmlns:p14="http://schemas.microsoft.com/office/powerpoint/2010/main" val="335790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Neptune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largest planet with 13 moons. 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 smtClean="0"/>
              <a:t>Similar to Uranus in composition.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 smtClean="0"/>
              <a:t>Neptune and Uranus are called “ice giants.”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Basics</a:t>
            </a:r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400" dirty="0" smtClean="0"/>
              <a:t>Diameter  =  4x size of Earth (63 Earths fit in Uranus)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400" dirty="0" smtClean="0"/>
              <a:t>Density  =  1.64 g/cm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 (densest Jovian planet)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400" dirty="0" smtClean="0"/>
              <a:t>Rotation  =   16 hours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400" dirty="0" smtClean="0"/>
              <a:t>Revolution  =  165 years (for 20 years, Pluto is closer than Neptune… ended in 199)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400" dirty="0" smtClean="0"/>
              <a:t>Temperature  =  -214 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C  (-353 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F)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090247"/>
            <a:ext cx="4771292" cy="4630616"/>
          </a:xfrm>
        </p:spPr>
      </p:pic>
    </p:spTree>
    <p:extLst>
      <p:ext uri="{BB962C8B-B14F-4D97-AF65-F5344CB8AC3E}">
        <p14:creationId xmlns:p14="http://schemas.microsoft.com/office/powerpoint/2010/main" val="312080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Content Placeholder 3" descr="planetscomparison.jpg"/>
          <p:cNvPicPr>
            <a:picLocks noGrp="1" noChangeAspect="1"/>
          </p:cNvPicPr>
          <p:nvPr>
            <p:ph/>
          </p:nvPr>
        </p:nvPicPr>
        <p:blipFill>
          <a:blip r:embed="rId2"/>
          <a:srcRect t="-13446" b="-1344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Atmosphere - Interior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	Mostly hydrogen (85%) and helium (15%).</a:t>
            </a:r>
          </a:p>
          <a:p>
            <a:pPr eaLnBrk="1" hangingPunct="1">
              <a:buFont typeface="Arial" charset="0"/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	Bluer than Uranus… not sure why (methane is blue/green).</a:t>
            </a:r>
          </a:p>
          <a:p>
            <a:pPr eaLnBrk="1" hangingPunct="1">
              <a:buFont typeface="Arial" charset="0"/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	Contains “ices” like water, ammonia, methane, along with hydrocarbons.</a:t>
            </a:r>
          </a:p>
          <a:p>
            <a:pPr eaLnBrk="1" hangingPunct="1"/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	Earth-size solid core.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Core</a:t>
            </a:r>
          </a:p>
        </p:txBody>
      </p:sp>
      <p:pic>
        <p:nvPicPr>
          <p:cNvPr id="25602" name="Content Placeholder 4" descr="jupitergas_interior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152" r="-415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Magnetic Field</a:t>
            </a:r>
          </a:p>
        </p:txBody>
      </p:sp>
      <p:sp>
        <p:nvSpPr>
          <p:cNvPr id="16388" name="Rectangle 4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Tilted 60 degrees from axis of rotation, similar to Uranus.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Might be generated by water-ammonia ocean.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About 27x as powerful as Earth.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Triton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	Retrograde motion… opposite to Neptune’s rotation.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Probably a captured </a:t>
            </a:r>
            <a:r>
              <a:rPr lang="en-US" dirty="0" err="1" smtClean="0"/>
              <a:t>plutoid</a:t>
            </a:r>
            <a:r>
              <a:rPr lang="en-US" dirty="0" smtClean="0"/>
              <a:t> from Kuiper Belt.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Geologically active… nitrogen geysers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39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190" y="910590"/>
            <a:ext cx="6103620" cy="4579620"/>
          </a:xfrm>
        </p:spPr>
      </p:pic>
    </p:spTree>
    <p:extLst>
      <p:ext uri="{BB962C8B-B14F-4D97-AF65-F5344CB8AC3E}">
        <p14:creationId xmlns:p14="http://schemas.microsoft.com/office/powerpoint/2010/main" val="1698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7319"/>
            <a:ext cx="8229600" cy="5846163"/>
          </a:xfrm>
        </p:spPr>
      </p:pic>
    </p:spTree>
    <p:extLst>
      <p:ext uri="{BB962C8B-B14F-4D97-AF65-F5344CB8AC3E}">
        <p14:creationId xmlns:p14="http://schemas.microsoft.com/office/powerpoint/2010/main" val="389295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346200"/>
            <a:ext cx="5080000" cy="3708400"/>
          </a:xfrm>
        </p:spPr>
      </p:pic>
    </p:spTree>
    <p:extLst>
      <p:ext uri="{BB962C8B-B14F-4D97-AF65-F5344CB8AC3E}">
        <p14:creationId xmlns:p14="http://schemas.microsoft.com/office/powerpoint/2010/main" val="107126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677" y="1617785"/>
            <a:ext cx="4056185" cy="3399692"/>
          </a:xfrm>
        </p:spPr>
      </p:pic>
    </p:spTree>
    <p:extLst>
      <p:ext uri="{BB962C8B-B14F-4D97-AF65-F5344CB8AC3E}">
        <p14:creationId xmlns:p14="http://schemas.microsoft.com/office/powerpoint/2010/main" val="101229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378" y="274638"/>
            <a:ext cx="4771243" cy="5851525"/>
          </a:xfrm>
        </p:spPr>
      </p:pic>
    </p:spTree>
    <p:extLst>
      <p:ext uri="{BB962C8B-B14F-4D97-AF65-F5344CB8AC3E}">
        <p14:creationId xmlns:p14="http://schemas.microsoft.com/office/powerpoint/2010/main" val="18832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482600"/>
            <a:ext cx="6350000" cy="5435600"/>
          </a:xfrm>
        </p:spPr>
      </p:pic>
    </p:spTree>
    <p:extLst>
      <p:ext uri="{BB962C8B-B14F-4D97-AF65-F5344CB8AC3E}">
        <p14:creationId xmlns:p14="http://schemas.microsoft.com/office/powerpoint/2010/main" val="101184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253" y="274638"/>
            <a:ext cx="6695494" cy="5851525"/>
          </a:xfrm>
        </p:spPr>
      </p:pic>
    </p:spTree>
    <p:extLst>
      <p:ext uri="{BB962C8B-B14F-4D97-AF65-F5344CB8AC3E}">
        <p14:creationId xmlns:p14="http://schemas.microsoft.com/office/powerpoint/2010/main" val="389092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112</Words>
  <Application>Microsoft Office PowerPoint</Application>
  <PresentationFormat>On-screen Show (4:3)</PresentationFormat>
  <Paragraphs>41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Neptune</vt:lpstr>
      <vt:lpstr>Basics</vt:lpstr>
      <vt:lpstr>PowerPoint Presentation</vt:lpstr>
      <vt:lpstr>PowerPoint Presentation</vt:lpstr>
      <vt:lpstr>Atmosphere - Interior</vt:lpstr>
      <vt:lpstr>Core</vt:lpstr>
      <vt:lpstr>Magnetic Field</vt:lpstr>
      <vt:lpstr>Moons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mf</cp:lastModifiedBy>
  <cp:revision>23</cp:revision>
  <dcterms:created xsi:type="dcterms:W3CDTF">2011-12-21T23:58:04Z</dcterms:created>
  <dcterms:modified xsi:type="dcterms:W3CDTF">2013-02-27T00:54:24Z</dcterms:modified>
</cp:coreProperties>
</file>