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56" r:id="rId3"/>
    <p:sldId id="259" r:id="rId4"/>
    <p:sldId id="257" r:id="rId5"/>
    <p:sldId id="269" r:id="rId6"/>
    <p:sldId id="262" r:id="rId7"/>
    <p:sldId id="261" r:id="rId8"/>
    <p:sldId id="263" r:id="rId9"/>
    <p:sldId id="270" r:id="rId10"/>
    <p:sldId id="271" r:id="rId11"/>
    <p:sldId id="272" r:id="rId12"/>
    <p:sldId id="264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502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4FE62-3538-C748-A97B-BAA2056EB340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BA15F-8F67-2D49-8FBA-E06B9B91F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rcury_glob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" y="0"/>
            <a:ext cx="91375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Mercury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/>
              <a:t>No atmosphere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u="sng" dirty="0"/>
              <a:t>Differentiation</a:t>
            </a:r>
            <a:r>
              <a:rPr lang="en-US" dirty="0"/>
              <a:t>  =  layered interior based on density.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Core is 40% of volume (Earth 17%)</a:t>
            </a:r>
          </a:p>
          <a:p>
            <a:pPr>
              <a:buNone/>
            </a:pPr>
            <a:r>
              <a:rPr lang="en-US" dirty="0"/>
              <a:t>			   60% of mass (Earth 30%)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Core</a:t>
            </a:r>
          </a:p>
        </p:txBody>
      </p:sp>
      <p:pic>
        <p:nvPicPr>
          <p:cNvPr id="10" name="Content Placeholder 9" descr="mercury core2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559" b="-1559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Large core and thin crust… why?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Reasons??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1.  close to Sun – solar wind vaporizes light materials.</a:t>
            </a:r>
          </a:p>
          <a:p>
            <a:pPr>
              <a:buNone/>
            </a:pPr>
            <a:r>
              <a:rPr lang="en-US" dirty="0"/>
              <a:t>	2.  materials knocked off by meteor </a:t>
            </a:r>
            <a:r>
              <a:rPr lang="en-US" dirty="0" err="1"/>
              <a:t>collision(s</a:t>
            </a:r>
            <a:r>
              <a:rPr lang="en-US" dirty="0"/>
              <a:t>).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rcury-form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Caloris</a:t>
            </a:r>
            <a:r>
              <a:rPr lang="en-US" b="1" dirty="0"/>
              <a:t> Basin (red volcanic vents)</a:t>
            </a:r>
          </a:p>
        </p:txBody>
      </p:sp>
      <p:pic>
        <p:nvPicPr>
          <p:cNvPr id="7" name="Content Placeholder 6" descr="mercury_calori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277" r="-7277"/>
          <a:stretch>
            <a:fillRect/>
          </a:stretch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Magnetic Field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Only terrestrial planet other than Earth with magnetic field.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Weak (1% of Earth’s), but strong for small planet. 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Implies some liquid core, but not confirmed.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Observing Mercury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Messenger</a:t>
            </a:r>
            <a:r>
              <a:rPr lang="en-US" dirty="0"/>
              <a:t> did three fly-bys in 2008/9.  Then orbited Mercury until 2015.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From Earth, difficult to observe:</a:t>
            </a:r>
          </a:p>
          <a:p>
            <a:pPr lvl="1"/>
            <a:r>
              <a:rPr lang="en-US" dirty="0"/>
              <a:t>Always near Sun</a:t>
            </a:r>
          </a:p>
          <a:p>
            <a:pPr lvl="1"/>
            <a:r>
              <a:rPr lang="en-US" dirty="0"/>
              <a:t>Must view at sunrise or sunset; atmospheric blur</a:t>
            </a:r>
          </a:p>
          <a:p>
            <a:pPr lvl="1"/>
            <a:r>
              <a:rPr lang="en-US" dirty="0"/>
              <a:t>During solar eclipse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	Water ice and </a:t>
            </a:r>
            <a:r>
              <a:rPr lang="en-US" i="1" dirty="0"/>
              <a:t>organics</a:t>
            </a:r>
            <a:r>
              <a:rPr lang="en-US" dirty="0"/>
              <a:t> (carbon, nitrogen, etc.) confirmed on North Pole.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Located in perpetually dark craters.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Temps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Daytime =  800 F</a:t>
            </a:r>
          </a:p>
          <a:p>
            <a:pPr marL="0" indent="0">
              <a:buNone/>
            </a:pPr>
            <a:r>
              <a:rPr lang="en-US" dirty="0"/>
              <a:t>	Night	 =  -300 F</a:t>
            </a:r>
          </a:p>
        </p:txBody>
      </p:sp>
    </p:spTree>
    <p:extLst>
      <p:ext uri="{BB962C8B-B14F-4D97-AF65-F5344CB8AC3E}">
        <p14:creationId xmlns:p14="http://schemas.microsoft.com/office/powerpoint/2010/main" val="386292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1358900"/>
            <a:ext cx="73660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27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38150"/>
            <a:ext cx="74930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228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Messenger - Debussy</a:t>
            </a:r>
          </a:p>
        </p:txBody>
      </p:sp>
      <p:pic>
        <p:nvPicPr>
          <p:cNvPr id="8" name="Content Placeholder 7" descr="mercury-debussy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South Pole</a:t>
            </a:r>
          </a:p>
        </p:txBody>
      </p:sp>
      <p:pic>
        <p:nvPicPr>
          <p:cNvPr id="4" name="Content Placeholder 3" descr="mercury-southpol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117</Words>
  <Application>Microsoft Office PowerPoint</Application>
  <PresentationFormat>On-screen Show (4:3)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Mercury</vt:lpstr>
      <vt:lpstr>Core</vt:lpstr>
      <vt:lpstr>Composition</vt:lpstr>
      <vt:lpstr>PowerPoint Presentation</vt:lpstr>
      <vt:lpstr>Caloris Basin (red volcanic vents)</vt:lpstr>
      <vt:lpstr>Magnetic Field</vt:lpstr>
      <vt:lpstr>Observing Mercury</vt:lpstr>
      <vt:lpstr>News</vt:lpstr>
      <vt:lpstr>PowerPoint Presentation</vt:lpstr>
      <vt:lpstr>PowerPoint Presentation</vt:lpstr>
      <vt:lpstr>Messenger - Debussy</vt:lpstr>
      <vt:lpstr>South Pole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Mercury</dc:title>
  <dc:creator>Michael Freedman</dc:creator>
  <cp:lastModifiedBy>M F</cp:lastModifiedBy>
  <cp:revision>6</cp:revision>
  <dcterms:created xsi:type="dcterms:W3CDTF">2011-11-01T22:52:12Z</dcterms:created>
  <dcterms:modified xsi:type="dcterms:W3CDTF">2018-10-22T01:16:20Z</dcterms:modified>
</cp:coreProperties>
</file>