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65" r:id="rId4"/>
    <p:sldId id="258" r:id="rId5"/>
    <p:sldId id="262" r:id="rId6"/>
    <p:sldId id="260" r:id="rId7"/>
    <p:sldId id="263" r:id="rId8"/>
    <p:sldId id="264" r:id="rId9"/>
    <p:sldId id="266"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1"/>
    <p:restoredTop sz="94674"/>
  </p:normalViewPr>
  <p:slideViewPr>
    <p:cSldViewPr snapToGrid="0" snapToObjects="1">
      <p:cViewPr varScale="1">
        <p:scale>
          <a:sx n="85" d="100"/>
          <a:sy n="85" d="100"/>
        </p:scale>
        <p:origin x="566" y="29"/>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AAC5AA-008A-E140-B90C-59DB39D8480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4BC3C7E-3449-3242-99EB-0879FD18A44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594A258-F4FB-154F-B275-ED6997892CFB}"/>
              </a:ext>
            </a:extLst>
          </p:cNvPr>
          <p:cNvSpPr>
            <a:spLocks noGrp="1"/>
          </p:cNvSpPr>
          <p:nvPr>
            <p:ph type="dt" sz="half" idx="10"/>
          </p:nvPr>
        </p:nvSpPr>
        <p:spPr/>
        <p:txBody>
          <a:bodyPr/>
          <a:lstStyle/>
          <a:p>
            <a:fld id="{E633D7DE-B994-FB4A-995A-8E3855F56237}" type="datetimeFigureOut">
              <a:rPr lang="en-US" smtClean="0"/>
              <a:t>1/5/2022</a:t>
            </a:fld>
            <a:endParaRPr lang="en-US"/>
          </a:p>
        </p:txBody>
      </p:sp>
      <p:sp>
        <p:nvSpPr>
          <p:cNvPr id="5" name="Footer Placeholder 4">
            <a:extLst>
              <a:ext uri="{FF2B5EF4-FFF2-40B4-BE49-F238E27FC236}">
                <a16:creationId xmlns:a16="http://schemas.microsoft.com/office/drawing/2014/main" id="{3D96173D-944D-3240-AC71-D8FEBBC2CFF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CC18E43-82BD-2C4C-9173-E692AD99C1E1}"/>
              </a:ext>
            </a:extLst>
          </p:cNvPr>
          <p:cNvSpPr>
            <a:spLocks noGrp="1"/>
          </p:cNvSpPr>
          <p:nvPr>
            <p:ph type="sldNum" sz="quarter" idx="12"/>
          </p:nvPr>
        </p:nvSpPr>
        <p:spPr/>
        <p:txBody>
          <a:bodyPr/>
          <a:lstStyle/>
          <a:p>
            <a:fld id="{96680FA5-755E-A148-8B91-5D784577F6B2}" type="slidenum">
              <a:rPr lang="en-US" smtClean="0"/>
              <a:t>‹#›</a:t>
            </a:fld>
            <a:endParaRPr lang="en-US"/>
          </a:p>
        </p:txBody>
      </p:sp>
    </p:spTree>
    <p:extLst>
      <p:ext uri="{BB962C8B-B14F-4D97-AF65-F5344CB8AC3E}">
        <p14:creationId xmlns:p14="http://schemas.microsoft.com/office/powerpoint/2010/main" val="474586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778908-6831-3D4A-88A7-E2F76DDF1C2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1D32C94-92B9-074E-A0DB-A3E1CFE9D512}"/>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40F0DE9-0DE5-2E4F-8E5F-697D22BE1AF8}"/>
              </a:ext>
            </a:extLst>
          </p:cNvPr>
          <p:cNvSpPr>
            <a:spLocks noGrp="1"/>
          </p:cNvSpPr>
          <p:nvPr>
            <p:ph type="dt" sz="half" idx="10"/>
          </p:nvPr>
        </p:nvSpPr>
        <p:spPr/>
        <p:txBody>
          <a:bodyPr/>
          <a:lstStyle/>
          <a:p>
            <a:fld id="{E633D7DE-B994-FB4A-995A-8E3855F56237}" type="datetimeFigureOut">
              <a:rPr lang="en-US" smtClean="0"/>
              <a:t>1/5/2022</a:t>
            </a:fld>
            <a:endParaRPr lang="en-US"/>
          </a:p>
        </p:txBody>
      </p:sp>
      <p:sp>
        <p:nvSpPr>
          <p:cNvPr id="5" name="Footer Placeholder 4">
            <a:extLst>
              <a:ext uri="{FF2B5EF4-FFF2-40B4-BE49-F238E27FC236}">
                <a16:creationId xmlns:a16="http://schemas.microsoft.com/office/drawing/2014/main" id="{1FC4F69F-7B26-CC4A-A195-006E818A14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C5025A8-D4A3-0945-8B73-5E58D5DB4F06}"/>
              </a:ext>
            </a:extLst>
          </p:cNvPr>
          <p:cNvSpPr>
            <a:spLocks noGrp="1"/>
          </p:cNvSpPr>
          <p:nvPr>
            <p:ph type="sldNum" sz="quarter" idx="12"/>
          </p:nvPr>
        </p:nvSpPr>
        <p:spPr/>
        <p:txBody>
          <a:bodyPr/>
          <a:lstStyle/>
          <a:p>
            <a:fld id="{96680FA5-755E-A148-8B91-5D784577F6B2}" type="slidenum">
              <a:rPr lang="en-US" smtClean="0"/>
              <a:t>‹#›</a:t>
            </a:fld>
            <a:endParaRPr lang="en-US"/>
          </a:p>
        </p:txBody>
      </p:sp>
    </p:spTree>
    <p:extLst>
      <p:ext uri="{BB962C8B-B14F-4D97-AF65-F5344CB8AC3E}">
        <p14:creationId xmlns:p14="http://schemas.microsoft.com/office/powerpoint/2010/main" val="7585225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A4B4B0-100D-B742-9C16-7C633A5D847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B312B24-0B14-AF4A-8C31-0CD83A90025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B33064F5-D601-5C48-89FF-995F5EB58FC3}"/>
              </a:ext>
            </a:extLst>
          </p:cNvPr>
          <p:cNvSpPr>
            <a:spLocks noGrp="1"/>
          </p:cNvSpPr>
          <p:nvPr>
            <p:ph type="dt" sz="half" idx="10"/>
          </p:nvPr>
        </p:nvSpPr>
        <p:spPr/>
        <p:txBody>
          <a:bodyPr/>
          <a:lstStyle/>
          <a:p>
            <a:fld id="{E633D7DE-B994-FB4A-995A-8E3855F56237}" type="datetimeFigureOut">
              <a:rPr lang="en-US" smtClean="0"/>
              <a:t>1/5/2022</a:t>
            </a:fld>
            <a:endParaRPr lang="en-US"/>
          </a:p>
        </p:txBody>
      </p:sp>
      <p:sp>
        <p:nvSpPr>
          <p:cNvPr id="5" name="Footer Placeholder 4">
            <a:extLst>
              <a:ext uri="{FF2B5EF4-FFF2-40B4-BE49-F238E27FC236}">
                <a16:creationId xmlns:a16="http://schemas.microsoft.com/office/drawing/2014/main" id="{19701DF9-747C-D648-97D3-33C7FF6B16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A4735C9-701C-F54F-8EDA-EC8FDC10592C}"/>
              </a:ext>
            </a:extLst>
          </p:cNvPr>
          <p:cNvSpPr>
            <a:spLocks noGrp="1"/>
          </p:cNvSpPr>
          <p:nvPr>
            <p:ph type="sldNum" sz="quarter" idx="12"/>
          </p:nvPr>
        </p:nvSpPr>
        <p:spPr/>
        <p:txBody>
          <a:bodyPr/>
          <a:lstStyle/>
          <a:p>
            <a:fld id="{96680FA5-755E-A148-8B91-5D784577F6B2}" type="slidenum">
              <a:rPr lang="en-US" smtClean="0"/>
              <a:t>‹#›</a:t>
            </a:fld>
            <a:endParaRPr lang="en-US"/>
          </a:p>
        </p:txBody>
      </p:sp>
    </p:spTree>
    <p:extLst>
      <p:ext uri="{BB962C8B-B14F-4D97-AF65-F5344CB8AC3E}">
        <p14:creationId xmlns:p14="http://schemas.microsoft.com/office/powerpoint/2010/main" val="20343573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315C4C-5CA2-3C45-B6E1-5B9C5EC0A8F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6EB9867-F13B-7648-8E95-34B053103B84}"/>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DB8BB9F-63C6-3241-84A8-395641CEDBDB}"/>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2FC8F45-6569-5546-826D-093423860A75}"/>
              </a:ext>
            </a:extLst>
          </p:cNvPr>
          <p:cNvSpPr>
            <a:spLocks noGrp="1"/>
          </p:cNvSpPr>
          <p:nvPr>
            <p:ph type="dt" sz="half" idx="10"/>
          </p:nvPr>
        </p:nvSpPr>
        <p:spPr/>
        <p:txBody>
          <a:bodyPr/>
          <a:lstStyle/>
          <a:p>
            <a:fld id="{E633D7DE-B994-FB4A-995A-8E3855F56237}" type="datetimeFigureOut">
              <a:rPr lang="en-US" smtClean="0"/>
              <a:t>1/5/2022</a:t>
            </a:fld>
            <a:endParaRPr lang="en-US"/>
          </a:p>
        </p:txBody>
      </p:sp>
      <p:sp>
        <p:nvSpPr>
          <p:cNvPr id="6" name="Footer Placeholder 5">
            <a:extLst>
              <a:ext uri="{FF2B5EF4-FFF2-40B4-BE49-F238E27FC236}">
                <a16:creationId xmlns:a16="http://schemas.microsoft.com/office/drawing/2014/main" id="{9F841517-4965-004A-8A84-02D5C5A8EC3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C09AD43-CCA3-6C4F-A8D9-B95D15013958}"/>
              </a:ext>
            </a:extLst>
          </p:cNvPr>
          <p:cNvSpPr>
            <a:spLocks noGrp="1"/>
          </p:cNvSpPr>
          <p:nvPr>
            <p:ph type="sldNum" sz="quarter" idx="12"/>
          </p:nvPr>
        </p:nvSpPr>
        <p:spPr/>
        <p:txBody>
          <a:bodyPr/>
          <a:lstStyle/>
          <a:p>
            <a:fld id="{96680FA5-755E-A148-8B91-5D784577F6B2}" type="slidenum">
              <a:rPr lang="en-US" smtClean="0"/>
              <a:t>‹#›</a:t>
            </a:fld>
            <a:endParaRPr lang="en-US"/>
          </a:p>
        </p:txBody>
      </p:sp>
    </p:spTree>
    <p:extLst>
      <p:ext uri="{BB962C8B-B14F-4D97-AF65-F5344CB8AC3E}">
        <p14:creationId xmlns:p14="http://schemas.microsoft.com/office/powerpoint/2010/main" val="17432555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6FC387-CD3F-944C-802E-FBA5DDE8B24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FB4A20C-2A66-C94C-B274-E979E45432A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5CED65EE-1F12-C846-B190-78F7703423B5}"/>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9086101-8740-3946-BC5F-6F2CB1BC54D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C810AC29-3DE3-EF43-815C-C16CF43285A2}"/>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B28CB69-F455-ED44-A21E-019E203E1C9F}"/>
              </a:ext>
            </a:extLst>
          </p:cNvPr>
          <p:cNvSpPr>
            <a:spLocks noGrp="1"/>
          </p:cNvSpPr>
          <p:nvPr>
            <p:ph type="dt" sz="half" idx="10"/>
          </p:nvPr>
        </p:nvSpPr>
        <p:spPr/>
        <p:txBody>
          <a:bodyPr/>
          <a:lstStyle/>
          <a:p>
            <a:fld id="{E633D7DE-B994-FB4A-995A-8E3855F56237}" type="datetimeFigureOut">
              <a:rPr lang="en-US" smtClean="0"/>
              <a:t>1/5/2022</a:t>
            </a:fld>
            <a:endParaRPr lang="en-US"/>
          </a:p>
        </p:txBody>
      </p:sp>
      <p:sp>
        <p:nvSpPr>
          <p:cNvPr id="8" name="Footer Placeholder 7">
            <a:extLst>
              <a:ext uri="{FF2B5EF4-FFF2-40B4-BE49-F238E27FC236}">
                <a16:creationId xmlns:a16="http://schemas.microsoft.com/office/drawing/2014/main" id="{FC0D492E-2C11-C046-9870-8F389217545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48EBF36-F89F-6C48-A1A8-821EB9FBEF74}"/>
              </a:ext>
            </a:extLst>
          </p:cNvPr>
          <p:cNvSpPr>
            <a:spLocks noGrp="1"/>
          </p:cNvSpPr>
          <p:nvPr>
            <p:ph type="sldNum" sz="quarter" idx="12"/>
          </p:nvPr>
        </p:nvSpPr>
        <p:spPr/>
        <p:txBody>
          <a:bodyPr/>
          <a:lstStyle/>
          <a:p>
            <a:fld id="{96680FA5-755E-A148-8B91-5D784577F6B2}" type="slidenum">
              <a:rPr lang="en-US" smtClean="0"/>
              <a:t>‹#›</a:t>
            </a:fld>
            <a:endParaRPr lang="en-US"/>
          </a:p>
        </p:txBody>
      </p:sp>
    </p:spTree>
    <p:extLst>
      <p:ext uri="{BB962C8B-B14F-4D97-AF65-F5344CB8AC3E}">
        <p14:creationId xmlns:p14="http://schemas.microsoft.com/office/powerpoint/2010/main" val="8104420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E2C83-9D4A-724F-A5F4-75310C15054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A4C3E5D-2E06-D947-A1FD-0DBB51DA2832}"/>
              </a:ext>
            </a:extLst>
          </p:cNvPr>
          <p:cNvSpPr>
            <a:spLocks noGrp="1"/>
          </p:cNvSpPr>
          <p:nvPr>
            <p:ph type="dt" sz="half" idx="10"/>
          </p:nvPr>
        </p:nvSpPr>
        <p:spPr/>
        <p:txBody>
          <a:bodyPr/>
          <a:lstStyle/>
          <a:p>
            <a:fld id="{E633D7DE-B994-FB4A-995A-8E3855F56237}" type="datetimeFigureOut">
              <a:rPr lang="en-US" smtClean="0"/>
              <a:t>1/5/2022</a:t>
            </a:fld>
            <a:endParaRPr lang="en-US"/>
          </a:p>
        </p:txBody>
      </p:sp>
      <p:sp>
        <p:nvSpPr>
          <p:cNvPr id="4" name="Footer Placeholder 3">
            <a:extLst>
              <a:ext uri="{FF2B5EF4-FFF2-40B4-BE49-F238E27FC236}">
                <a16:creationId xmlns:a16="http://schemas.microsoft.com/office/drawing/2014/main" id="{3291CF1F-AA4B-6E4E-A20E-B51E8B98962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6253D71-7605-B845-AAD4-C1E7729ABB02}"/>
              </a:ext>
            </a:extLst>
          </p:cNvPr>
          <p:cNvSpPr>
            <a:spLocks noGrp="1"/>
          </p:cNvSpPr>
          <p:nvPr>
            <p:ph type="sldNum" sz="quarter" idx="12"/>
          </p:nvPr>
        </p:nvSpPr>
        <p:spPr/>
        <p:txBody>
          <a:bodyPr/>
          <a:lstStyle/>
          <a:p>
            <a:fld id="{96680FA5-755E-A148-8B91-5D784577F6B2}" type="slidenum">
              <a:rPr lang="en-US" smtClean="0"/>
              <a:t>‹#›</a:t>
            </a:fld>
            <a:endParaRPr lang="en-US"/>
          </a:p>
        </p:txBody>
      </p:sp>
    </p:spTree>
    <p:extLst>
      <p:ext uri="{BB962C8B-B14F-4D97-AF65-F5344CB8AC3E}">
        <p14:creationId xmlns:p14="http://schemas.microsoft.com/office/powerpoint/2010/main" val="21301857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F6BCCC7-222B-FF47-A514-A6F866EE16D3}"/>
              </a:ext>
            </a:extLst>
          </p:cNvPr>
          <p:cNvSpPr>
            <a:spLocks noGrp="1"/>
          </p:cNvSpPr>
          <p:nvPr>
            <p:ph type="dt" sz="half" idx="10"/>
          </p:nvPr>
        </p:nvSpPr>
        <p:spPr/>
        <p:txBody>
          <a:bodyPr/>
          <a:lstStyle/>
          <a:p>
            <a:fld id="{E633D7DE-B994-FB4A-995A-8E3855F56237}" type="datetimeFigureOut">
              <a:rPr lang="en-US" smtClean="0"/>
              <a:t>1/5/2022</a:t>
            </a:fld>
            <a:endParaRPr lang="en-US"/>
          </a:p>
        </p:txBody>
      </p:sp>
      <p:sp>
        <p:nvSpPr>
          <p:cNvPr id="3" name="Footer Placeholder 2">
            <a:extLst>
              <a:ext uri="{FF2B5EF4-FFF2-40B4-BE49-F238E27FC236}">
                <a16:creationId xmlns:a16="http://schemas.microsoft.com/office/drawing/2014/main" id="{0E5B947F-5E23-614A-B3E3-C56185758DD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AA6E885-F795-3C4E-AC8F-68D068E2B543}"/>
              </a:ext>
            </a:extLst>
          </p:cNvPr>
          <p:cNvSpPr>
            <a:spLocks noGrp="1"/>
          </p:cNvSpPr>
          <p:nvPr>
            <p:ph type="sldNum" sz="quarter" idx="12"/>
          </p:nvPr>
        </p:nvSpPr>
        <p:spPr/>
        <p:txBody>
          <a:bodyPr/>
          <a:lstStyle/>
          <a:p>
            <a:fld id="{96680FA5-755E-A148-8B91-5D784577F6B2}" type="slidenum">
              <a:rPr lang="en-US" smtClean="0"/>
              <a:t>‹#›</a:t>
            </a:fld>
            <a:endParaRPr lang="en-US"/>
          </a:p>
        </p:txBody>
      </p:sp>
    </p:spTree>
    <p:extLst>
      <p:ext uri="{BB962C8B-B14F-4D97-AF65-F5344CB8AC3E}">
        <p14:creationId xmlns:p14="http://schemas.microsoft.com/office/powerpoint/2010/main" val="42191665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15B215-3830-B742-9E1D-181E0CB16AD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3DC98B9-B676-1041-A519-BBC55F64B95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5FB33F7-AD43-4147-B130-911FFB019A5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9A7B0FE7-2FEF-D841-9785-8AA0D4CAD60C}"/>
              </a:ext>
            </a:extLst>
          </p:cNvPr>
          <p:cNvSpPr>
            <a:spLocks noGrp="1"/>
          </p:cNvSpPr>
          <p:nvPr>
            <p:ph type="dt" sz="half" idx="10"/>
          </p:nvPr>
        </p:nvSpPr>
        <p:spPr/>
        <p:txBody>
          <a:bodyPr/>
          <a:lstStyle/>
          <a:p>
            <a:fld id="{E633D7DE-B994-FB4A-995A-8E3855F56237}" type="datetimeFigureOut">
              <a:rPr lang="en-US" smtClean="0"/>
              <a:t>1/5/2022</a:t>
            </a:fld>
            <a:endParaRPr lang="en-US"/>
          </a:p>
        </p:txBody>
      </p:sp>
      <p:sp>
        <p:nvSpPr>
          <p:cNvPr id="6" name="Footer Placeholder 5">
            <a:extLst>
              <a:ext uri="{FF2B5EF4-FFF2-40B4-BE49-F238E27FC236}">
                <a16:creationId xmlns:a16="http://schemas.microsoft.com/office/drawing/2014/main" id="{F97613BC-8EE4-C546-9971-FE263DC51F4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D6596E4-18F6-A047-BB91-B39308041119}"/>
              </a:ext>
            </a:extLst>
          </p:cNvPr>
          <p:cNvSpPr>
            <a:spLocks noGrp="1"/>
          </p:cNvSpPr>
          <p:nvPr>
            <p:ph type="sldNum" sz="quarter" idx="12"/>
          </p:nvPr>
        </p:nvSpPr>
        <p:spPr/>
        <p:txBody>
          <a:bodyPr/>
          <a:lstStyle/>
          <a:p>
            <a:fld id="{96680FA5-755E-A148-8B91-5D784577F6B2}" type="slidenum">
              <a:rPr lang="en-US" smtClean="0"/>
              <a:t>‹#›</a:t>
            </a:fld>
            <a:endParaRPr lang="en-US"/>
          </a:p>
        </p:txBody>
      </p:sp>
    </p:spTree>
    <p:extLst>
      <p:ext uri="{BB962C8B-B14F-4D97-AF65-F5344CB8AC3E}">
        <p14:creationId xmlns:p14="http://schemas.microsoft.com/office/powerpoint/2010/main" val="37818206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198681-D17D-A746-B03B-DC76B290800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F61B812-EBCD-D148-A26C-17FD37AB65C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40D758F-1B87-8045-8FCA-E63B46EB234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03738829-9FC7-114D-98F8-6E43636C910D}"/>
              </a:ext>
            </a:extLst>
          </p:cNvPr>
          <p:cNvSpPr>
            <a:spLocks noGrp="1"/>
          </p:cNvSpPr>
          <p:nvPr>
            <p:ph type="dt" sz="half" idx="10"/>
          </p:nvPr>
        </p:nvSpPr>
        <p:spPr/>
        <p:txBody>
          <a:bodyPr/>
          <a:lstStyle/>
          <a:p>
            <a:fld id="{E633D7DE-B994-FB4A-995A-8E3855F56237}" type="datetimeFigureOut">
              <a:rPr lang="en-US" smtClean="0"/>
              <a:t>1/5/2022</a:t>
            </a:fld>
            <a:endParaRPr lang="en-US"/>
          </a:p>
        </p:txBody>
      </p:sp>
      <p:sp>
        <p:nvSpPr>
          <p:cNvPr id="6" name="Footer Placeholder 5">
            <a:extLst>
              <a:ext uri="{FF2B5EF4-FFF2-40B4-BE49-F238E27FC236}">
                <a16:creationId xmlns:a16="http://schemas.microsoft.com/office/drawing/2014/main" id="{DC4B1CF6-A606-8440-926E-A8C89E64262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19048A9-D353-634E-907A-EAA6FAE397FF}"/>
              </a:ext>
            </a:extLst>
          </p:cNvPr>
          <p:cNvSpPr>
            <a:spLocks noGrp="1"/>
          </p:cNvSpPr>
          <p:nvPr>
            <p:ph type="sldNum" sz="quarter" idx="12"/>
          </p:nvPr>
        </p:nvSpPr>
        <p:spPr/>
        <p:txBody>
          <a:bodyPr/>
          <a:lstStyle/>
          <a:p>
            <a:fld id="{96680FA5-755E-A148-8B91-5D784577F6B2}" type="slidenum">
              <a:rPr lang="en-US" smtClean="0"/>
              <a:t>‹#›</a:t>
            </a:fld>
            <a:endParaRPr lang="en-US"/>
          </a:p>
        </p:txBody>
      </p:sp>
    </p:spTree>
    <p:extLst>
      <p:ext uri="{BB962C8B-B14F-4D97-AF65-F5344CB8AC3E}">
        <p14:creationId xmlns:p14="http://schemas.microsoft.com/office/powerpoint/2010/main" val="10051564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5EDD1E-E65D-4F46-865D-142C934E431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38DB884-87BB-E349-998A-A784780AE1AC}"/>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88B8916-247A-D642-B0C6-61E2A1C83580}"/>
              </a:ext>
            </a:extLst>
          </p:cNvPr>
          <p:cNvSpPr>
            <a:spLocks noGrp="1"/>
          </p:cNvSpPr>
          <p:nvPr>
            <p:ph type="dt" sz="half" idx="10"/>
          </p:nvPr>
        </p:nvSpPr>
        <p:spPr/>
        <p:txBody>
          <a:bodyPr/>
          <a:lstStyle/>
          <a:p>
            <a:fld id="{E633D7DE-B994-FB4A-995A-8E3855F56237}" type="datetimeFigureOut">
              <a:rPr lang="en-US" smtClean="0"/>
              <a:t>1/5/2022</a:t>
            </a:fld>
            <a:endParaRPr lang="en-US"/>
          </a:p>
        </p:txBody>
      </p:sp>
      <p:sp>
        <p:nvSpPr>
          <p:cNvPr id="5" name="Footer Placeholder 4">
            <a:extLst>
              <a:ext uri="{FF2B5EF4-FFF2-40B4-BE49-F238E27FC236}">
                <a16:creationId xmlns:a16="http://schemas.microsoft.com/office/drawing/2014/main" id="{4DE0B555-B38A-C544-A79C-05C10720C0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1EFD916-A7E9-704D-B2B8-BEA9EF0DDDDE}"/>
              </a:ext>
            </a:extLst>
          </p:cNvPr>
          <p:cNvSpPr>
            <a:spLocks noGrp="1"/>
          </p:cNvSpPr>
          <p:nvPr>
            <p:ph type="sldNum" sz="quarter" idx="12"/>
          </p:nvPr>
        </p:nvSpPr>
        <p:spPr/>
        <p:txBody>
          <a:bodyPr/>
          <a:lstStyle/>
          <a:p>
            <a:fld id="{96680FA5-755E-A148-8B91-5D784577F6B2}" type="slidenum">
              <a:rPr lang="en-US" smtClean="0"/>
              <a:t>‹#›</a:t>
            </a:fld>
            <a:endParaRPr lang="en-US"/>
          </a:p>
        </p:txBody>
      </p:sp>
    </p:spTree>
    <p:extLst>
      <p:ext uri="{BB962C8B-B14F-4D97-AF65-F5344CB8AC3E}">
        <p14:creationId xmlns:p14="http://schemas.microsoft.com/office/powerpoint/2010/main" val="27459988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DDF3B63-AAF5-034E-A60A-DACBBBBA927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9DE4532-EF60-D14E-A0A7-CFD2295D8505}"/>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EFDE477-3AC9-F943-9564-24A86EE84381}"/>
              </a:ext>
            </a:extLst>
          </p:cNvPr>
          <p:cNvSpPr>
            <a:spLocks noGrp="1"/>
          </p:cNvSpPr>
          <p:nvPr>
            <p:ph type="dt" sz="half" idx="10"/>
          </p:nvPr>
        </p:nvSpPr>
        <p:spPr/>
        <p:txBody>
          <a:bodyPr/>
          <a:lstStyle/>
          <a:p>
            <a:fld id="{E633D7DE-B994-FB4A-995A-8E3855F56237}" type="datetimeFigureOut">
              <a:rPr lang="en-US" smtClean="0"/>
              <a:t>1/5/2022</a:t>
            </a:fld>
            <a:endParaRPr lang="en-US"/>
          </a:p>
        </p:txBody>
      </p:sp>
      <p:sp>
        <p:nvSpPr>
          <p:cNvPr id="5" name="Footer Placeholder 4">
            <a:extLst>
              <a:ext uri="{FF2B5EF4-FFF2-40B4-BE49-F238E27FC236}">
                <a16:creationId xmlns:a16="http://schemas.microsoft.com/office/drawing/2014/main" id="{1475AA51-F400-4749-ABCF-CD0752FAE8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861B49E-AAB7-D24E-A7FD-781D8B0F462D}"/>
              </a:ext>
            </a:extLst>
          </p:cNvPr>
          <p:cNvSpPr>
            <a:spLocks noGrp="1"/>
          </p:cNvSpPr>
          <p:nvPr>
            <p:ph type="sldNum" sz="quarter" idx="12"/>
          </p:nvPr>
        </p:nvSpPr>
        <p:spPr/>
        <p:txBody>
          <a:bodyPr/>
          <a:lstStyle/>
          <a:p>
            <a:fld id="{96680FA5-755E-A148-8B91-5D784577F6B2}" type="slidenum">
              <a:rPr lang="en-US" smtClean="0"/>
              <a:t>‹#›</a:t>
            </a:fld>
            <a:endParaRPr lang="en-US"/>
          </a:p>
        </p:txBody>
      </p:sp>
    </p:spTree>
    <p:extLst>
      <p:ext uri="{BB962C8B-B14F-4D97-AF65-F5344CB8AC3E}">
        <p14:creationId xmlns:p14="http://schemas.microsoft.com/office/powerpoint/2010/main" val="10492754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67B8A24-0C2A-D645-89C2-B07A826AD9E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BECA24E-A16C-3A48-B05E-06ACE62959E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A024BA4-8965-814A-BE40-3747FADD431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33D7DE-B994-FB4A-995A-8E3855F56237}" type="datetimeFigureOut">
              <a:rPr lang="en-US" smtClean="0"/>
              <a:t>1/5/2022</a:t>
            </a:fld>
            <a:endParaRPr lang="en-US"/>
          </a:p>
        </p:txBody>
      </p:sp>
      <p:sp>
        <p:nvSpPr>
          <p:cNvPr id="5" name="Footer Placeholder 4">
            <a:extLst>
              <a:ext uri="{FF2B5EF4-FFF2-40B4-BE49-F238E27FC236}">
                <a16:creationId xmlns:a16="http://schemas.microsoft.com/office/drawing/2014/main" id="{20D8B02F-EDA2-C241-A00F-B345B0BF1FB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4243A2D-2029-DC4E-8521-5910F216E0C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6680FA5-755E-A148-8B91-5D784577F6B2}" type="slidenum">
              <a:rPr lang="en-US" smtClean="0"/>
              <a:t>‹#›</a:t>
            </a:fld>
            <a:endParaRPr lang="en-US"/>
          </a:p>
        </p:txBody>
      </p:sp>
    </p:spTree>
    <p:extLst>
      <p:ext uri="{BB962C8B-B14F-4D97-AF65-F5344CB8AC3E}">
        <p14:creationId xmlns:p14="http://schemas.microsoft.com/office/powerpoint/2010/main" val="35885211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B8D412AD-9CF4-4510-97DC-34D6CC8308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643467" y="691992"/>
            <a:ext cx="4025724" cy="552254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le 3">
            <a:extLst>
              <a:ext uri="{FF2B5EF4-FFF2-40B4-BE49-F238E27FC236}">
                <a16:creationId xmlns:a16="http://schemas.microsoft.com/office/drawing/2014/main" id="{4455708B-08B3-0C40-925E-4EF29C076A1F}"/>
              </a:ext>
            </a:extLst>
          </p:cNvPr>
          <p:cNvSpPr>
            <a:spLocks noGrp="1"/>
          </p:cNvSpPr>
          <p:nvPr>
            <p:ph type="title"/>
          </p:nvPr>
        </p:nvSpPr>
        <p:spPr>
          <a:xfrm>
            <a:off x="643467" y="824858"/>
            <a:ext cx="4025724" cy="858723"/>
          </a:xfrm>
        </p:spPr>
        <p:txBody>
          <a:bodyPr vert="horz" lIns="91440" tIns="45720" rIns="91440" bIns="45720" rtlCol="0" anchor="b">
            <a:normAutofit/>
          </a:bodyPr>
          <a:lstStyle/>
          <a:p>
            <a:r>
              <a:rPr lang="en-US" sz="4000" b="1" dirty="0">
                <a:solidFill>
                  <a:srgbClr val="FFFFFF"/>
                </a:solidFill>
              </a:rPr>
              <a:t>Memory </a:t>
            </a:r>
            <a:r>
              <a:rPr lang="en-US" sz="4000" b="1" kern="1200" dirty="0">
                <a:solidFill>
                  <a:srgbClr val="FFFFFF"/>
                </a:solidFill>
                <a:latin typeface="+mj-lt"/>
                <a:ea typeface="+mj-ea"/>
                <a:cs typeface="+mj-cs"/>
              </a:rPr>
              <a:t>Storage</a:t>
            </a:r>
          </a:p>
        </p:txBody>
      </p:sp>
      <p:sp>
        <p:nvSpPr>
          <p:cNvPr id="6" name="Text Placeholder 5">
            <a:extLst>
              <a:ext uri="{FF2B5EF4-FFF2-40B4-BE49-F238E27FC236}">
                <a16:creationId xmlns:a16="http://schemas.microsoft.com/office/drawing/2014/main" id="{18E60438-AB6E-1044-B393-24F153107C60}"/>
              </a:ext>
            </a:extLst>
          </p:cNvPr>
          <p:cNvSpPr>
            <a:spLocks noGrp="1"/>
          </p:cNvSpPr>
          <p:nvPr>
            <p:ph type="body" sz="half" idx="2"/>
          </p:nvPr>
        </p:nvSpPr>
        <p:spPr>
          <a:xfrm>
            <a:off x="787941" y="2205739"/>
            <a:ext cx="3696510" cy="3270152"/>
          </a:xfrm>
        </p:spPr>
        <p:txBody>
          <a:bodyPr vert="horz" lIns="91440" tIns="45720" rIns="91440" bIns="45720" rtlCol="0">
            <a:normAutofit/>
          </a:bodyPr>
          <a:lstStyle/>
          <a:p>
            <a:r>
              <a:rPr lang="en-US" sz="1800" i="1" dirty="0">
                <a:solidFill>
                  <a:srgbClr val="FFFFFF"/>
                </a:solidFill>
              </a:rPr>
              <a:t>Decay Theory – Ebbinghaus</a:t>
            </a:r>
            <a:endParaRPr lang="en-US" altLang="en-US" sz="1800" i="1" dirty="0">
              <a:solidFill>
                <a:srgbClr val="FFFFFF"/>
              </a:solidFill>
            </a:endParaRPr>
          </a:p>
          <a:p>
            <a:pPr indent="-228600">
              <a:buFont typeface="Arial" panose="020B0604020202020204" pitchFamily="34" charset="0"/>
              <a:buChar char="•"/>
            </a:pPr>
            <a:endParaRPr lang="en-US" altLang="en-US" sz="1800" dirty="0">
              <a:solidFill>
                <a:srgbClr val="FFFFFF"/>
              </a:solidFill>
            </a:endParaRPr>
          </a:p>
          <a:p>
            <a:pPr marL="228600"/>
            <a:r>
              <a:rPr lang="en-US" altLang="en-US" sz="1800" dirty="0">
                <a:solidFill>
                  <a:srgbClr val="FFFFFF"/>
                </a:solidFill>
              </a:rPr>
              <a:t>The passage of time causes forgetting.</a:t>
            </a:r>
          </a:p>
          <a:p>
            <a:pPr marL="457200" indent="-228600">
              <a:buFont typeface="Arial" panose="020B0604020202020204" pitchFamily="34" charset="0"/>
              <a:buChar char="•"/>
            </a:pPr>
            <a:endParaRPr lang="en-US" altLang="en-US" sz="1800" dirty="0">
              <a:solidFill>
                <a:srgbClr val="FFFFFF"/>
              </a:solidFill>
            </a:endParaRPr>
          </a:p>
          <a:p>
            <a:pPr marL="228600"/>
            <a:r>
              <a:rPr lang="en-US" altLang="en-US" sz="1800" dirty="0">
                <a:solidFill>
                  <a:srgbClr val="FFFFFF"/>
                </a:solidFill>
              </a:rPr>
              <a:t>The longer information is not accessed, increases the chances of forgetting it. </a:t>
            </a:r>
          </a:p>
          <a:p>
            <a:pPr indent="-228600">
              <a:buFont typeface="Arial" panose="020B0604020202020204" pitchFamily="34" charset="0"/>
              <a:buChar char="•"/>
            </a:pPr>
            <a:endParaRPr lang="en-US" sz="1400" dirty="0">
              <a:solidFill>
                <a:srgbClr val="FFFFFF"/>
              </a:solidFill>
            </a:endParaRPr>
          </a:p>
        </p:txBody>
      </p:sp>
      <p:pic>
        <p:nvPicPr>
          <p:cNvPr id="8" name="Content Placeholder 7">
            <a:extLst>
              <a:ext uri="{FF2B5EF4-FFF2-40B4-BE49-F238E27FC236}">
                <a16:creationId xmlns:a16="http://schemas.microsoft.com/office/drawing/2014/main" id="{5E20DC11-0ED0-B340-A152-2F34F9186C1C}"/>
              </a:ext>
            </a:extLst>
          </p:cNvPr>
          <p:cNvPicPr>
            <a:picLocks noGrp="1" noChangeAspect="1"/>
          </p:cNvPicPr>
          <p:nvPr>
            <p:ph idx="1"/>
          </p:nvPr>
        </p:nvPicPr>
        <p:blipFill>
          <a:blip r:embed="rId2"/>
          <a:stretch>
            <a:fillRect/>
          </a:stretch>
        </p:blipFill>
        <p:spPr>
          <a:xfrm>
            <a:off x="5216539" y="1683581"/>
            <a:ext cx="6331994" cy="3561746"/>
          </a:xfrm>
          <a:prstGeom prst="rect">
            <a:avLst/>
          </a:prstGeom>
        </p:spPr>
      </p:pic>
    </p:spTree>
    <p:extLst>
      <p:ext uri="{BB962C8B-B14F-4D97-AF65-F5344CB8AC3E}">
        <p14:creationId xmlns:p14="http://schemas.microsoft.com/office/powerpoint/2010/main" val="40992448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E4A3F1-65F5-2E42-9FE7-8A26FFDA738D}"/>
              </a:ext>
            </a:extLst>
          </p:cNvPr>
          <p:cNvSpPr>
            <a:spLocks noGrp="1"/>
          </p:cNvSpPr>
          <p:nvPr>
            <p:ph type="title"/>
          </p:nvPr>
        </p:nvSpPr>
        <p:spPr>
          <a:xfrm>
            <a:off x="815074" y="420129"/>
            <a:ext cx="5162178" cy="778213"/>
          </a:xfrm>
        </p:spPr>
        <p:txBody>
          <a:bodyPr>
            <a:noAutofit/>
          </a:bodyPr>
          <a:lstStyle/>
          <a:p>
            <a:r>
              <a:rPr lang="en-US" sz="4400" b="1" dirty="0">
                <a:latin typeface="Calibri" panose="020F0502020204030204" pitchFamily="34" charset="0"/>
                <a:cs typeface="Calibri" panose="020F0502020204030204" pitchFamily="34" charset="0"/>
              </a:rPr>
              <a:t>Memory Storage</a:t>
            </a:r>
          </a:p>
        </p:txBody>
      </p:sp>
      <p:pic>
        <p:nvPicPr>
          <p:cNvPr id="6" name="Content Placeholder 5">
            <a:extLst>
              <a:ext uri="{FF2B5EF4-FFF2-40B4-BE49-F238E27FC236}">
                <a16:creationId xmlns:a16="http://schemas.microsoft.com/office/drawing/2014/main" id="{023FDD48-C40F-5643-B9E5-71BCF9FE19C4}"/>
              </a:ext>
            </a:extLst>
          </p:cNvPr>
          <p:cNvPicPr>
            <a:picLocks noGrp="1" noChangeAspect="1"/>
          </p:cNvPicPr>
          <p:nvPr>
            <p:ph idx="1"/>
          </p:nvPr>
        </p:nvPicPr>
        <p:blipFill>
          <a:blip r:embed="rId2"/>
          <a:stretch>
            <a:fillRect/>
          </a:stretch>
        </p:blipFill>
        <p:spPr>
          <a:xfrm>
            <a:off x="5378727" y="1359243"/>
            <a:ext cx="6051273" cy="4720281"/>
          </a:xfrm>
        </p:spPr>
      </p:pic>
      <p:sp>
        <p:nvSpPr>
          <p:cNvPr id="4" name="Text Placeholder 3">
            <a:extLst>
              <a:ext uri="{FF2B5EF4-FFF2-40B4-BE49-F238E27FC236}">
                <a16:creationId xmlns:a16="http://schemas.microsoft.com/office/drawing/2014/main" id="{54125EFB-6B5A-6540-9C03-452A6489B977}"/>
              </a:ext>
            </a:extLst>
          </p:cNvPr>
          <p:cNvSpPr>
            <a:spLocks noGrp="1"/>
          </p:cNvSpPr>
          <p:nvPr>
            <p:ph type="body" sz="half" idx="2"/>
          </p:nvPr>
        </p:nvSpPr>
        <p:spPr>
          <a:xfrm>
            <a:off x="603116" y="2057400"/>
            <a:ext cx="4168910" cy="3811588"/>
          </a:xfrm>
        </p:spPr>
        <p:txBody>
          <a:bodyPr/>
          <a:lstStyle/>
          <a:p>
            <a:r>
              <a:rPr lang="en-US" sz="2800" dirty="0"/>
              <a:t>Explicit memories are stored in the hippocampus – like a save button.</a:t>
            </a:r>
          </a:p>
          <a:p>
            <a:endParaRPr lang="en-US" sz="2800" dirty="0"/>
          </a:p>
          <a:p>
            <a:r>
              <a:rPr lang="en-US" sz="2800" dirty="0"/>
              <a:t>Implicit memories stored in the cerebellum and basal ganglia (procedural)</a:t>
            </a:r>
          </a:p>
          <a:p>
            <a:endParaRPr lang="en-US" dirty="0"/>
          </a:p>
          <a:p>
            <a:endParaRPr lang="en-US" dirty="0"/>
          </a:p>
        </p:txBody>
      </p:sp>
    </p:spTree>
    <p:extLst>
      <p:ext uri="{BB962C8B-B14F-4D97-AF65-F5344CB8AC3E}">
        <p14:creationId xmlns:p14="http://schemas.microsoft.com/office/powerpoint/2010/main" val="34908535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1D0AF59-99C3-4251-AB9A-C966C6AD44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1855405F-37A2-4869-9154-F8BE3BECE6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FBB30CBF-AD70-104A-BA6F-971EAE56182D}"/>
              </a:ext>
            </a:extLst>
          </p:cNvPr>
          <p:cNvPicPr>
            <a:picLocks noChangeAspect="1"/>
          </p:cNvPicPr>
          <p:nvPr/>
        </p:nvPicPr>
        <p:blipFill>
          <a:blip r:embed="rId2"/>
          <a:stretch>
            <a:fillRect/>
          </a:stretch>
        </p:blipFill>
        <p:spPr>
          <a:xfrm>
            <a:off x="2377945" y="643467"/>
            <a:ext cx="7436109" cy="5571066"/>
          </a:xfrm>
          <a:prstGeom prst="rect">
            <a:avLst/>
          </a:prstGeom>
        </p:spPr>
      </p:pic>
    </p:spTree>
    <p:extLst>
      <p:ext uri="{BB962C8B-B14F-4D97-AF65-F5344CB8AC3E}">
        <p14:creationId xmlns:p14="http://schemas.microsoft.com/office/powerpoint/2010/main" val="34229120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1">
              <a:lumMod val="75000"/>
              <a:lumOff val="2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44C04BE-A055-9A44-BA14-97F6DB020F46}"/>
              </a:ext>
            </a:extLst>
          </p:cNvPr>
          <p:cNvSpPr>
            <a:spLocks noGrp="1"/>
          </p:cNvSpPr>
          <p:nvPr>
            <p:ph type="title"/>
          </p:nvPr>
        </p:nvSpPr>
        <p:spPr>
          <a:xfrm>
            <a:off x="643467" y="643467"/>
            <a:ext cx="3363974" cy="1597315"/>
          </a:xfrm>
          <a:noFill/>
          <a:ln w="19050">
            <a:solidFill>
              <a:schemeClr val="bg1"/>
            </a:solidFill>
          </a:ln>
        </p:spPr>
        <p:txBody>
          <a:bodyPr vert="horz" wrap="square" lIns="91440" tIns="45720" rIns="91440" bIns="45720" rtlCol="0" anchor="ctr">
            <a:normAutofit/>
          </a:bodyPr>
          <a:lstStyle/>
          <a:p>
            <a:pPr algn="ctr"/>
            <a:r>
              <a:rPr lang="en-US" sz="2800" b="1" kern="1200">
                <a:solidFill>
                  <a:schemeClr val="bg1"/>
                </a:solidFill>
                <a:latin typeface="+mj-lt"/>
                <a:ea typeface="+mj-ea"/>
                <a:cs typeface="+mj-cs"/>
              </a:rPr>
              <a:t>Long-Term Potentiation (LTP)</a:t>
            </a:r>
          </a:p>
        </p:txBody>
      </p:sp>
      <p:sp>
        <p:nvSpPr>
          <p:cNvPr id="4" name="Text Placeholder 3">
            <a:extLst>
              <a:ext uri="{FF2B5EF4-FFF2-40B4-BE49-F238E27FC236}">
                <a16:creationId xmlns:a16="http://schemas.microsoft.com/office/drawing/2014/main" id="{B5740223-6499-5E41-869F-02E20981A59E}"/>
              </a:ext>
            </a:extLst>
          </p:cNvPr>
          <p:cNvSpPr>
            <a:spLocks noGrp="1"/>
          </p:cNvSpPr>
          <p:nvPr>
            <p:ph type="body" sz="half" idx="2"/>
          </p:nvPr>
        </p:nvSpPr>
        <p:spPr>
          <a:xfrm>
            <a:off x="643468" y="2638044"/>
            <a:ext cx="3363974" cy="3415622"/>
          </a:xfrm>
        </p:spPr>
        <p:txBody>
          <a:bodyPr vert="horz" lIns="91440" tIns="45720" rIns="91440" bIns="45720" rtlCol="0">
            <a:normAutofit/>
          </a:bodyPr>
          <a:lstStyle/>
          <a:p>
            <a:r>
              <a:rPr lang="en-US" sz="2400" dirty="0">
                <a:solidFill>
                  <a:schemeClr val="bg1"/>
                </a:solidFill>
              </a:rPr>
              <a:t>As you learn something, the firing of neurons in your brain increases in efficiency and speed.</a:t>
            </a:r>
          </a:p>
          <a:p>
            <a:pPr indent="-228600">
              <a:buFont typeface="Arial" panose="020B0604020202020204" pitchFamily="34" charset="0"/>
              <a:buChar char="•"/>
            </a:pPr>
            <a:endParaRPr lang="en-US" sz="2400" dirty="0">
              <a:solidFill>
                <a:schemeClr val="bg1"/>
              </a:solidFill>
            </a:endParaRPr>
          </a:p>
          <a:p>
            <a:r>
              <a:rPr lang="en-US" sz="2400" dirty="0">
                <a:solidFill>
                  <a:schemeClr val="bg1"/>
                </a:solidFill>
              </a:rPr>
              <a:t>When LTP is disrupted, learning fails.</a:t>
            </a:r>
          </a:p>
        </p:txBody>
      </p:sp>
      <p:pic>
        <p:nvPicPr>
          <p:cNvPr id="7" name="Content Placeholder 6">
            <a:extLst>
              <a:ext uri="{FF2B5EF4-FFF2-40B4-BE49-F238E27FC236}">
                <a16:creationId xmlns:a16="http://schemas.microsoft.com/office/drawing/2014/main" id="{29DCB843-444C-DA4F-89C1-5F9626E3E8D4}"/>
              </a:ext>
            </a:extLst>
          </p:cNvPr>
          <p:cNvPicPr>
            <a:picLocks noGrp="1" noChangeAspect="1"/>
          </p:cNvPicPr>
          <p:nvPr>
            <p:ph idx="1"/>
          </p:nvPr>
        </p:nvPicPr>
        <p:blipFill>
          <a:blip r:embed="rId2"/>
          <a:stretch>
            <a:fillRect/>
          </a:stretch>
        </p:blipFill>
        <p:spPr>
          <a:xfrm>
            <a:off x="5297763" y="1004528"/>
            <a:ext cx="6250769" cy="4688076"/>
          </a:xfrm>
          <a:prstGeom prst="rect">
            <a:avLst/>
          </a:prstGeom>
        </p:spPr>
      </p:pic>
    </p:spTree>
    <p:extLst>
      <p:ext uri="{BB962C8B-B14F-4D97-AF65-F5344CB8AC3E}">
        <p14:creationId xmlns:p14="http://schemas.microsoft.com/office/powerpoint/2010/main" val="22244352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73137C4-5615-634E-ABE1-67128C264C83}"/>
              </a:ext>
            </a:extLst>
          </p:cNvPr>
          <p:cNvSpPr>
            <a:spLocks noGrp="1"/>
          </p:cNvSpPr>
          <p:nvPr>
            <p:ph type="title"/>
          </p:nvPr>
        </p:nvSpPr>
        <p:spPr/>
        <p:txBody>
          <a:bodyPr/>
          <a:lstStyle/>
          <a:p>
            <a:pPr algn="ctr"/>
            <a:r>
              <a:rPr lang="en-US" b="1" dirty="0">
                <a:latin typeface="Calibri" panose="020F0502020204030204" pitchFamily="34" charset="0"/>
                <a:cs typeface="Calibri" panose="020F0502020204030204" pitchFamily="34" charset="0"/>
              </a:rPr>
              <a:t>Recognition vs. Recall</a:t>
            </a:r>
          </a:p>
        </p:txBody>
      </p:sp>
      <p:sp>
        <p:nvSpPr>
          <p:cNvPr id="6" name="Content Placeholder 5">
            <a:extLst>
              <a:ext uri="{FF2B5EF4-FFF2-40B4-BE49-F238E27FC236}">
                <a16:creationId xmlns:a16="http://schemas.microsoft.com/office/drawing/2014/main" id="{9A138397-3AF0-BA4D-BD14-0CE9A9ABC8E0}"/>
              </a:ext>
            </a:extLst>
          </p:cNvPr>
          <p:cNvSpPr>
            <a:spLocks noGrp="1"/>
          </p:cNvSpPr>
          <p:nvPr>
            <p:ph idx="1"/>
          </p:nvPr>
        </p:nvSpPr>
        <p:spPr/>
        <p:txBody>
          <a:bodyPr/>
          <a:lstStyle/>
          <a:p>
            <a:pPr marL="0" indent="0">
              <a:buNone/>
            </a:pPr>
            <a:endParaRPr lang="en-US" dirty="0"/>
          </a:p>
          <a:p>
            <a:pPr marL="0" indent="0">
              <a:buNone/>
            </a:pPr>
            <a:r>
              <a:rPr lang="en-US" u="sng" dirty="0"/>
              <a:t>Recall</a:t>
            </a:r>
            <a:r>
              <a:rPr lang="en-US" dirty="0"/>
              <a:t> – remembering without cues (fill-in the-blank test)</a:t>
            </a:r>
          </a:p>
          <a:p>
            <a:pPr marL="0" indent="0">
              <a:buNone/>
            </a:pPr>
            <a:endParaRPr lang="en-US" dirty="0"/>
          </a:p>
          <a:p>
            <a:pPr marL="0" indent="0">
              <a:buNone/>
            </a:pPr>
            <a:r>
              <a:rPr lang="en-US" u="sng" dirty="0"/>
              <a:t>Recognition</a:t>
            </a:r>
            <a:r>
              <a:rPr lang="en-US" dirty="0"/>
              <a:t> – remembering items shown to you (multiple choice test).</a:t>
            </a:r>
          </a:p>
          <a:p>
            <a:pPr marL="0" indent="0">
              <a:buNone/>
            </a:pPr>
            <a:endParaRPr lang="en-US" dirty="0"/>
          </a:p>
          <a:p>
            <a:pPr marL="0" indent="0">
              <a:buNone/>
            </a:pPr>
            <a:r>
              <a:rPr lang="en-US" dirty="0"/>
              <a:t>Which do you think is easier?</a:t>
            </a:r>
          </a:p>
        </p:txBody>
      </p:sp>
    </p:spTree>
    <p:extLst>
      <p:ext uri="{BB962C8B-B14F-4D97-AF65-F5344CB8AC3E}">
        <p14:creationId xmlns:p14="http://schemas.microsoft.com/office/powerpoint/2010/main" val="27133275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E6227C77-E2FC-B44B-8DF7-B1B6E3A83357}"/>
              </a:ext>
            </a:extLst>
          </p:cNvPr>
          <p:cNvPicPr>
            <a:picLocks noChangeAspect="1"/>
          </p:cNvPicPr>
          <p:nvPr/>
        </p:nvPicPr>
        <p:blipFill>
          <a:blip r:embed="rId2"/>
          <a:stretch>
            <a:fillRect/>
          </a:stretch>
        </p:blipFill>
        <p:spPr>
          <a:xfrm>
            <a:off x="2381956" y="643467"/>
            <a:ext cx="7428088" cy="5571066"/>
          </a:xfrm>
          <a:prstGeom prst="rect">
            <a:avLst/>
          </a:prstGeom>
        </p:spPr>
      </p:pic>
    </p:spTree>
    <p:extLst>
      <p:ext uri="{BB962C8B-B14F-4D97-AF65-F5344CB8AC3E}">
        <p14:creationId xmlns:p14="http://schemas.microsoft.com/office/powerpoint/2010/main" val="8395102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024BC-2449-F449-8290-5585856C891B}"/>
              </a:ext>
            </a:extLst>
          </p:cNvPr>
          <p:cNvSpPr>
            <a:spLocks noGrp="1"/>
          </p:cNvSpPr>
          <p:nvPr>
            <p:ph type="title"/>
          </p:nvPr>
        </p:nvSpPr>
        <p:spPr>
          <a:xfrm>
            <a:off x="838200" y="365125"/>
            <a:ext cx="10515600" cy="860171"/>
          </a:xfrm>
        </p:spPr>
        <p:txBody>
          <a:bodyPr/>
          <a:lstStyle/>
          <a:p>
            <a:pPr algn="ctr"/>
            <a:r>
              <a:rPr lang="en-US" b="1" dirty="0">
                <a:latin typeface="Calibri" panose="020F0502020204030204" pitchFamily="34" charset="0"/>
                <a:cs typeface="Calibri" panose="020F0502020204030204" pitchFamily="34" charset="0"/>
              </a:rPr>
              <a:t>Retrieval Issues</a:t>
            </a:r>
          </a:p>
        </p:txBody>
      </p:sp>
      <p:sp>
        <p:nvSpPr>
          <p:cNvPr id="3" name="Content Placeholder 2">
            <a:extLst>
              <a:ext uri="{FF2B5EF4-FFF2-40B4-BE49-F238E27FC236}">
                <a16:creationId xmlns:a16="http://schemas.microsoft.com/office/drawing/2014/main" id="{48A62DD3-50D2-C44F-996D-03E8DC8B901E}"/>
              </a:ext>
            </a:extLst>
          </p:cNvPr>
          <p:cNvSpPr>
            <a:spLocks noGrp="1"/>
          </p:cNvSpPr>
          <p:nvPr>
            <p:ph idx="1"/>
          </p:nvPr>
        </p:nvSpPr>
        <p:spPr>
          <a:xfrm>
            <a:off x="838200" y="1383792"/>
            <a:ext cx="10515600" cy="5109083"/>
          </a:xfrm>
        </p:spPr>
        <p:txBody>
          <a:bodyPr>
            <a:normAutofit fontScale="85000" lnSpcReduction="20000"/>
          </a:bodyPr>
          <a:lstStyle/>
          <a:p>
            <a:pPr marL="0" indent="0">
              <a:buNone/>
            </a:pPr>
            <a:r>
              <a:rPr lang="en-US" u="sng" dirty="0"/>
              <a:t>State-Dependent Memory (mood dependent)</a:t>
            </a:r>
            <a:r>
              <a:rPr lang="en-US" dirty="0"/>
              <a:t> – recall is easier if in same “state” or “mood” as when learned.   If learn while drunk, may need to be drunk to remember.</a:t>
            </a:r>
          </a:p>
          <a:p>
            <a:pPr marL="0" indent="0">
              <a:buNone/>
            </a:pPr>
            <a:endParaRPr lang="en-US" dirty="0"/>
          </a:p>
          <a:p>
            <a:pPr marL="0" indent="0">
              <a:buNone/>
            </a:pPr>
            <a:r>
              <a:rPr lang="en-US" u="sng" dirty="0"/>
              <a:t>Context-Dependent Memory</a:t>
            </a:r>
            <a:r>
              <a:rPr lang="en-US" dirty="0"/>
              <a:t> – recall is easier if situation is similar to when learned.  Ex. You go to another room to get something and when you get there you don’t remember why you went there.  In order to remember, you should go back to the room where you started.</a:t>
            </a:r>
          </a:p>
          <a:p>
            <a:pPr marL="0" indent="0">
              <a:buNone/>
            </a:pPr>
            <a:endParaRPr lang="en-US" dirty="0"/>
          </a:p>
          <a:p>
            <a:pPr marL="0" indent="0">
              <a:buFontTx/>
              <a:buNone/>
              <a:defRPr/>
            </a:pPr>
            <a:r>
              <a:rPr lang="en-US" u="sng" dirty="0"/>
              <a:t>Serial Position Effect</a:t>
            </a:r>
            <a:r>
              <a:rPr lang="en-US" dirty="0"/>
              <a:t>  -  </a:t>
            </a:r>
            <a:r>
              <a:rPr lang="en-US" altLang="en-US" dirty="0"/>
              <a:t>recall is easier for the first items (</a:t>
            </a:r>
            <a:r>
              <a:rPr lang="en-US" altLang="en-US" i="1" dirty="0"/>
              <a:t>primacy effect</a:t>
            </a:r>
            <a:r>
              <a:rPr lang="en-US" altLang="en-US" dirty="0"/>
              <a:t>) and last items (</a:t>
            </a:r>
            <a:r>
              <a:rPr lang="en-US" altLang="en-US" i="1" dirty="0"/>
              <a:t>recency effect</a:t>
            </a:r>
            <a:r>
              <a:rPr lang="en-US" altLang="en-US" dirty="0"/>
              <a:t>) in a list</a:t>
            </a:r>
          </a:p>
          <a:p>
            <a:pPr marL="0" indent="0">
              <a:buFontTx/>
              <a:buNone/>
              <a:defRPr/>
            </a:pPr>
            <a:endParaRPr lang="en-US" altLang="en-US" dirty="0"/>
          </a:p>
          <a:p>
            <a:pPr marL="0" indent="0">
              <a:buFontTx/>
              <a:buNone/>
              <a:defRPr/>
            </a:pPr>
            <a:r>
              <a:rPr lang="en-US" altLang="en-US" dirty="0"/>
              <a:t>	-- Primacy effect reflects long-term memory</a:t>
            </a:r>
          </a:p>
          <a:p>
            <a:pPr marL="0" indent="0">
              <a:buFontTx/>
              <a:buNone/>
              <a:defRPr/>
            </a:pPr>
            <a:r>
              <a:rPr lang="en-US" altLang="en-US" dirty="0"/>
              <a:t>	</a:t>
            </a:r>
          </a:p>
          <a:p>
            <a:pPr marL="0" indent="0">
              <a:buFontTx/>
              <a:buNone/>
              <a:defRPr/>
            </a:pPr>
            <a:r>
              <a:rPr lang="en-US" altLang="en-US" dirty="0"/>
              <a:t>	-- Recency effect reflects short-term memory</a:t>
            </a:r>
          </a:p>
          <a:p>
            <a:pPr marL="0" indent="0">
              <a:buNone/>
            </a:pPr>
            <a:endParaRPr lang="en-US" dirty="0"/>
          </a:p>
        </p:txBody>
      </p:sp>
    </p:spTree>
    <p:extLst>
      <p:ext uri="{BB962C8B-B14F-4D97-AF65-F5344CB8AC3E}">
        <p14:creationId xmlns:p14="http://schemas.microsoft.com/office/powerpoint/2010/main" val="16297141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0E8A75-1DFE-C14E-8455-BCED8F042018}"/>
              </a:ext>
            </a:extLst>
          </p:cNvPr>
          <p:cNvSpPr>
            <a:spLocks noGrp="1"/>
          </p:cNvSpPr>
          <p:nvPr>
            <p:ph type="title"/>
          </p:nvPr>
        </p:nvSpPr>
        <p:spPr>
          <a:xfrm>
            <a:off x="1160801" y="302765"/>
            <a:ext cx="5901480" cy="749030"/>
          </a:xfrm>
        </p:spPr>
        <p:txBody>
          <a:bodyPr>
            <a:noAutofit/>
          </a:bodyPr>
          <a:lstStyle/>
          <a:p>
            <a:pPr algn="ctr"/>
            <a:r>
              <a:rPr lang="en-US" sz="4400" b="1" dirty="0">
                <a:latin typeface="Calibri" panose="020F0502020204030204" pitchFamily="34" charset="0"/>
                <a:cs typeface="Calibri" panose="020F0502020204030204" pitchFamily="34" charset="0"/>
              </a:rPr>
              <a:t>Emotions and Memory</a:t>
            </a:r>
          </a:p>
        </p:txBody>
      </p:sp>
      <p:sp>
        <p:nvSpPr>
          <p:cNvPr id="3" name="Content Placeholder 2">
            <a:extLst>
              <a:ext uri="{FF2B5EF4-FFF2-40B4-BE49-F238E27FC236}">
                <a16:creationId xmlns:a16="http://schemas.microsoft.com/office/drawing/2014/main" id="{6A99A31A-B489-DF4C-931C-8952C771CA46}"/>
              </a:ext>
            </a:extLst>
          </p:cNvPr>
          <p:cNvSpPr>
            <a:spLocks noGrp="1"/>
          </p:cNvSpPr>
          <p:nvPr>
            <p:ph idx="1"/>
          </p:nvPr>
        </p:nvSpPr>
        <p:spPr>
          <a:xfrm>
            <a:off x="5183188" y="1556426"/>
            <a:ext cx="6172200" cy="4304624"/>
          </a:xfrm>
        </p:spPr>
        <p:txBody>
          <a:bodyPr>
            <a:normAutofit/>
          </a:bodyPr>
          <a:lstStyle/>
          <a:p>
            <a:pPr marL="0" indent="0">
              <a:buNone/>
            </a:pPr>
            <a:endParaRPr lang="en-US" dirty="0"/>
          </a:p>
        </p:txBody>
      </p:sp>
      <p:sp>
        <p:nvSpPr>
          <p:cNvPr id="4" name="Text Placeholder 3">
            <a:extLst>
              <a:ext uri="{FF2B5EF4-FFF2-40B4-BE49-F238E27FC236}">
                <a16:creationId xmlns:a16="http://schemas.microsoft.com/office/drawing/2014/main" id="{B8B10102-69A9-F342-AF0A-56A819AEBF6A}"/>
              </a:ext>
            </a:extLst>
          </p:cNvPr>
          <p:cNvSpPr>
            <a:spLocks noGrp="1"/>
          </p:cNvSpPr>
          <p:nvPr>
            <p:ph type="body" sz="half" idx="2"/>
          </p:nvPr>
        </p:nvSpPr>
        <p:spPr>
          <a:xfrm>
            <a:off x="839788" y="1381328"/>
            <a:ext cx="3932237" cy="4487660"/>
          </a:xfrm>
        </p:spPr>
        <p:txBody>
          <a:bodyPr>
            <a:normAutofit lnSpcReduction="10000"/>
          </a:bodyPr>
          <a:lstStyle/>
          <a:p>
            <a:r>
              <a:rPr lang="en-US" altLang="en-US" sz="2000" u="sng" dirty="0"/>
              <a:t>Flashbulb Memories</a:t>
            </a:r>
            <a:r>
              <a:rPr lang="en-US" altLang="en-US" sz="2000" dirty="0"/>
              <a:t>:</a:t>
            </a:r>
          </a:p>
          <a:p>
            <a:endParaRPr lang="en-US" altLang="en-US" sz="2000" dirty="0"/>
          </a:p>
          <a:p>
            <a:r>
              <a:rPr lang="en-US" altLang="en-US" sz="2000" dirty="0"/>
              <a:t>- Stress hormones provoke the Amygdala – fear center of the brain</a:t>
            </a:r>
          </a:p>
          <a:p>
            <a:endParaRPr lang="en-US" altLang="en-US" sz="2000" dirty="0"/>
          </a:p>
          <a:p>
            <a:r>
              <a:rPr lang="en-US" altLang="en-US" sz="2000" dirty="0"/>
              <a:t>- Creates a memory trace in the frontal lobe and basal ganglia</a:t>
            </a:r>
          </a:p>
          <a:p>
            <a:endParaRPr lang="en-US" altLang="en-US" sz="2000" dirty="0"/>
          </a:p>
          <a:p>
            <a:r>
              <a:rPr lang="en-US" altLang="en-US" sz="2000" dirty="0"/>
              <a:t>- Bakes in emotional memories.  </a:t>
            </a:r>
          </a:p>
          <a:p>
            <a:endParaRPr lang="en-US" altLang="en-US" sz="2000" dirty="0"/>
          </a:p>
          <a:p>
            <a:r>
              <a:rPr lang="en-US" altLang="en-US" sz="2000" b="1" dirty="0"/>
              <a:t>- Extreme Stress </a:t>
            </a:r>
            <a:r>
              <a:rPr lang="en-US" altLang="en-US" sz="2000" dirty="0"/>
              <a:t>hurts this process… why some people do not test well.</a:t>
            </a:r>
          </a:p>
          <a:p>
            <a:endParaRPr lang="en-US" dirty="0"/>
          </a:p>
        </p:txBody>
      </p:sp>
      <p:pic>
        <p:nvPicPr>
          <p:cNvPr id="5" name="Picture 6" descr="40943-moment-blog480">
            <a:extLst>
              <a:ext uri="{FF2B5EF4-FFF2-40B4-BE49-F238E27FC236}">
                <a16:creationId xmlns:a16="http://schemas.microsoft.com/office/drawing/2014/main" id="{E2EE80F5-CFB0-7E49-A357-32A51ED202D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71353" y="1296194"/>
            <a:ext cx="457200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4" descr="xbush911">
            <a:extLst>
              <a:ext uri="{FF2B5EF4-FFF2-40B4-BE49-F238E27FC236}">
                <a16:creationId xmlns:a16="http://schemas.microsoft.com/office/drawing/2014/main" id="{00B6CA81-E193-1440-ABB5-7E5D06686D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50346" y="3578622"/>
            <a:ext cx="2386013"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991818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A8FDE3E-9C07-44E2-8E30-873661F76B4F}"/>
              </a:ext>
            </a:extLst>
          </p:cNvPr>
          <p:cNvSpPr>
            <a:spLocks noGrp="1"/>
          </p:cNvSpPr>
          <p:nvPr>
            <p:ph type="title"/>
          </p:nvPr>
        </p:nvSpPr>
        <p:spPr>
          <a:xfrm>
            <a:off x="838200" y="365125"/>
            <a:ext cx="10515600" cy="1325563"/>
          </a:xfrm>
        </p:spPr>
        <p:txBody>
          <a:bodyPr/>
          <a:lstStyle/>
          <a:p>
            <a:pPr algn="ctr"/>
            <a:r>
              <a:rPr lang="en-US" b="1">
                <a:latin typeface="+mn-lt"/>
              </a:rPr>
              <a:t>Question</a:t>
            </a:r>
            <a:endParaRPr lang="en-US" b="1" dirty="0">
              <a:latin typeface="+mn-lt"/>
            </a:endParaRPr>
          </a:p>
        </p:txBody>
      </p:sp>
      <p:sp>
        <p:nvSpPr>
          <p:cNvPr id="6" name="Content Placeholder 5">
            <a:extLst>
              <a:ext uri="{FF2B5EF4-FFF2-40B4-BE49-F238E27FC236}">
                <a16:creationId xmlns:a16="http://schemas.microsoft.com/office/drawing/2014/main" id="{4C72AE53-756B-4279-98C6-FF1587320FCF}"/>
              </a:ext>
            </a:extLst>
          </p:cNvPr>
          <p:cNvSpPr>
            <a:spLocks noGrp="1"/>
          </p:cNvSpPr>
          <p:nvPr>
            <p:ph idx="1"/>
          </p:nvPr>
        </p:nvSpPr>
        <p:spPr>
          <a:xfrm>
            <a:off x="838200" y="1825625"/>
            <a:ext cx="10515600" cy="4351338"/>
          </a:xfrm>
        </p:spPr>
        <p:txBody>
          <a:bodyPr/>
          <a:lstStyle/>
          <a:p>
            <a:pPr marL="0" indent="0">
              <a:buNone/>
            </a:pPr>
            <a:r>
              <a:rPr lang="en-US"/>
              <a:t>Caitlin, a 5</a:t>
            </a:r>
            <a:r>
              <a:rPr lang="en-US" baseline="30000"/>
              <a:t>th</a:t>
            </a:r>
            <a:r>
              <a:rPr lang="en-US"/>
              <a:t> grader, is asked to remember her second-grade teacher’s name.  What measure of retention will Caitlin use to answer this question?</a:t>
            </a:r>
          </a:p>
          <a:p>
            <a:pPr marL="0" indent="0">
              <a:buNone/>
            </a:pPr>
            <a:endParaRPr lang="en-US"/>
          </a:p>
          <a:p>
            <a:pPr marL="0" indent="0">
              <a:buNone/>
            </a:pPr>
            <a:r>
              <a:rPr lang="en-US"/>
              <a:t>	A. Storage</a:t>
            </a:r>
          </a:p>
          <a:p>
            <a:pPr marL="0" indent="0">
              <a:buNone/>
            </a:pPr>
            <a:r>
              <a:rPr lang="en-US"/>
              <a:t>	B. Recognition</a:t>
            </a:r>
          </a:p>
          <a:p>
            <a:pPr marL="0" indent="0">
              <a:buNone/>
            </a:pPr>
            <a:r>
              <a:rPr lang="en-US"/>
              <a:t>	C. Recall</a:t>
            </a:r>
          </a:p>
          <a:p>
            <a:pPr marL="0" indent="0">
              <a:buNone/>
            </a:pPr>
            <a:r>
              <a:rPr lang="en-US"/>
              <a:t>	D. Encoding</a:t>
            </a:r>
          </a:p>
          <a:p>
            <a:pPr marL="457200" lvl="1" indent="0">
              <a:buNone/>
            </a:pPr>
            <a:endParaRPr lang="en-US" dirty="0"/>
          </a:p>
        </p:txBody>
      </p:sp>
    </p:spTree>
    <p:extLst>
      <p:ext uri="{BB962C8B-B14F-4D97-AF65-F5344CB8AC3E}">
        <p14:creationId xmlns:p14="http://schemas.microsoft.com/office/powerpoint/2010/main" val="168901815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345</Words>
  <Application>Microsoft Office PowerPoint</Application>
  <PresentationFormat>Widescreen</PresentationFormat>
  <Paragraphs>48</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Calibri</vt:lpstr>
      <vt:lpstr>Calibri Light</vt:lpstr>
      <vt:lpstr>Office Theme</vt:lpstr>
      <vt:lpstr>Memory Storage</vt:lpstr>
      <vt:lpstr>Memory Storage</vt:lpstr>
      <vt:lpstr>PowerPoint Presentation</vt:lpstr>
      <vt:lpstr>Long-Term Potentiation (LTP)</vt:lpstr>
      <vt:lpstr>Recognition vs. Recall</vt:lpstr>
      <vt:lpstr>PowerPoint Presentation</vt:lpstr>
      <vt:lpstr>Retrieval Issues</vt:lpstr>
      <vt:lpstr>Emotions and Memory</vt:lpstr>
      <vt:lpstr>Question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 F</dc:creator>
  <cp:lastModifiedBy>M F</cp:lastModifiedBy>
  <cp:revision>16</cp:revision>
  <dcterms:created xsi:type="dcterms:W3CDTF">2018-08-28T16:45:05Z</dcterms:created>
  <dcterms:modified xsi:type="dcterms:W3CDTF">2022-01-06T00:46:33Z</dcterms:modified>
</cp:coreProperties>
</file>