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74"/>
  </p:normalViewPr>
  <p:slideViewPr>
    <p:cSldViewPr snapToGrid="0" snapToObjects="1">
      <p:cViewPr varScale="1">
        <p:scale>
          <a:sx n="125" d="100"/>
          <a:sy n="125" d="100"/>
        </p:scale>
        <p:origin x="3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357BB-3D14-5643-BFE1-5E59CEA8F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655069-5CD4-AF4C-8135-A2833BDDC2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83EAE-CD77-0747-B2DF-A38AF8276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2895C-A00B-5841-861B-45D843809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D7364-ADE4-2244-8FA5-40C1466C0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934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955EC-CA3D-8647-BD12-8C9E27B57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7FA95-9AFB-B446-8BD8-FE73B2E44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55E8D-9E2F-5F4C-A566-31B6C1D83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965A7-790E-C242-978D-BEDC7A5B5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56358-FFBE-324E-801F-7675C6E5C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68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BCF9C-AD99-4E4C-B824-A82E83B42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615B7-CD82-5241-9EFA-811324DD2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3DBE1-7EDC-4143-A2FE-E52FA84E1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6386C-5AF3-794E-84B2-71FBAC6BE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8D573-3651-A143-B672-264C1934F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4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5C68-5EE2-C842-8633-0019646D1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63E41-275B-B443-AB3E-25CF691F6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74165-B738-E147-AC6A-5C64CF32E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36BCE-8A08-114D-ADE0-08EA103C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3D32-5C4C-2946-84AB-CDD3996BA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B005C5-93C0-5047-B78E-8A152FC2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78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AA713-F189-AC44-AB03-9F8889385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593193-77EA-674F-8369-F15EAF6E7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17356B-05E8-3B45-AA10-92F2C8212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458233-DA42-6F45-BD68-9791C830C1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F91FAD-1338-7C4B-A6F2-B98C7D62C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6526D7-735D-E94C-9CB7-B4429D7C3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FAAA31-73BE-ED4A-9252-45F9C43CD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B94656-8F92-654C-B58D-9243D90C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14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8FB3F-D0E4-0640-A63A-98A062397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8B9936-4672-E54C-828F-50FCC71D8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D7CB7D-D74C-E84D-8DD6-A974C4B7E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5338B-7C1C-AF44-B4B9-54FE8BA2D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68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37B804-8D06-8440-8732-20541438B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4017D0-08FA-C748-BC1E-6EF259D89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76E9D-764B-1847-B5D0-38FC9FEC8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43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B0931-AD32-2E43-BB00-2B1B497C7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9E67C-B35A-FA49-AEF2-42C2D5315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C6D3E-73FE-6949-9CFC-550EE042A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A1BCD7-6D29-4F49-8041-82755FA83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ACC1B-A140-9E47-8E84-6321D7C0F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12C662-5F73-5A4D-BF2C-BABE8E5D1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99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FFB8-7E7D-8B42-83B3-586E99D52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2660CD-7AA3-B549-BE13-546C3A957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3EAF1-7395-A24D-B73D-3AB76342B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B72CC3-4CDD-1042-87D0-F88217188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1E119-3970-4B46-8FEC-500FCD082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9EEB6B-D239-6B47-AF46-142230F0A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4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44271-60C7-4D44-8082-D514468AE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0E1041-1DCF-A447-9834-1334AF724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37D94-83D5-D64A-B327-C7BE24BD2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BFE3A-5829-8C4E-B594-5A214BDF8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40FD2-04F7-6F4E-A10C-BD66468A2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4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E861B4-5E81-794C-9EA5-EA3629FAA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31DEE1-78CE-9045-9FDA-1E1602374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ECA7F-375E-7641-8FCD-B72A660F0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66DF0-79AE-104E-9F5A-B5CC44699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A0716-54F4-994D-8A10-942F5BAD8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57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1CD06-91CA-DF44-8C72-4693C3EA6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D2993-EBEE-C54B-970B-69BA882BB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91CA6-91DF-7645-9F98-9FFEEC3EF8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0693D-04DD-D749-969D-E83DB2D831EA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9EA4E-947E-8E4C-A006-696BA25BB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4F61C-2485-6144-9C20-5FC0A2214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A7D46-0942-3A4C-8FD1-0A4C3D2A0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6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D8F2DE-9601-A549-B807-C24C26121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98" y="240160"/>
            <a:ext cx="3651467" cy="13843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latin typeface="+mn-lt"/>
              </a:rPr>
              <a:t>Memory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E0B7B0-1126-1E4E-B528-2D5B27F48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0416" y="1767190"/>
            <a:ext cx="4139184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800" dirty="0"/>
              <a:t>The ability to remember things we have experienced, imagined, or learned.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Information that has been acquired, stored and can be retrieved.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7F2CB93-92CC-1F4F-A0D6-CEF8F93BC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9199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79612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B27E9-6419-494D-AC7F-938EB969E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19" y="629267"/>
            <a:ext cx="4028303" cy="10636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4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Memory Models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08B90-A28E-7148-AE1C-59120B972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565" y="1828800"/>
            <a:ext cx="3759009" cy="43950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u="sng" dirty="0"/>
              <a:t>Information Processing Model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28600" lvl="1"/>
            <a:r>
              <a:rPr lang="en-US" altLang="en-US" sz="2000" dirty="0"/>
              <a:t>Step 1: Encoding (Blue)</a:t>
            </a:r>
          </a:p>
          <a:p>
            <a:pPr marL="228600" lvl="1"/>
            <a:endParaRPr lang="en-US" altLang="en-US" sz="2000" dirty="0"/>
          </a:p>
          <a:p>
            <a:pPr marL="228600" lvl="1"/>
            <a:r>
              <a:rPr lang="en-US" altLang="en-US" sz="2000" dirty="0"/>
              <a:t>Step 2: Storage (Green)</a:t>
            </a:r>
          </a:p>
          <a:p>
            <a:pPr marL="228600" lvl="1"/>
            <a:endParaRPr lang="en-US" altLang="en-US" sz="2000" dirty="0"/>
          </a:p>
          <a:p>
            <a:pPr marL="228600" lvl="1"/>
            <a:r>
              <a:rPr lang="en-US" altLang="en-US" sz="2000" dirty="0"/>
              <a:t>Step 3: Retrieval (Red)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Developed by </a:t>
            </a:r>
            <a:r>
              <a:rPr lang="en-US" sz="2000" b="1" dirty="0"/>
              <a:t>Atkinson and </a:t>
            </a:r>
            <a:r>
              <a:rPr lang="en-US" sz="2000" b="1" dirty="0" err="1"/>
              <a:t>Shiffren</a:t>
            </a:r>
            <a:endParaRPr lang="en-US" sz="20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EA108E1-07DD-C641-AF4B-EDA7593FD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8319" y="1260864"/>
            <a:ext cx="5614835" cy="418305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5289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EED2DD4-0927-E24B-8ED1-68CDEED6A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1921"/>
            <a:ext cx="9144000" cy="681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92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29A892-207B-1549-A30E-003EA6639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Atkinson-Shiffren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91A2F-89DA-D946-901F-3C7D2CABE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691978"/>
            <a:ext cx="5306084" cy="534052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u="sng" dirty="0">
                <a:solidFill>
                  <a:srgbClr val="000000"/>
                </a:solidFill>
              </a:rPr>
              <a:t>Stages</a:t>
            </a:r>
            <a:r>
              <a:rPr lang="en-US" sz="2400" dirty="0">
                <a:solidFill>
                  <a:srgbClr val="000000"/>
                </a:solidFill>
              </a:rPr>
              <a:t>: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pPr marL="342900" indent="-342900"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Sensory Memory</a:t>
            </a:r>
            <a:r>
              <a:rPr lang="en-US" sz="2400" dirty="0">
                <a:solidFill>
                  <a:srgbClr val="000000"/>
                </a:solidFill>
              </a:rPr>
              <a:t> – here and gone.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00000"/>
              </a:solidFill>
            </a:endParaRPr>
          </a:p>
          <a:p>
            <a:pPr marL="342900" indent="-342900"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Short-Term Memory </a:t>
            </a:r>
            <a:r>
              <a:rPr lang="en-US" sz="2400" dirty="0">
                <a:solidFill>
                  <a:srgbClr val="000000"/>
                </a:solidFill>
              </a:rPr>
              <a:t>– encoded through rehearsal (~7 bits of information for &lt;30 seconds)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00000"/>
              </a:solidFill>
            </a:endParaRPr>
          </a:p>
          <a:p>
            <a:pPr marL="342900" indent="-342900"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Long-Term Memory </a:t>
            </a:r>
            <a:r>
              <a:rPr lang="en-US" sz="2400" dirty="0">
                <a:solidFill>
                  <a:srgbClr val="000000"/>
                </a:solidFill>
              </a:rPr>
              <a:t>– unlimited </a:t>
            </a:r>
          </a:p>
        </p:txBody>
      </p:sp>
    </p:spTree>
    <p:extLst>
      <p:ext uri="{BB962C8B-B14F-4D97-AF65-F5344CB8AC3E}">
        <p14:creationId xmlns:p14="http://schemas.microsoft.com/office/powerpoint/2010/main" val="352909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C6DF1-7CB7-604E-8F58-7526000A3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940" y="345755"/>
            <a:ext cx="5507860" cy="145405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Improvements on IPM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D535F574-3C9B-463E-80E9-E9908D54E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A3571-2D4B-6B4A-AAE3-7F93B9579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1527244"/>
            <a:ext cx="4977578" cy="4851575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endParaRPr lang="en-US" sz="24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Alan Baddeley </a:t>
            </a:r>
            <a:r>
              <a:rPr lang="en-US" sz="2400" dirty="0">
                <a:solidFill>
                  <a:srgbClr val="000000"/>
                </a:solidFill>
              </a:rPr>
              <a:t>replaced short-term memory with ”working memory”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Working Memory acts as a central executive, deciding to give attention, or not, to the stimulus.  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Like short-term memory but is actively processing stimuli (deciding whether to pay attention or not)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Because its role is more active, psychologists prefer Working Memory. 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772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35BF54-4430-0144-A87B-795502CCA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46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F1492-C101-EC4F-8032-64009096A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Sensory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679E5-C502-CC4D-AF9E-CCCB49768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dirty="0"/>
              <a:t>The sensory stays for only a very short time.  Unless you </a:t>
            </a:r>
            <a:r>
              <a:rPr lang="en-US" altLang="en-US" b="1" i="1" dirty="0"/>
              <a:t>attend</a:t>
            </a:r>
            <a:r>
              <a:rPr lang="en-US" altLang="en-US" dirty="0"/>
              <a:t> to it, you lose it.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Visual (Iconic) vs Auditory (Echoic):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- Images last about ¼ of a second</a:t>
            </a:r>
          </a:p>
          <a:p>
            <a:pPr marL="0" indent="0">
              <a:buNone/>
            </a:pPr>
            <a:r>
              <a:rPr lang="en-US" dirty="0"/>
              <a:t>	- Sounds last several seconds.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do sounds last longer?</a:t>
            </a:r>
          </a:p>
          <a:p>
            <a:pPr marL="0" indent="0">
              <a:buNone/>
            </a:pPr>
            <a:r>
              <a:rPr lang="en-US" dirty="0"/>
              <a:t>It only happens once?  Slower </a:t>
            </a:r>
            <a:r>
              <a:rPr lang="en-US"/>
              <a:t>processing time?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2580F-C166-3C4E-A66E-8240E226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Test Visual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57588-D8A3-984D-A41F-AF116EB57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I will flash the next picture for just ¼ of a second. 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DON’T BLINK	</a:t>
            </a:r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After the image flashes we’ll return to a white screen and you can tell me everything you saw.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06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7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726B8E-1A8E-F94E-BCC8-D2CA1E2A5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1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982C-FA0F-4844-8B0C-B267086BC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did you see?</a:t>
            </a:r>
          </a:p>
        </p:txBody>
      </p:sp>
    </p:spTree>
    <p:extLst>
      <p:ext uri="{BB962C8B-B14F-4D97-AF65-F5344CB8AC3E}">
        <p14:creationId xmlns:p14="http://schemas.microsoft.com/office/powerpoint/2010/main" val="1106836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41892C-AE25-1743-9DEC-3E06AF2ED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Selective Attention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8D214A-5654-6649-AF9F-08AB4E9E2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We only pay attention to a small portion of our senses.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And only </a:t>
            </a:r>
            <a:r>
              <a:rPr lang="en-US" altLang="en-US" u="sng" dirty="0"/>
              <a:t>that</a:t>
            </a:r>
            <a:r>
              <a:rPr lang="en-US" altLang="en-US" dirty="0"/>
              <a:t> information gets processed by STM/Working Memory.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The rest is </a:t>
            </a:r>
            <a:r>
              <a:rPr lang="en-US" altLang="en-US"/>
              <a:t>lost!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8137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286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Memory</vt:lpstr>
      <vt:lpstr>Memory Models</vt:lpstr>
      <vt:lpstr>PowerPoint Presentation</vt:lpstr>
      <vt:lpstr>Atkinson-Shiffren</vt:lpstr>
      <vt:lpstr>Improvements on IPM</vt:lpstr>
      <vt:lpstr>PowerPoint Presentation</vt:lpstr>
      <vt:lpstr>Sensory Memory</vt:lpstr>
      <vt:lpstr>Test Visual Memory</vt:lpstr>
      <vt:lpstr>PowerPoint Presentation</vt:lpstr>
      <vt:lpstr>What did you see?</vt:lpstr>
      <vt:lpstr>Selective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18</cp:revision>
  <dcterms:created xsi:type="dcterms:W3CDTF">2018-08-27T21:14:00Z</dcterms:created>
  <dcterms:modified xsi:type="dcterms:W3CDTF">2021-01-12T17:23:53Z</dcterms:modified>
</cp:coreProperties>
</file>