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2" r:id="rId2"/>
    <p:sldId id="263" r:id="rId3"/>
    <p:sldId id="265" r:id="rId4"/>
    <p:sldId id="298" r:id="rId5"/>
    <p:sldId id="268" r:id="rId6"/>
    <p:sldId id="269" r:id="rId7"/>
    <p:sldId id="266" r:id="rId8"/>
    <p:sldId id="273" r:id="rId9"/>
    <p:sldId id="27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25" d="100"/>
          <a:sy n="125" d="100"/>
        </p:scale>
        <p:origin x="36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0D0967D-ED74-43C8-8E06-0D692E62637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6C9657A-97DD-4224-A543-A727EFAFAE6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78BC4FE-FC52-47B8-A991-03D57FC6B5AF}"/>
              </a:ext>
            </a:extLst>
          </p:cNvPr>
          <p:cNvSpPr>
            <a:spLocks noGrp="1" noChangeArrowheads="1"/>
          </p:cNvSpPr>
          <p:nvPr>
            <p:ph type="sldNum" sz="quarter" idx="12"/>
          </p:nvPr>
        </p:nvSpPr>
        <p:spPr>
          <a:ln/>
        </p:spPr>
        <p:txBody>
          <a:bodyPr/>
          <a:lstStyle>
            <a:lvl1pPr>
              <a:defRPr/>
            </a:lvl1pPr>
          </a:lstStyle>
          <a:p>
            <a:fld id="{7CCC2759-8F99-466A-9960-D4670C265B2F}" type="slidenum">
              <a:rPr lang="en-US" altLang="en-US"/>
              <a:pPr/>
              <a:t>‹#›</a:t>
            </a:fld>
            <a:endParaRPr lang="en-US" altLang="en-US"/>
          </a:p>
        </p:txBody>
      </p:sp>
    </p:spTree>
    <p:extLst>
      <p:ext uri="{BB962C8B-B14F-4D97-AF65-F5344CB8AC3E}">
        <p14:creationId xmlns:p14="http://schemas.microsoft.com/office/powerpoint/2010/main" val="1076270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700535A-4A29-4C56-8948-1585CCF392D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E785779-F203-4426-B966-7A985498DF4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A1BD626-C398-4188-87DE-048ED3BA9815}"/>
              </a:ext>
            </a:extLst>
          </p:cNvPr>
          <p:cNvSpPr>
            <a:spLocks noGrp="1" noChangeArrowheads="1"/>
          </p:cNvSpPr>
          <p:nvPr>
            <p:ph type="sldNum" sz="quarter" idx="12"/>
          </p:nvPr>
        </p:nvSpPr>
        <p:spPr>
          <a:ln/>
        </p:spPr>
        <p:txBody>
          <a:bodyPr/>
          <a:lstStyle>
            <a:lvl1pPr>
              <a:defRPr/>
            </a:lvl1pPr>
          </a:lstStyle>
          <a:p>
            <a:fld id="{465F990C-2BC8-4C09-B7DE-6623059075BE}" type="slidenum">
              <a:rPr lang="en-US" altLang="en-US"/>
              <a:pPr/>
              <a:t>‹#›</a:t>
            </a:fld>
            <a:endParaRPr lang="en-US" altLang="en-US"/>
          </a:p>
        </p:txBody>
      </p:sp>
    </p:spTree>
    <p:extLst>
      <p:ext uri="{BB962C8B-B14F-4D97-AF65-F5344CB8AC3E}">
        <p14:creationId xmlns:p14="http://schemas.microsoft.com/office/powerpoint/2010/main" val="1342950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5F7F4EA-C59E-4054-B5EA-7C656BFC46D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F859583-5D5F-4A3B-8A5E-04B932D356C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4B01C46-FE74-4983-9E66-69D3DC6BCB18}"/>
              </a:ext>
            </a:extLst>
          </p:cNvPr>
          <p:cNvSpPr>
            <a:spLocks noGrp="1" noChangeArrowheads="1"/>
          </p:cNvSpPr>
          <p:nvPr>
            <p:ph type="sldNum" sz="quarter" idx="12"/>
          </p:nvPr>
        </p:nvSpPr>
        <p:spPr>
          <a:ln/>
        </p:spPr>
        <p:txBody>
          <a:bodyPr/>
          <a:lstStyle>
            <a:lvl1pPr>
              <a:defRPr/>
            </a:lvl1pPr>
          </a:lstStyle>
          <a:p>
            <a:fld id="{A542AB80-FE61-40C6-84A0-60E82751B2D7}" type="slidenum">
              <a:rPr lang="en-US" altLang="en-US"/>
              <a:pPr/>
              <a:t>‹#›</a:t>
            </a:fld>
            <a:endParaRPr lang="en-US" altLang="en-US"/>
          </a:p>
        </p:txBody>
      </p:sp>
    </p:spTree>
    <p:extLst>
      <p:ext uri="{BB962C8B-B14F-4D97-AF65-F5344CB8AC3E}">
        <p14:creationId xmlns:p14="http://schemas.microsoft.com/office/powerpoint/2010/main" val="3394731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4D9AB09-AE94-4F6E-9FFF-06FD3F4E0A7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D24A102-079F-4553-BB95-475A6876C1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C4758B9-334B-48AE-9D5A-5ACE1B56B6A9}"/>
              </a:ext>
            </a:extLst>
          </p:cNvPr>
          <p:cNvSpPr>
            <a:spLocks noGrp="1" noChangeArrowheads="1"/>
          </p:cNvSpPr>
          <p:nvPr>
            <p:ph type="sldNum" sz="quarter" idx="12"/>
          </p:nvPr>
        </p:nvSpPr>
        <p:spPr>
          <a:ln/>
        </p:spPr>
        <p:txBody>
          <a:bodyPr/>
          <a:lstStyle>
            <a:lvl1pPr>
              <a:defRPr/>
            </a:lvl1pPr>
          </a:lstStyle>
          <a:p>
            <a:fld id="{EF55342A-7CB2-4D39-B58B-39D3258F2D84}" type="slidenum">
              <a:rPr lang="en-US" altLang="en-US"/>
              <a:pPr/>
              <a:t>‹#›</a:t>
            </a:fld>
            <a:endParaRPr lang="en-US" altLang="en-US"/>
          </a:p>
        </p:txBody>
      </p:sp>
    </p:spTree>
    <p:extLst>
      <p:ext uri="{BB962C8B-B14F-4D97-AF65-F5344CB8AC3E}">
        <p14:creationId xmlns:p14="http://schemas.microsoft.com/office/powerpoint/2010/main" val="2334019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1B14643-3305-4834-9AE3-A411430F382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ACC659B-24EB-41DD-AC43-B584ED42A7C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A41D507-5ED7-40F6-B867-1CB8D6B54112}"/>
              </a:ext>
            </a:extLst>
          </p:cNvPr>
          <p:cNvSpPr>
            <a:spLocks noGrp="1" noChangeArrowheads="1"/>
          </p:cNvSpPr>
          <p:nvPr>
            <p:ph type="sldNum" sz="quarter" idx="12"/>
          </p:nvPr>
        </p:nvSpPr>
        <p:spPr>
          <a:ln/>
        </p:spPr>
        <p:txBody>
          <a:bodyPr/>
          <a:lstStyle>
            <a:lvl1pPr>
              <a:defRPr/>
            </a:lvl1pPr>
          </a:lstStyle>
          <a:p>
            <a:fld id="{6C69295F-88B6-46D1-A59B-37A667FDC6D6}" type="slidenum">
              <a:rPr lang="en-US" altLang="en-US"/>
              <a:pPr/>
              <a:t>‹#›</a:t>
            </a:fld>
            <a:endParaRPr lang="en-US" altLang="en-US"/>
          </a:p>
        </p:txBody>
      </p:sp>
    </p:spTree>
    <p:extLst>
      <p:ext uri="{BB962C8B-B14F-4D97-AF65-F5344CB8AC3E}">
        <p14:creationId xmlns:p14="http://schemas.microsoft.com/office/powerpoint/2010/main" val="4007424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53389C7-AF4C-4595-BD01-D0B3B8AECD3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CAE5E6C-6284-487C-AE4D-BA9B0818773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8752674-7E80-4649-B852-253FC4E1F8E3}"/>
              </a:ext>
            </a:extLst>
          </p:cNvPr>
          <p:cNvSpPr>
            <a:spLocks noGrp="1" noChangeArrowheads="1"/>
          </p:cNvSpPr>
          <p:nvPr>
            <p:ph type="sldNum" sz="quarter" idx="12"/>
          </p:nvPr>
        </p:nvSpPr>
        <p:spPr>
          <a:ln/>
        </p:spPr>
        <p:txBody>
          <a:bodyPr/>
          <a:lstStyle>
            <a:lvl1pPr>
              <a:defRPr/>
            </a:lvl1pPr>
          </a:lstStyle>
          <a:p>
            <a:fld id="{8EF094B5-71AB-47D4-90CB-654670EFD3B8}" type="slidenum">
              <a:rPr lang="en-US" altLang="en-US"/>
              <a:pPr/>
              <a:t>‹#›</a:t>
            </a:fld>
            <a:endParaRPr lang="en-US" altLang="en-US"/>
          </a:p>
        </p:txBody>
      </p:sp>
    </p:spTree>
    <p:extLst>
      <p:ext uri="{BB962C8B-B14F-4D97-AF65-F5344CB8AC3E}">
        <p14:creationId xmlns:p14="http://schemas.microsoft.com/office/powerpoint/2010/main" val="654765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56D8775-E517-4231-886D-EE683D12BC7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0C033CA-CCAD-4D17-9D8C-6FE443D5DBA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085C6FC-1538-46E8-A64D-A8CD0035D22B}"/>
              </a:ext>
            </a:extLst>
          </p:cNvPr>
          <p:cNvSpPr>
            <a:spLocks noGrp="1" noChangeArrowheads="1"/>
          </p:cNvSpPr>
          <p:nvPr>
            <p:ph type="sldNum" sz="quarter" idx="12"/>
          </p:nvPr>
        </p:nvSpPr>
        <p:spPr>
          <a:ln/>
        </p:spPr>
        <p:txBody>
          <a:bodyPr/>
          <a:lstStyle>
            <a:lvl1pPr>
              <a:defRPr/>
            </a:lvl1pPr>
          </a:lstStyle>
          <a:p>
            <a:fld id="{06C90752-34CA-4725-B223-3C2400170605}" type="slidenum">
              <a:rPr lang="en-US" altLang="en-US"/>
              <a:pPr/>
              <a:t>‹#›</a:t>
            </a:fld>
            <a:endParaRPr lang="en-US" altLang="en-US"/>
          </a:p>
        </p:txBody>
      </p:sp>
    </p:spTree>
    <p:extLst>
      <p:ext uri="{BB962C8B-B14F-4D97-AF65-F5344CB8AC3E}">
        <p14:creationId xmlns:p14="http://schemas.microsoft.com/office/powerpoint/2010/main" val="2469950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71FAC3C-6115-4EDA-A366-5DD8D182C75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3C8C068-8671-4728-B8A9-9C66738F3CE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8B6F5D3-7A70-401F-883E-F4D9FEE70D0E}"/>
              </a:ext>
            </a:extLst>
          </p:cNvPr>
          <p:cNvSpPr>
            <a:spLocks noGrp="1" noChangeArrowheads="1"/>
          </p:cNvSpPr>
          <p:nvPr>
            <p:ph type="sldNum" sz="quarter" idx="12"/>
          </p:nvPr>
        </p:nvSpPr>
        <p:spPr>
          <a:ln/>
        </p:spPr>
        <p:txBody>
          <a:bodyPr/>
          <a:lstStyle>
            <a:lvl1pPr>
              <a:defRPr/>
            </a:lvl1pPr>
          </a:lstStyle>
          <a:p>
            <a:fld id="{D8AB1A2B-0D3C-4D5E-B937-0AA524503049}" type="slidenum">
              <a:rPr lang="en-US" altLang="en-US"/>
              <a:pPr/>
              <a:t>‹#›</a:t>
            </a:fld>
            <a:endParaRPr lang="en-US" altLang="en-US"/>
          </a:p>
        </p:txBody>
      </p:sp>
    </p:spTree>
    <p:extLst>
      <p:ext uri="{BB962C8B-B14F-4D97-AF65-F5344CB8AC3E}">
        <p14:creationId xmlns:p14="http://schemas.microsoft.com/office/powerpoint/2010/main" val="4021708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E1C4F62-8D8A-4BA6-95C2-3BC35F3BA8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146FF2D-6A8C-4100-A928-533BBD15EE4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CC318B2-B323-4C0B-8D23-1309038B63D3}"/>
              </a:ext>
            </a:extLst>
          </p:cNvPr>
          <p:cNvSpPr>
            <a:spLocks noGrp="1" noChangeArrowheads="1"/>
          </p:cNvSpPr>
          <p:nvPr>
            <p:ph type="sldNum" sz="quarter" idx="12"/>
          </p:nvPr>
        </p:nvSpPr>
        <p:spPr>
          <a:ln/>
        </p:spPr>
        <p:txBody>
          <a:bodyPr/>
          <a:lstStyle>
            <a:lvl1pPr>
              <a:defRPr/>
            </a:lvl1pPr>
          </a:lstStyle>
          <a:p>
            <a:fld id="{B7533059-565B-4324-A5EE-180A5FF8775D}" type="slidenum">
              <a:rPr lang="en-US" altLang="en-US"/>
              <a:pPr/>
              <a:t>‹#›</a:t>
            </a:fld>
            <a:endParaRPr lang="en-US" altLang="en-US"/>
          </a:p>
        </p:txBody>
      </p:sp>
    </p:spTree>
    <p:extLst>
      <p:ext uri="{BB962C8B-B14F-4D97-AF65-F5344CB8AC3E}">
        <p14:creationId xmlns:p14="http://schemas.microsoft.com/office/powerpoint/2010/main" val="755668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5E3FDD5-2E2E-41A6-BF57-6DC0B8E69FF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86634B8-835C-4EB2-821C-EEA73B34A8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823B2EE-460C-4E26-992C-4C16073A2DCB}"/>
              </a:ext>
            </a:extLst>
          </p:cNvPr>
          <p:cNvSpPr>
            <a:spLocks noGrp="1" noChangeArrowheads="1"/>
          </p:cNvSpPr>
          <p:nvPr>
            <p:ph type="sldNum" sz="quarter" idx="12"/>
          </p:nvPr>
        </p:nvSpPr>
        <p:spPr>
          <a:ln/>
        </p:spPr>
        <p:txBody>
          <a:bodyPr/>
          <a:lstStyle>
            <a:lvl1pPr>
              <a:defRPr/>
            </a:lvl1pPr>
          </a:lstStyle>
          <a:p>
            <a:fld id="{CAE38269-8B11-44A8-B096-8907FF1CA344}" type="slidenum">
              <a:rPr lang="en-US" altLang="en-US"/>
              <a:pPr/>
              <a:t>‹#›</a:t>
            </a:fld>
            <a:endParaRPr lang="en-US" altLang="en-US"/>
          </a:p>
        </p:txBody>
      </p:sp>
    </p:spTree>
    <p:extLst>
      <p:ext uri="{BB962C8B-B14F-4D97-AF65-F5344CB8AC3E}">
        <p14:creationId xmlns:p14="http://schemas.microsoft.com/office/powerpoint/2010/main" val="2257181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777BE08-3414-413C-8934-912B64455D1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B23F5E2-E651-4A44-B168-14CF3134757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AC2F314-0BB7-4429-9066-93AB6B6CEFC8}"/>
              </a:ext>
            </a:extLst>
          </p:cNvPr>
          <p:cNvSpPr>
            <a:spLocks noGrp="1" noChangeArrowheads="1"/>
          </p:cNvSpPr>
          <p:nvPr>
            <p:ph type="sldNum" sz="quarter" idx="12"/>
          </p:nvPr>
        </p:nvSpPr>
        <p:spPr>
          <a:ln/>
        </p:spPr>
        <p:txBody>
          <a:bodyPr/>
          <a:lstStyle>
            <a:lvl1pPr>
              <a:defRPr/>
            </a:lvl1pPr>
          </a:lstStyle>
          <a:p>
            <a:fld id="{4675C065-F4D6-43FF-8C8E-7DD2E2DA15FF}" type="slidenum">
              <a:rPr lang="en-US" altLang="en-US"/>
              <a:pPr/>
              <a:t>‹#›</a:t>
            </a:fld>
            <a:endParaRPr lang="en-US" altLang="en-US"/>
          </a:p>
        </p:txBody>
      </p:sp>
    </p:spTree>
    <p:extLst>
      <p:ext uri="{BB962C8B-B14F-4D97-AF65-F5344CB8AC3E}">
        <p14:creationId xmlns:p14="http://schemas.microsoft.com/office/powerpoint/2010/main" val="2059942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08E4B90D-04D8-4904-AD36-00329C79893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FECDC24-9E5F-43A8-B33F-DD8D6EA488A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D6F083C-FB5E-45FB-BECF-ED6F30D6C44D}"/>
              </a:ext>
            </a:extLst>
          </p:cNvPr>
          <p:cNvSpPr>
            <a:spLocks noGrp="1" noChangeArrowheads="1"/>
          </p:cNvSpPr>
          <p:nvPr>
            <p:ph type="sldNum" sz="quarter" idx="12"/>
          </p:nvPr>
        </p:nvSpPr>
        <p:spPr>
          <a:ln/>
        </p:spPr>
        <p:txBody>
          <a:bodyPr/>
          <a:lstStyle>
            <a:lvl1pPr>
              <a:defRPr/>
            </a:lvl1pPr>
          </a:lstStyle>
          <a:p>
            <a:fld id="{550B2368-001C-45EF-9E14-71B725489947}" type="slidenum">
              <a:rPr lang="en-US" altLang="en-US"/>
              <a:pPr/>
              <a:t>‹#›</a:t>
            </a:fld>
            <a:endParaRPr lang="en-US" altLang="en-US"/>
          </a:p>
        </p:txBody>
      </p:sp>
    </p:spTree>
    <p:extLst>
      <p:ext uri="{BB962C8B-B14F-4D97-AF65-F5344CB8AC3E}">
        <p14:creationId xmlns:p14="http://schemas.microsoft.com/office/powerpoint/2010/main" val="238093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035BF44-3D23-4FF4-81BC-FB74AE0FB07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5B89B6B-854C-46D5-98A7-8AA7EA3594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A2A568D-DB55-48E0-BEB1-91153AB7EC80}"/>
              </a:ext>
            </a:extLst>
          </p:cNvPr>
          <p:cNvSpPr>
            <a:spLocks noGrp="1" noChangeArrowheads="1"/>
          </p:cNvSpPr>
          <p:nvPr>
            <p:ph type="sldNum" sz="quarter" idx="12"/>
          </p:nvPr>
        </p:nvSpPr>
        <p:spPr>
          <a:ln/>
        </p:spPr>
        <p:txBody>
          <a:bodyPr/>
          <a:lstStyle>
            <a:lvl1pPr>
              <a:defRPr/>
            </a:lvl1pPr>
          </a:lstStyle>
          <a:p>
            <a:fld id="{9ED9FEFF-AF2B-482E-B918-8EDA3805FD73}" type="slidenum">
              <a:rPr lang="en-US" altLang="en-US"/>
              <a:pPr/>
              <a:t>‹#›</a:t>
            </a:fld>
            <a:endParaRPr lang="en-US" altLang="en-US"/>
          </a:p>
        </p:txBody>
      </p:sp>
    </p:spTree>
    <p:extLst>
      <p:ext uri="{BB962C8B-B14F-4D97-AF65-F5344CB8AC3E}">
        <p14:creationId xmlns:p14="http://schemas.microsoft.com/office/powerpoint/2010/main" val="66189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7859A41-083D-41BD-8257-14375F7A36C1}"/>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610F62F5-CCC2-4B23-B434-C18678F8BDB6}"/>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87DC0C2-1B46-47A9-9518-0F217756B1FD}"/>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79FA822B-3B76-4125-8A2C-CEC85F5D1AA3}"/>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128"/>
                <a:cs typeface="ＭＳ Ｐゴシック" charset="-128"/>
              </a:defRPr>
            </a:lvl1pPr>
          </a:lstStyle>
          <a:p>
            <a:pPr>
              <a:defRPr/>
            </a:pPr>
            <a:endParaRPr lang="en-US"/>
          </a:p>
        </p:txBody>
      </p:sp>
      <p:sp>
        <p:nvSpPr>
          <p:cNvPr id="1030" name="Rectangle 6">
            <a:extLst>
              <a:ext uri="{FF2B5EF4-FFF2-40B4-BE49-F238E27FC236}">
                <a16:creationId xmlns:a16="http://schemas.microsoft.com/office/drawing/2014/main" id="{694186CC-802D-4469-BB5A-01F437E54D90}"/>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D0FA1B7E-5DF5-4501-AECC-8FBE6C3B8EBD}" type="slidenum">
              <a:rPr lang="en-US" altLang="en-US"/>
              <a:pPr/>
              <a:t>‹#›</a:t>
            </a:fld>
            <a:endParaRPr lang="en-US" altLang="en-US"/>
          </a:p>
        </p:txBody>
      </p:sp>
    </p:spTree>
    <p:extLst>
      <p:ext uri="{BB962C8B-B14F-4D97-AF65-F5344CB8AC3E}">
        <p14:creationId xmlns:p14="http://schemas.microsoft.com/office/powerpoint/2010/main" val="125407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a:extLst>
              <a:ext uri="{FF2B5EF4-FFF2-40B4-BE49-F238E27FC236}">
                <a16:creationId xmlns:a16="http://schemas.microsoft.com/office/drawing/2014/main" id="{DDBAEE55-A964-43D2-8A56-125D15AA8AD9}"/>
              </a:ext>
            </a:extLst>
          </p:cNvPr>
          <p:cNvSpPr txBox="1">
            <a:spLocks noChangeArrowheads="1"/>
          </p:cNvSpPr>
          <p:nvPr/>
        </p:nvSpPr>
        <p:spPr bwMode="auto">
          <a:xfrm>
            <a:off x="5867400" y="685801"/>
            <a:ext cx="48006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fontAlgn="base">
              <a:spcBef>
                <a:spcPct val="0"/>
              </a:spcBef>
              <a:spcAft>
                <a:spcPct val="0"/>
              </a:spcAft>
            </a:pPr>
            <a:r>
              <a:rPr lang="en-US" altLang="en-US" sz="2000">
                <a:solidFill>
                  <a:srgbClr val="000000"/>
                </a:solidFill>
                <a:latin typeface="Times New Roman" panose="02020603050405020304" pitchFamily="18" charset="0"/>
              </a:rPr>
              <a:t>The unconformable contact of Old Red Sandstone on vertical Silurian rocks noted by James Hutton, who in 1788 first recognized the significance of its meaning in relationship to necessity for an old age for the earth</a:t>
            </a:r>
          </a:p>
        </p:txBody>
      </p:sp>
      <p:sp>
        <p:nvSpPr>
          <p:cNvPr id="17411" name="Rectangle 3">
            <a:extLst>
              <a:ext uri="{FF2B5EF4-FFF2-40B4-BE49-F238E27FC236}">
                <a16:creationId xmlns:a16="http://schemas.microsoft.com/office/drawing/2014/main" id="{6F8647B8-414B-44F3-AF17-5DAEBE590E92}"/>
              </a:ext>
            </a:extLst>
          </p:cNvPr>
          <p:cNvSpPr>
            <a:spLocks noChangeArrowheads="1"/>
          </p:cNvSpPr>
          <p:nvPr/>
        </p:nvSpPr>
        <p:spPr bwMode="auto">
          <a:xfrm>
            <a:off x="2971800" y="6400800"/>
            <a:ext cx="6477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fontAlgn="base">
              <a:spcBef>
                <a:spcPct val="0"/>
              </a:spcBef>
              <a:spcAft>
                <a:spcPct val="0"/>
              </a:spcAft>
            </a:pPr>
            <a:r>
              <a:rPr lang="en-US" altLang="en-US">
                <a:solidFill>
                  <a:srgbClr val="000000"/>
                </a:solidFill>
                <a:latin typeface="Times New Roman" panose="02020603050405020304" pitchFamily="18" charset="0"/>
              </a:rPr>
              <a:t>http://www.glg.ed.ac.uk/courses/field/siccarpt/</a:t>
            </a:r>
          </a:p>
        </p:txBody>
      </p:sp>
      <p:pic>
        <p:nvPicPr>
          <p:cNvPr id="17412" name="Picture 4" descr="siccar">
            <a:extLst>
              <a:ext uri="{FF2B5EF4-FFF2-40B4-BE49-F238E27FC236}">
                <a16:creationId xmlns:a16="http://schemas.microsoft.com/office/drawing/2014/main" id="{8A66DA54-A4DF-45F6-B78C-A690FB34C2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4" y="2514600"/>
            <a:ext cx="5951537" cy="389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5" descr="spuncon0">
            <a:extLst>
              <a:ext uri="{FF2B5EF4-FFF2-40B4-BE49-F238E27FC236}">
                <a16:creationId xmlns:a16="http://schemas.microsoft.com/office/drawing/2014/main" id="{44A12F53-1861-476E-B7E7-8CE0F7D192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4152900"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Rectangle 6">
            <a:extLst>
              <a:ext uri="{FF2B5EF4-FFF2-40B4-BE49-F238E27FC236}">
                <a16:creationId xmlns:a16="http://schemas.microsoft.com/office/drawing/2014/main" id="{38E37603-FDC7-428F-A6B4-1558A4C42222}"/>
              </a:ext>
            </a:extLst>
          </p:cNvPr>
          <p:cNvSpPr>
            <a:spLocks noChangeArrowheads="1"/>
          </p:cNvSpPr>
          <p:nvPr/>
        </p:nvSpPr>
        <p:spPr bwMode="auto">
          <a:xfrm>
            <a:off x="6400801" y="228601"/>
            <a:ext cx="33321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fontAlgn="base">
              <a:spcBef>
                <a:spcPct val="0"/>
              </a:spcBef>
              <a:spcAft>
                <a:spcPct val="0"/>
              </a:spcAft>
            </a:pPr>
            <a:r>
              <a:rPr lang="en-US" altLang="en-US" sz="2800">
                <a:solidFill>
                  <a:srgbClr val="000000"/>
                </a:solidFill>
                <a:latin typeface="Times New Roman" panose="02020603050405020304" pitchFamily="18" charset="0"/>
              </a:rPr>
              <a:t>Siccar Point, Scotland</a:t>
            </a:r>
          </a:p>
        </p:txBody>
      </p:sp>
      <p:sp>
        <p:nvSpPr>
          <p:cNvPr id="17415" name="Text Box 7">
            <a:extLst>
              <a:ext uri="{FF2B5EF4-FFF2-40B4-BE49-F238E27FC236}">
                <a16:creationId xmlns:a16="http://schemas.microsoft.com/office/drawing/2014/main" id="{DFB5A329-2A8D-410B-AAD4-52BDD481E8EF}"/>
              </a:ext>
            </a:extLst>
          </p:cNvPr>
          <p:cNvSpPr txBox="1">
            <a:spLocks noChangeArrowheads="1"/>
          </p:cNvSpPr>
          <p:nvPr/>
        </p:nvSpPr>
        <p:spPr bwMode="auto">
          <a:xfrm>
            <a:off x="1905000" y="3962400"/>
            <a:ext cx="2514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50000"/>
              </a:spcBef>
              <a:spcAft>
                <a:spcPct val="0"/>
              </a:spcAft>
            </a:pPr>
            <a:r>
              <a:rPr lang="en-US" altLang="en-US">
                <a:solidFill>
                  <a:srgbClr val="000000"/>
                </a:solidFill>
              </a:rPr>
              <a:t>“No vestige of a beginning, no prospect of an end.”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0C614A06-AAD1-4E79-B3F0-0D3C17BE8F93}"/>
              </a:ext>
            </a:extLst>
          </p:cNvPr>
          <p:cNvSpPr>
            <a:spLocks noGrp="1"/>
          </p:cNvSpPr>
          <p:nvPr>
            <p:ph type="title"/>
          </p:nvPr>
        </p:nvSpPr>
        <p:spPr>
          <a:xfrm>
            <a:off x="3124200" y="228601"/>
            <a:ext cx="4267200" cy="910317"/>
          </a:xfrm>
        </p:spPr>
        <p:txBody>
          <a:bodyPr/>
          <a:lstStyle/>
          <a:p>
            <a:pPr algn="ctr" eaLnBrk="1" hangingPunct="1"/>
            <a:r>
              <a:rPr lang="en-US" altLang="en-US" sz="4400" dirty="0">
                <a:latin typeface="Calibri" panose="020F0502020204030204" pitchFamily="34" charset="0"/>
              </a:rPr>
              <a:t>Earth’s Interior</a:t>
            </a:r>
          </a:p>
        </p:txBody>
      </p:sp>
      <p:pic>
        <p:nvPicPr>
          <p:cNvPr id="5" name="Content Placeholder 4" descr="A close up of a logo&#10;&#10;Description generated with very high confidence">
            <a:extLst>
              <a:ext uri="{FF2B5EF4-FFF2-40B4-BE49-F238E27FC236}">
                <a16:creationId xmlns:a16="http://schemas.microsoft.com/office/drawing/2014/main" id="{213CABE8-A7F9-4A88-91B7-FE281FE2621E}"/>
              </a:ext>
            </a:extLst>
          </p:cNvPr>
          <p:cNvPicPr>
            <a:picLocks noGrp="1" noChangeAspect="1"/>
          </p:cNvPicPr>
          <p:nvPr>
            <p:ph idx="1"/>
          </p:nvPr>
        </p:nvPicPr>
        <p:blipFill>
          <a:blip r:embed="rId2"/>
          <a:stretch>
            <a:fillRect/>
          </a:stretch>
        </p:blipFill>
        <p:spPr>
          <a:xfrm>
            <a:off x="5624830" y="1435101"/>
            <a:ext cx="5111750" cy="4374921"/>
          </a:xfrm>
        </p:spPr>
      </p:pic>
      <p:sp>
        <p:nvSpPr>
          <p:cNvPr id="2" name="Text Placeholder 1">
            <a:extLst>
              <a:ext uri="{FF2B5EF4-FFF2-40B4-BE49-F238E27FC236}">
                <a16:creationId xmlns:a16="http://schemas.microsoft.com/office/drawing/2014/main" id="{70AE3E8A-CC3F-4574-8AA3-8007BE785880}"/>
              </a:ext>
            </a:extLst>
          </p:cNvPr>
          <p:cNvSpPr>
            <a:spLocks noGrp="1"/>
          </p:cNvSpPr>
          <p:nvPr>
            <p:ph type="body" sz="half" idx="2"/>
          </p:nvPr>
        </p:nvSpPr>
        <p:spPr>
          <a:xfrm>
            <a:off x="358140" y="1435101"/>
            <a:ext cx="4740909" cy="4691063"/>
          </a:xfrm>
        </p:spPr>
        <p:txBody>
          <a:bodyPr/>
          <a:lstStyle/>
          <a:p>
            <a:pPr eaLnBrk="1" hangingPunct="1"/>
            <a:endParaRPr lang="en-US" altLang="en-US" sz="2800" dirty="0">
              <a:latin typeface="Calibri" panose="020F0502020204030204" pitchFamily="34" charset="0"/>
            </a:endParaRPr>
          </a:p>
          <a:p>
            <a:pPr eaLnBrk="1" hangingPunct="1"/>
            <a:r>
              <a:rPr lang="en-US" altLang="en-US" sz="2800" dirty="0">
                <a:latin typeface="Calibri" panose="020F0502020204030204" pitchFamily="34" charset="0"/>
              </a:rPr>
              <a:t>Earth starts as molten ball of rock.</a:t>
            </a:r>
          </a:p>
          <a:p>
            <a:pPr eaLnBrk="1" hangingPunct="1"/>
            <a:endParaRPr lang="en-US" altLang="en-US" sz="2800" dirty="0">
              <a:latin typeface="Calibri" panose="020F0502020204030204" pitchFamily="34" charset="0"/>
            </a:endParaRPr>
          </a:p>
          <a:p>
            <a:pPr eaLnBrk="1" hangingPunct="1"/>
            <a:r>
              <a:rPr lang="en-US" altLang="en-US" sz="2800" dirty="0">
                <a:latin typeface="Calibri" panose="020F0502020204030204" pitchFamily="34" charset="0"/>
              </a:rPr>
              <a:t>Elements begin to differentiate</a:t>
            </a:r>
          </a:p>
          <a:p>
            <a:pPr eaLnBrk="1" hangingPunct="1"/>
            <a:endParaRPr lang="en-US" altLang="en-US" sz="2800" u="sng" dirty="0">
              <a:latin typeface="Calibri" panose="020F0502020204030204" pitchFamily="34" charset="0"/>
            </a:endParaRPr>
          </a:p>
          <a:p>
            <a:pPr eaLnBrk="1" hangingPunct="1"/>
            <a:r>
              <a:rPr lang="en-US" altLang="en-US" sz="2800" u="sng" dirty="0">
                <a:latin typeface="Calibri" panose="020F0502020204030204" pitchFamily="34" charset="0"/>
              </a:rPr>
              <a:t>Differentiation</a:t>
            </a:r>
            <a:r>
              <a:rPr lang="en-US" altLang="en-US" sz="2800" dirty="0">
                <a:latin typeface="Calibri" panose="020F0502020204030204" pitchFamily="34" charset="0"/>
              </a:rPr>
              <a:t>  layering from density differences.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Content Placeholder 4" descr="earth structure3.gif">
            <a:extLst>
              <a:ext uri="{FF2B5EF4-FFF2-40B4-BE49-F238E27FC236}">
                <a16:creationId xmlns:a16="http://schemas.microsoft.com/office/drawing/2014/main" id="{A09C0D27-9DF7-40FD-A72B-813173813A7C}"/>
              </a:ext>
            </a:extLst>
          </p:cNvPr>
          <p:cNvPicPr>
            <a:picLocks noGrp="1" noChangeAspect="1"/>
          </p:cNvPicPr>
          <p:nvPr>
            <p:ph/>
          </p:nvPr>
        </p:nvPicPr>
        <p:blipFill>
          <a:blip r:embed="rId2">
            <a:extLst>
              <a:ext uri="{28A0092B-C50C-407E-A947-70E740481C1C}">
                <a14:useLocalDpi xmlns:a14="http://schemas.microsoft.com/office/drawing/2010/main" val="0"/>
              </a:ext>
            </a:extLst>
          </a:blip>
          <a:srcRect l="-2090" r="-2090"/>
          <a:stretch>
            <a:fillRect/>
          </a:stretch>
        </p:blipFill>
        <p:spPr>
          <a:xfrm>
            <a:off x="2794518" y="544285"/>
            <a:ext cx="7562461" cy="54864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picture containing text, map&#10;&#10;Description generated with very high confidence">
            <a:extLst>
              <a:ext uri="{FF2B5EF4-FFF2-40B4-BE49-F238E27FC236}">
                <a16:creationId xmlns:a16="http://schemas.microsoft.com/office/drawing/2014/main" id="{E65A6B63-1F18-49B3-8D12-2D12B5FEB7B9}"/>
              </a:ext>
            </a:extLst>
          </p:cNvPr>
          <p:cNvPicPr>
            <a:picLocks noGrp="1" noChangeAspect="1"/>
          </p:cNvPicPr>
          <p:nvPr>
            <p:ph/>
          </p:nvPr>
        </p:nvPicPr>
        <p:blipFill>
          <a:blip r:embed="rId2"/>
          <a:stretch>
            <a:fillRect/>
          </a:stretch>
        </p:blipFill>
        <p:spPr>
          <a:xfrm>
            <a:off x="2209800" y="620802"/>
            <a:ext cx="7772400" cy="5463997"/>
          </a:xfrm>
        </p:spPr>
      </p:pic>
    </p:spTree>
    <p:extLst>
      <p:ext uri="{BB962C8B-B14F-4D97-AF65-F5344CB8AC3E}">
        <p14:creationId xmlns:p14="http://schemas.microsoft.com/office/powerpoint/2010/main" val="197216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D58E2492-77F5-4293-8B71-598BCFBF29C6}"/>
              </a:ext>
            </a:extLst>
          </p:cNvPr>
          <p:cNvSpPr>
            <a:spLocks noGrp="1"/>
          </p:cNvSpPr>
          <p:nvPr>
            <p:ph type="title"/>
          </p:nvPr>
        </p:nvSpPr>
        <p:spPr>
          <a:xfrm>
            <a:off x="3429000" y="533400"/>
            <a:ext cx="4343400" cy="793750"/>
          </a:xfrm>
        </p:spPr>
        <p:txBody>
          <a:bodyPr/>
          <a:lstStyle/>
          <a:p>
            <a:pPr algn="ctr" eaLnBrk="1" hangingPunct="1"/>
            <a:r>
              <a:rPr lang="en-US" altLang="en-US" sz="4400" dirty="0">
                <a:latin typeface="Calibri" panose="020F0502020204030204" pitchFamily="34" charset="0"/>
              </a:rPr>
              <a:t>Earth’s Interior</a:t>
            </a:r>
          </a:p>
        </p:txBody>
      </p:sp>
      <p:sp>
        <p:nvSpPr>
          <p:cNvPr id="2" name="Text Placeholder 1">
            <a:extLst>
              <a:ext uri="{FF2B5EF4-FFF2-40B4-BE49-F238E27FC236}">
                <a16:creationId xmlns:a16="http://schemas.microsoft.com/office/drawing/2014/main" id="{81D074A5-E218-4EF3-BEE4-32E869204E77}"/>
              </a:ext>
            </a:extLst>
          </p:cNvPr>
          <p:cNvSpPr>
            <a:spLocks noGrp="1"/>
          </p:cNvSpPr>
          <p:nvPr>
            <p:ph type="body" sz="half" idx="2"/>
          </p:nvPr>
        </p:nvSpPr>
        <p:spPr>
          <a:xfrm>
            <a:off x="646115" y="1870788"/>
            <a:ext cx="4807628" cy="4572876"/>
          </a:xfrm>
        </p:spPr>
        <p:txBody>
          <a:bodyPr/>
          <a:lstStyle/>
          <a:p>
            <a:pPr eaLnBrk="1" hangingPunct="1"/>
            <a:r>
              <a:rPr lang="en-US" altLang="en-US" sz="2800" dirty="0">
                <a:latin typeface="Calibri" panose="020F0502020204030204" pitchFamily="34" charset="0"/>
              </a:rPr>
              <a:t>How do we know its structure?</a:t>
            </a:r>
          </a:p>
          <a:p>
            <a:pPr eaLnBrk="1" hangingPunct="1"/>
            <a:endParaRPr lang="en-US" altLang="en-US" sz="2800" dirty="0">
              <a:latin typeface="Calibri" panose="020F0502020204030204" pitchFamily="34" charset="0"/>
            </a:endParaRPr>
          </a:p>
          <a:p>
            <a:pPr eaLnBrk="1" hangingPunct="1"/>
            <a:r>
              <a:rPr lang="en-US" altLang="en-US" sz="2800" dirty="0">
                <a:latin typeface="Calibri" panose="020F0502020204030204" pitchFamily="34" charset="0"/>
              </a:rPr>
              <a:t>--  deepest drill only 7 miles deep.</a:t>
            </a:r>
          </a:p>
          <a:p>
            <a:pPr eaLnBrk="1" hangingPunct="1"/>
            <a:r>
              <a:rPr lang="en-US" altLang="en-US" sz="2800" dirty="0">
                <a:latin typeface="Calibri" panose="020F0502020204030204" pitchFamily="34" charset="0"/>
              </a:rPr>
              <a:t>	</a:t>
            </a:r>
          </a:p>
          <a:p>
            <a:pPr eaLnBrk="1" hangingPunct="1"/>
            <a:r>
              <a:rPr lang="en-US" altLang="en-US" sz="2800" dirty="0">
                <a:latin typeface="Calibri" panose="020F0502020204030204" pitchFamily="34" charset="0"/>
              </a:rPr>
              <a:t>--  from earthquakes (seismic activity).		</a:t>
            </a:r>
          </a:p>
          <a:p>
            <a:endParaRPr lang="en-US" dirty="0"/>
          </a:p>
        </p:txBody>
      </p:sp>
      <p:pic>
        <p:nvPicPr>
          <p:cNvPr id="27" name="Content Placeholder 26" descr="A picture containing accessory&#10;&#10;Description generated with high confidence">
            <a:extLst>
              <a:ext uri="{FF2B5EF4-FFF2-40B4-BE49-F238E27FC236}">
                <a16:creationId xmlns:a16="http://schemas.microsoft.com/office/drawing/2014/main" id="{E01A4131-DD27-4D39-ADE8-6651703C3E67}"/>
              </a:ext>
            </a:extLst>
          </p:cNvPr>
          <p:cNvPicPr>
            <a:picLocks noGrp="1" noChangeAspect="1"/>
          </p:cNvPicPr>
          <p:nvPr>
            <p:ph idx="1"/>
          </p:nvPr>
        </p:nvPicPr>
        <p:blipFill>
          <a:blip r:embed="rId2"/>
          <a:stretch>
            <a:fillRect/>
          </a:stretch>
        </p:blipFill>
        <p:spPr>
          <a:xfrm>
            <a:off x="6021388" y="1481024"/>
            <a:ext cx="4638675" cy="45339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22532"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9659" y="4572000"/>
            <a:ext cx="5293730" cy="1964266"/>
          </a:xfrm>
          <a:prstGeom prst="rect">
            <a:avLst/>
          </a:prstGeom>
          <a:solidFill>
            <a:srgbClr val="C8A5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a typeface="ＭＳ Ｐゴシック"/>
            </a:endParaRPr>
          </a:p>
        </p:txBody>
      </p:sp>
      <p:sp>
        <p:nvSpPr>
          <p:cNvPr id="22530" name="Title 1">
            <a:extLst>
              <a:ext uri="{FF2B5EF4-FFF2-40B4-BE49-F238E27FC236}">
                <a16:creationId xmlns:a16="http://schemas.microsoft.com/office/drawing/2014/main" id="{388F6B77-102C-4D13-B12B-6E1B661B10C8}"/>
              </a:ext>
            </a:extLst>
          </p:cNvPr>
          <p:cNvSpPr>
            <a:spLocks noGrp="1"/>
          </p:cNvSpPr>
          <p:nvPr>
            <p:ph type="title"/>
          </p:nvPr>
        </p:nvSpPr>
        <p:spPr>
          <a:xfrm>
            <a:off x="1917193" y="4767072"/>
            <a:ext cx="4945641" cy="1625210"/>
          </a:xfrm>
        </p:spPr>
        <p:txBody>
          <a:bodyPr vert="horz" wrap="square" lIns="91440" tIns="45720" rIns="91440" bIns="45720" numCol="1" rtlCol="0" anchor="ctr" anchorCtr="0" compatLnSpc="1">
            <a:prstTxWarp prst="textNoShape">
              <a:avLst/>
            </a:prstTxWarp>
            <a:normAutofit/>
          </a:bodyPr>
          <a:lstStyle/>
          <a:p>
            <a:pPr algn="ctr" eaLnBrk="1" hangingPunct="1">
              <a:lnSpc>
                <a:spcPct val="90000"/>
              </a:lnSpc>
            </a:pPr>
            <a:r>
              <a:rPr lang="en-US" altLang="en-US" sz="4400" kern="1200" dirty="0">
                <a:solidFill>
                  <a:srgbClr val="FFFFFF"/>
                </a:solidFill>
                <a:latin typeface="Calibri" panose="020F0502020204030204" pitchFamily="34" charset="0"/>
                <a:cs typeface="Calibri" panose="020F0502020204030204" pitchFamily="34" charset="0"/>
              </a:rPr>
              <a:t>Outer Layers</a:t>
            </a:r>
          </a:p>
        </p:txBody>
      </p:sp>
      <p:pic>
        <p:nvPicPr>
          <p:cNvPr id="21" name="Content Placeholder 20" descr="A picture containing text, map&#10;&#10;Description generated with very high confidence">
            <a:extLst>
              <a:ext uri="{FF2B5EF4-FFF2-40B4-BE49-F238E27FC236}">
                <a16:creationId xmlns:a16="http://schemas.microsoft.com/office/drawing/2014/main" id="{D11EBF38-B2E4-46E2-8115-33054BF36E2C}"/>
              </a:ext>
            </a:extLst>
          </p:cNvPr>
          <p:cNvPicPr>
            <a:picLocks noGrp="1" noChangeAspect="1"/>
          </p:cNvPicPr>
          <p:nvPr>
            <p:ph idx="1"/>
          </p:nvPr>
        </p:nvPicPr>
        <p:blipFill rotWithShape="1">
          <a:blip r:embed="rId2"/>
          <a:srcRect l="508" r="8893" b="6"/>
          <a:stretch/>
        </p:blipFill>
        <p:spPr>
          <a:xfrm>
            <a:off x="1769661" y="321733"/>
            <a:ext cx="5293729" cy="4107392"/>
          </a:xfrm>
          <a:prstGeom prst="rect">
            <a:avLst/>
          </a:prstGeom>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4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a typeface="ＭＳ Ｐゴシック"/>
            </a:endParaRPr>
          </a:p>
        </p:txBody>
      </p:sp>
      <p:sp>
        <p:nvSpPr>
          <p:cNvPr id="2" name="Text Placeholder 1">
            <a:extLst>
              <a:ext uri="{FF2B5EF4-FFF2-40B4-BE49-F238E27FC236}">
                <a16:creationId xmlns:a16="http://schemas.microsoft.com/office/drawing/2014/main" id="{305C3AA1-98CB-4EDD-B3D1-CBFD346C94E2}"/>
              </a:ext>
            </a:extLst>
          </p:cNvPr>
          <p:cNvSpPr>
            <a:spLocks noGrp="1"/>
          </p:cNvSpPr>
          <p:nvPr>
            <p:ph type="body" sz="half" idx="2"/>
          </p:nvPr>
        </p:nvSpPr>
        <p:spPr>
          <a:xfrm>
            <a:off x="7391401" y="917725"/>
            <a:ext cx="2723143" cy="4852362"/>
          </a:xfrm>
        </p:spPr>
        <p:txBody>
          <a:bodyPr vert="horz" wrap="square" lIns="91440" tIns="45720" rIns="91440" bIns="45720" numCol="1" rtlCol="0" anchor="ctr" anchorCtr="0" compatLnSpc="1">
            <a:prstTxWarp prst="textNoShape">
              <a:avLst/>
            </a:prstTxWarp>
            <a:noAutofit/>
          </a:bodyPr>
          <a:lstStyle/>
          <a:p>
            <a:pPr eaLnBrk="1" hangingPunct="1">
              <a:lnSpc>
                <a:spcPct val="90000"/>
              </a:lnSpc>
            </a:pPr>
            <a:r>
              <a:rPr lang="en-US" altLang="en-US" sz="2400" i="1" u="sng" kern="1200" dirty="0">
                <a:solidFill>
                  <a:srgbClr val="FFFFFF"/>
                </a:solidFill>
                <a:latin typeface="Calibri" panose="020F0502020204030204" pitchFamily="34" charset="0"/>
                <a:cs typeface="Calibri" panose="020F0502020204030204" pitchFamily="34" charset="0"/>
              </a:rPr>
              <a:t>Lithosphere</a:t>
            </a:r>
            <a:r>
              <a:rPr lang="en-US" altLang="en-US" sz="2400" kern="1200" dirty="0">
                <a:solidFill>
                  <a:srgbClr val="FFFFFF"/>
                </a:solidFill>
                <a:latin typeface="Calibri" panose="020F0502020204030204" pitchFamily="34" charset="0"/>
                <a:cs typeface="Calibri" panose="020F0502020204030204" pitchFamily="34" charset="0"/>
              </a:rPr>
              <a:t> (crust)</a:t>
            </a:r>
          </a:p>
          <a:p>
            <a:pPr indent="-228600" eaLnBrk="1" hangingPunct="1">
              <a:lnSpc>
                <a:spcPct val="90000"/>
              </a:lnSpc>
              <a:buFont typeface="Arial" panose="020B0604020202020204" pitchFamily="34" charset="0"/>
              <a:buChar char="•"/>
            </a:pPr>
            <a:endParaRPr lang="en-US" altLang="en-US" sz="2400" kern="1200" dirty="0">
              <a:solidFill>
                <a:srgbClr val="FFFFFF"/>
              </a:solidFill>
              <a:latin typeface="Calibri" panose="020F0502020204030204" pitchFamily="34" charset="0"/>
              <a:cs typeface="Calibri" panose="020F0502020204030204" pitchFamily="34" charset="0"/>
            </a:endParaRPr>
          </a:p>
          <a:p>
            <a:pPr eaLnBrk="1" hangingPunct="1">
              <a:lnSpc>
                <a:spcPct val="90000"/>
              </a:lnSpc>
            </a:pPr>
            <a:r>
              <a:rPr lang="en-US" altLang="en-US" sz="2400" kern="1200" dirty="0">
                <a:solidFill>
                  <a:srgbClr val="FFFFFF"/>
                </a:solidFill>
                <a:latin typeface="Calibri" panose="020F0502020204030204" pitchFamily="34" charset="0"/>
                <a:cs typeface="Calibri" panose="020F0502020204030204" pitchFamily="34" charset="0"/>
              </a:rPr>
              <a:t>outermost layer of Earth</a:t>
            </a:r>
          </a:p>
          <a:p>
            <a:pPr eaLnBrk="1" hangingPunct="1">
              <a:lnSpc>
                <a:spcPct val="90000"/>
              </a:lnSpc>
            </a:pPr>
            <a:endParaRPr lang="en-US" altLang="en-US" sz="2400" kern="1200" dirty="0">
              <a:solidFill>
                <a:srgbClr val="FFFFFF"/>
              </a:solidFill>
              <a:latin typeface="Calibri" panose="020F0502020204030204" pitchFamily="34" charset="0"/>
              <a:cs typeface="Calibri" panose="020F0502020204030204" pitchFamily="34" charset="0"/>
            </a:endParaRPr>
          </a:p>
          <a:p>
            <a:pPr eaLnBrk="1" hangingPunct="1">
              <a:lnSpc>
                <a:spcPct val="90000"/>
              </a:lnSpc>
            </a:pPr>
            <a:r>
              <a:rPr lang="en-US" altLang="en-US" sz="2400" kern="1200" dirty="0">
                <a:solidFill>
                  <a:srgbClr val="FFFFFF"/>
                </a:solidFill>
                <a:latin typeface="Calibri" panose="020F0502020204030204" pitchFamily="34" charset="0"/>
                <a:cs typeface="Calibri" panose="020F0502020204030204" pitchFamily="34" charset="0"/>
              </a:rPr>
              <a:t>includes continents and ocean floor</a:t>
            </a:r>
            <a:endParaRPr lang="en-US" altLang="en-US" sz="2400" i="1" kern="1200" dirty="0">
              <a:solidFill>
                <a:srgbClr val="FFFFFF"/>
              </a:solidFill>
              <a:latin typeface="Calibri" panose="020F0502020204030204" pitchFamily="34" charset="0"/>
              <a:cs typeface="Calibri" panose="020F0502020204030204" pitchFamily="34" charset="0"/>
            </a:endParaRPr>
          </a:p>
          <a:p>
            <a:pPr indent="-228600" eaLnBrk="1" hangingPunct="1">
              <a:lnSpc>
                <a:spcPct val="90000"/>
              </a:lnSpc>
              <a:buFont typeface="Arial" panose="020B0604020202020204" pitchFamily="34" charset="0"/>
              <a:buChar char="•"/>
            </a:pPr>
            <a:endParaRPr lang="en-US" altLang="en-US" sz="2400" i="1" kern="1200" dirty="0">
              <a:solidFill>
                <a:srgbClr val="FFFFFF"/>
              </a:solidFill>
              <a:latin typeface="Calibri" panose="020F0502020204030204" pitchFamily="34" charset="0"/>
              <a:cs typeface="Calibri" panose="020F0502020204030204" pitchFamily="34" charset="0"/>
            </a:endParaRPr>
          </a:p>
          <a:p>
            <a:pPr eaLnBrk="1" hangingPunct="1">
              <a:lnSpc>
                <a:spcPct val="90000"/>
              </a:lnSpc>
            </a:pPr>
            <a:r>
              <a:rPr lang="en-US" altLang="en-US" sz="2400" i="1" u="sng" kern="1200" dirty="0">
                <a:solidFill>
                  <a:srgbClr val="FFFFFF"/>
                </a:solidFill>
                <a:latin typeface="Calibri" panose="020F0502020204030204" pitchFamily="34" charset="0"/>
                <a:cs typeface="Calibri" panose="020F0502020204030204" pitchFamily="34" charset="0"/>
              </a:rPr>
              <a:t>Asthenosphere</a:t>
            </a:r>
            <a:r>
              <a:rPr lang="en-US" altLang="en-US" sz="2400" kern="1200" dirty="0">
                <a:solidFill>
                  <a:srgbClr val="FFFFFF"/>
                </a:solidFill>
                <a:latin typeface="Calibri" panose="020F0502020204030204" pitchFamily="34" charset="0"/>
                <a:cs typeface="Calibri" panose="020F0502020204030204" pitchFamily="34" charset="0"/>
              </a:rPr>
              <a:t> (plastic) </a:t>
            </a:r>
          </a:p>
          <a:p>
            <a:pPr eaLnBrk="1" hangingPunct="1">
              <a:lnSpc>
                <a:spcPct val="90000"/>
              </a:lnSpc>
            </a:pPr>
            <a:r>
              <a:rPr lang="en-US" altLang="en-US" sz="2400" kern="1200" dirty="0">
                <a:solidFill>
                  <a:srgbClr val="FFFFFF"/>
                </a:solidFill>
                <a:latin typeface="Calibri" panose="020F0502020204030204" pitchFamily="34" charset="0"/>
                <a:cs typeface="Calibri" panose="020F0502020204030204" pitchFamily="34" charset="0"/>
              </a:rPr>
              <a:t>plates move on this.</a:t>
            </a:r>
            <a:endParaRPr lang="en-US" sz="2400" kern="1200" dirty="0">
              <a:solidFill>
                <a:srgbClr val="FFFFFF"/>
              </a:solidFill>
              <a:latin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Content Placeholder 5" descr="earthstructure2.gif">
            <a:extLst>
              <a:ext uri="{FF2B5EF4-FFF2-40B4-BE49-F238E27FC236}">
                <a16:creationId xmlns:a16="http://schemas.microsoft.com/office/drawing/2014/main" id="{637621EC-2F9F-488E-BF6C-2A21CCFC42E2}"/>
              </a:ext>
            </a:extLst>
          </p:cNvPr>
          <p:cNvPicPr>
            <a:picLocks noGrp="1" noChangeAspect="1"/>
          </p:cNvPicPr>
          <p:nvPr>
            <p:ph/>
          </p:nvPr>
        </p:nvPicPr>
        <p:blipFill>
          <a:blip r:embed="rId2">
            <a:extLst>
              <a:ext uri="{28A0092B-C50C-407E-A947-70E740481C1C}">
                <a14:useLocalDpi xmlns:a14="http://schemas.microsoft.com/office/drawing/2010/main" val="0"/>
              </a:ext>
            </a:extLst>
          </a:blip>
          <a:srcRect t="-2940" b="-2940"/>
          <a:stretch>
            <a:fillRect/>
          </a:stretch>
        </p:blip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9659" y="4572000"/>
            <a:ext cx="5293730" cy="1964266"/>
          </a:xfrm>
          <a:prstGeom prst="rect">
            <a:avLst/>
          </a:prstGeom>
          <a:solidFill>
            <a:srgbClr val="3D5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a typeface="ＭＳ Ｐゴシック"/>
            </a:endParaRPr>
          </a:p>
        </p:txBody>
      </p:sp>
      <p:sp>
        <p:nvSpPr>
          <p:cNvPr id="25602" name="Rectangle 2">
            <a:extLst>
              <a:ext uri="{FF2B5EF4-FFF2-40B4-BE49-F238E27FC236}">
                <a16:creationId xmlns:a16="http://schemas.microsoft.com/office/drawing/2014/main" id="{ACB11D4A-37A4-4D6E-BA46-B35E1119C00E}"/>
              </a:ext>
            </a:extLst>
          </p:cNvPr>
          <p:cNvSpPr>
            <a:spLocks noGrp="1" noChangeArrowheads="1"/>
          </p:cNvSpPr>
          <p:nvPr>
            <p:ph type="title"/>
          </p:nvPr>
        </p:nvSpPr>
        <p:spPr>
          <a:xfrm>
            <a:off x="1917193" y="4767072"/>
            <a:ext cx="4945641" cy="1625210"/>
          </a:xfrm>
        </p:spPr>
        <p:txBody>
          <a:bodyPr vert="horz" wrap="square" lIns="91440" tIns="45720" rIns="91440" bIns="45720" numCol="1" rtlCol="0" anchor="ctr" anchorCtr="0" compatLnSpc="1">
            <a:prstTxWarp prst="textNoShape">
              <a:avLst/>
            </a:prstTxWarp>
            <a:normAutofit/>
          </a:bodyPr>
          <a:lstStyle/>
          <a:p>
            <a:pPr algn="ctr" eaLnBrk="1" hangingPunct="1">
              <a:lnSpc>
                <a:spcPct val="90000"/>
              </a:lnSpc>
            </a:pPr>
            <a:r>
              <a:rPr lang="en-US" altLang="en-US" sz="4400" kern="1200" dirty="0">
                <a:solidFill>
                  <a:srgbClr val="FFFFFF"/>
                </a:solidFill>
              </a:rPr>
              <a:t>Inner Layers</a:t>
            </a:r>
          </a:p>
        </p:txBody>
      </p:sp>
      <p:pic>
        <p:nvPicPr>
          <p:cNvPr id="4" name="Content Placeholder 3">
            <a:extLst>
              <a:ext uri="{FF2B5EF4-FFF2-40B4-BE49-F238E27FC236}">
                <a16:creationId xmlns:a16="http://schemas.microsoft.com/office/drawing/2014/main" id="{BA5F7640-E4F4-4946-955D-E640B404EFDA}"/>
              </a:ext>
            </a:extLst>
          </p:cNvPr>
          <p:cNvPicPr>
            <a:picLocks noGrp="1" noChangeAspect="1"/>
          </p:cNvPicPr>
          <p:nvPr>
            <p:ph idx="1"/>
          </p:nvPr>
        </p:nvPicPr>
        <p:blipFill rotWithShape="1">
          <a:blip r:embed="rId2"/>
          <a:srcRect l="12883" r="1409" b="-2"/>
          <a:stretch/>
        </p:blipFill>
        <p:spPr>
          <a:xfrm>
            <a:off x="1769661" y="321733"/>
            <a:ext cx="5293729" cy="4107392"/>
          </a:xfrm>
          <a:prstGeom prst="rect">
            <a:avLst/>
          </a:prstGeom>
        </p:spPr>
      </p:pic>
      <p:sp>
        <p:nvSpPr>
          <p:cNvPr id="138" name="Rectangle 13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4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a typeface="ＭＳ Ｐゴシック"/>
            </a:endParaRPr>
          </a:p>
        </p:txBody>
      </p:sp>
      <p:sp>
        <p:nvSpPr>
          <p:cNvPr id="32771" name="Rectangle 3">
            <a:extLst>
              <a:ext uri="{FF2B5EF4-FFF2-40B4-BE49-F238E27FC236}">
                <a16:creationId xmlns:a16="http://schemas.microsoft.com/office/drawing/2014/main" id="{D31A54B7-5BD2-4CAC-B1A4-381EE2BF6E74}"/>
              </a:ext>
            </a:extLst>
          </p:cNvPr>
          <p:cNvSpPr>
            <a:spLocks noGrp="1" noChangeArrowheads="1"/>
          </p:cNvSpPr>
          <p:nvPr>
            <p:ph type="body" sz="half" idx="2"/>
          </p:nvPr>
        </p:nvSpPr>
        <p:spPr>
          <a:xfrm>
            <a:off x="7324530" y="718458"/>
            <a:ext cx="2883159" cy="5388428"/>
          </a:xfrm>
        </p:spPr>
        <p:txBody>
          <a:bodyPr vert="horz" wrap="square" lIns="91440" tIns="45720" rIns="91440" bIns="45720" numCol="1" rtlCol="0" anchor="ctr" anchorCtr="0" compatLnSpc="1">
            <a:prstTxWarp prst="textNoShape">
              <a:avLst/>
            </a:prstTxWarp>
            <a:noAutofit/>
          </a:bodyPr>
          <a:lstStyle/>
          <a:p>
            <a:pPr eaLnBrk="1" hangingPunct="1">
              <a:lnSpc>
                <a:spcPct val="90000"/>
              </a:lnSpc>
            </a:pPr>
            <a:r>
              <a:rPr lang="en-US" altLang="en-US" sz="2400" i="1" u="sng" kern="1200" dirty="0">
                <a:solidFill>
                  <a:srgbClr val="FFFFFF"/>
                </a:solidFill>
                <a:latin typeface="Calibri" panose="020F0502020204030204" pitchFamily="34" charset="0"/>
                <a:cs typeface="Calibri" panose="020F0502020204030204" pitchFamily="34" charset="0"/>
              </a:rPr>
              <a:t>Mantle</a:t>
            </a:r>
            <a:r>
              <a:rPr lang="en-US" altLang="en-US" sz="2400" kern="1200" dirty="0">
                <a:solidFill>
                  <a:srgbClr val="FFFFFF"/>
                </a:solidFill>
                <a:latin typeface="Calibri" panose="020F0502020204030204" pitchFamily="34" charset="0"/>
                <a:cs typeface="Calibri" panose="020F0502020204030204" pitchFamily="34" charset="0"/>
              </a:rPr>
              <a:t> </a:t>
            </a:r>
          </a:p>
          <a:p>
            <a:pPr indent="-228600" eaLnBrk="1" hangingPunct="1">
              <a:lnSpc>
                <a:spcPct val="90000"/>
              </a:lnSpc>
              <a:buFont typeface="Arial" panose="020B0604020202020204" pitchFamily="34" charset="0"/>
              <a:buChar char="•"/>
            </a:pPr>
            <a:endParaRPr lang="en-US" altLang="en-US" sz="2400" kern="1200" dirty="0">
              <a:solidFill>
                <a:srgbClr val="FFFFFF"/>
              </a:solidFill>
              <a:latin typeface="Calibri" panose="020F0502020204030204" pitchFamily="34" charset="0"/>
              <a:cs typeface="Calibri" panose="020F0502020204030204" pitchFamily="34" charset="0"/>
            </a:endParaRPr>
          </a:p>
          <a:p>
            <a:pPr eaLnBrk="1" hangingPunct="1">
              <a:lnSpc>
                <a:spcPct val="90000"/>
              </a:lnSpc>
            </a:pPr>
            <a:r>
              <a:rPr lang="en-US" altLang="en-US" sz="2400" kern="1200" dirty="0">
                <a:solidFill>
                  <a:srgbClr val="FFFFFF"/>
                </a:solidFill>
                <a:latin typeface="Calibri" panose="020F0502020204030204" pitchFamily="34" charset="0"/>
                <a:cs typeface="Calibri" panose="020F0502020204030204" pitchFamily="34" charset="0"/>
              </a:rPr>
              <a:t>mostly solid rock 80% of Earth’s volume.</a:t>
            </a:r>
          </a:p>
          <a:p>
            <a:pPr eaLnBrk="1" hangingPunct="1">
              <a:lnSpc>
                <a:spcPct val="90000"/>
              </a:lnSpc>
            </a:pPr>
            <a:r>
              <a:rPr lang="en-US" altLang="en-US" sz="2400" kern="1200" dirty="0">
                <a:solidFill>
                  <a:srgbClr val="FFFFFF"/>
                </a:solidFill>
                <a:latin typeface="Calibri" panose="020F0502020204030204" pitchFamily="34" charset="0"/>
                <a:cs typeface="Calibri" panose="020F0502020204030204" pitchFamily="34" charset="0"/>
              </a:rPr>
              <a:t> </a:t>
            </a:r>
          </a:p>
          <a:p>
            <a:pPr eaLnBrk="1" hangingPunct="1">
              <a:lnSpc>
                <a:spcPct val="90000"/>
              </a:lnSpc>
            </a:pPr>
            <a:r>
              <a:rPr lang="en-US" altLang="en-US" sz="2400" i="1" u="sng" kern="1200" dirty="0">
                <a:solidFill>
                  <a:srgbClr val="FFFFFF"/>
                </a:solidFill>
                <a:latin typeface="Calibri" panose="020F0502020204030204" pitchFamily="34" charset="0"/>
                <a:cs typeface="Calibri" panose="020F0502020204030204" pitchFamily="34" charset="0"/>
              </a:rPr>
              <a:t>Outer Core</a:t>
            </a:r>
            <a:r>
              <a:rPr lang="en-US" altLang="en-US" sz="2400" i="1" kern="1200" dirty="0">
                <a:solidFill>
                  <a:srgbClr val="FFFFFF"/>
                </a:solidFill>
                <a:latin typeface="Calibri" panose="020F0502020204030204" pitchFamily="34" charset="0"/>
                <a:cs typeface="Calibri" panose="020F0502020204030204" pitchFamily="34" charset="0"/>
              </a:rPr>
              <a:t> </a:t>
            </a:r>
          </a:p>
          <a:p>
            <a:pPr indent="-228600" eaLnBrk="1" hangingPunct="1">
              <a:lnSpc>
                <a:spcPct val="90000"/>
              </a:lnSpc>
              <a:buFont typeface="Arial" panose="020B0604020202020204" pitchFamily="34" charset="0"/>
              <a:buChar char="•"/>
            </a:pPr>
            <a:endParaRPr lang="en-US" altLang="en-US" sz="2400" b="1" i="1" kern="1200" dirty="0">
              <a:solidFill>
                <a:srgbClr val="FFFFFF"/>
              </a:solidFill>
              <a:latin typeface="Calibri" panose="020F0502020204030204" pitchFamily="34" charset="0"/>
              <a:cs typeface="Calibri" panose="020F0502020204030204" pitchFamily="34" charset="0"/>
            </a:endParaRPr>
          </a:p>
          <a:p>
            <a:pPr eaLnBrk="1" hangingPunct="1">
              <a:lnSpc>
                <a:spcPct val="90000"/>
              </a:lnSpc>
            </a:pPr>
            <a:r>
              <a:rPr lang="en-US" altLang="en-US" sz="2400" b="1" kern="1200" dirty="0">
                <a:solidFill>
                  <a:srgbClr val="FFFFFF"/>
                </a:solidFill>
                <a:latin typeface="Calibri" panose="020F0502020204030204" pitchFamily="34" charset="0"/>
                <a:cs typeface="Calibri" panose="020F0502020204030204" pitchFamily="34" charset="0"/>
              </a:rPr>
              <a:t>liquid</a:t>
            </a:r>
            <a:r>
              <a:rPr lang="en-US" altLang="en-US" sz="2400" kern="1200" dirty="0">
                <a:solidFill>
                  <a:srgbClr val="FFFFFF"/>
                </a:solidFill>
                <a:latin typeface="Calibri" panose="020F0502020204030204" pitchFamily="34" charset="0"/>
                <a:cs typeface="Calibri" panose="020F0502020204030204" pitchFamily="34" charset="0"/>
              </a:rPr>
              <a:t> iron/nickel creates magnetic field.</a:t>
            </a:r>
          </a:p>
          <a:p>
            <a:pPr indent="-228600" eaLnBrk="1" hangingPunct="1">
              <a:lnSpc>
                <a:spcPct val="90000"/>
              </a:lnSpc>
              <a:buFont typeface="Arial" panose="020B0604020202020204" pitchFamily="34" charset="0"/>
              <a:buChar char="•"/>
            </a:pPr>
            <a:endParaRPr lang="en-US" altLang="en-US" sz="2400" kern="1200" dirty="0">
              <a:solidFill>
                <a:srgbClr val="FFFFFF"/>
              </a:solidFill>
              <a:latin typeface="Calibri" panose="020F0502020204030204" pitchFamily="34" charset="0"/>
              <a:cs typeface="Calibri" panose="020F0502020204030204" pitchFamily="34" charset="0"/>
            </a:endParaRPr>
          </a:p>
          <a:p>
            <a:pPr eaLnBrk="1" hangingPunct="1">
              <a:lnSpc>
                <a:spcPct val="90000"/>
              </a:lnSpc>
            </a:pPr>
            <a:r>
              <a:rPr lang="en-US" altLang="en-US" sz="2400" i="1" u="sng" kern="1200" dirty="0">
                <a:solidFill>
                  <a:srgbClr val="FFFFFF"/>
                </a:solidFill>
                <a:latin typeface="Calibri" panose="020F0502020204030204" pitchFamily="34" charset="0"/>
                <a:cs typeface="Calibri" panose="020F0502020204030204" pitchFamily="34" charset="0"/>
              </a:rPr>
              <a:t>Inner Core</a:t>
            </a:r>
            <a:r>
              <a:rPr lang="en-US" altLang="en-US" sz="2400" i="1" kern="1200" dirty="0">
                <a:solidFill>
                  <a:srgbClr val="FFFFFF"/>
                </a:solidFill>
                <a:latin typeface="Calibri" panose="020F0502020204030204" pitchFamily="34" charset="0"/>
                <a:cs typeface="Calibri" panose="020F0502020204030204" pitchFamily="34" charset="0"/>
              </a:rPr>
              <a:t> </a:t>
            </a:r>
            <a:r>
              <a:rPr lang="en-US" altLang="en-US" sz="2400" kern="1200" dirty="0">
                <a:solidFill>
                  <a:srgbClr val="FFFFFF"/>
                </a:solidFill>
                <a:latin typeface="Calibri" panose="020F0502020204030204" pitchFamily="34" charset="0"/>
                <a:cs typeface="Calibri" panose="020F0502020204030204" pitchFamily="34" charset="0"/>
              </a:rPr>
              <a:t>is </a:t>
            </a:r>
            <a:r>
              <a:rPr lang="en-US" altLang="en-US" sz="2400" b="1" kern="1200" dirty="0">
                <a:solidFill>
                  <a:srgbClr val="FFFFFF"/>
                </a:solidFill>
                <a:latin typeface="Calibri" panose="020F0502020204030204" pitchFamily="34" charset="0"/>
                <a:cs typeface="Calibri" panose="020F0502020204030204" pitchFamily="34" charset="0"/>
              </a:rPr>
              <a:t>solid</a:t>
            </a:r>
            <a:r>
              <a:rPr lang="en-US" altLang="en-US" sz="2400" kern="1200" dirty="0">
                <a:solidFill>
                  <a:srgbClr val="FFFFFF"/>
                </a:solidFill>
                <a:latin typeface="Calibri" panose="020F0502020204030204" pitchFamily="34" charset="0"/>
                <a:cs typeface="Calibri" panose="020F0502020204030204" pitchFamily="34" charset="0"/>
              </a:rPr>
              <a:t> iron.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71">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7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9659" y="4572000"/>
            <a:ext cx="5293730" cy="1964266"/>
          </a:xfrm>
          <a:prstGeom prst="rect">
            <a:avLst/>
          </a:prstGeom>
          <a:solidFill>
            <a:srgbClr val="755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a typeface="ＭＳ Ｐゴシック"/>
            </a:endParaRPr>
          </a:p>
        </p:txBody>
      </p:sp>
      <p:sp>
        <p:nvSpPr>
          <p:cNvPr id="26626" name="Title 2">
            <a:extLst>
              <a:ext uri="{FF2B5EF4-FFF2-40B4-BE49-F238E27FC236}">
                <a16:creationId xmlns:a16="http://schemas.microsoft.com/office/drawing/2014/main" id="{88F627D8-4E7E-43B1-8441-4E1D9D750EB7}"/>
              </a:ext>
            </a:extLst>
          </p:cNvPr>
          <p:cNvSpPr>
            <a:spLocks noGrp="1"/>
          </p:cNvSpPr>
          <p:nvPr>
            <p:ph type="title"/>
          </p:nvPr>
        </p:nvSpPr>
        <p:spPr>
          <a:xfrm>
            <a:off x="1917193" y="4767072"/>
            <a:ext cx="4945641" cy="1625210"/>
          </a:xfrm>
        </p:spPr>
        <p:txBody>
          <a:bodyPr vert="horz" wrap="square" lIns="91440" tIns="45720" rIns="91440" bIns="45720" numCol="1" rtlCol="0" anchor="ctr" anchorCtr="0" compatLnSpc="1">
            <a:prstTxWarp prst="textNoShape">
              <a:avLst/>
            </a:prstTxWarp>
            <a:normAutofit/>
          </a:bodyPr>
          <a:lstStyle/>
          <a:p>
            <a:pPr algn="r" eaLnBrk="1" hangingPunct="1">
              <a:lnSpc>
                <a:spcPct val="90000"/>
              </a:lnSpc>
            </a:pPr>
            <a:r>
              <a:rPr lang="en-US" altLang="en-US" b="1" kern="1200" dirty="0">
                <a:solidFill>
                  <a:srgbClr val="FFFFFF"/>
                </a:solidFill>
              </a:rPr>
              <a:t>Magnetic Field</a:t>
            </a:r>
          </a:p>
        </p:txBody>
      </p:sp>
      <p:pic>
        <p:nvPicPr>
          <p:cNvPr id="5" name="Content Placeholder 4">
            <a:extLst>
              <a:ext uri="{FF2B5EF4-FFF2-40B4-BE49-F238E27FC236}">
                <a16:creationId xmlns:a16="http://schemas.microsoft.com/office/drawing/2014/main" id="{049CBD58-7285-48BB-84A2-ACE065BCCC00}"/>
              </a:ext>
            </a:extLst>
          </p:cNvPr>
          <p:cNvPicPr>
            <a:picLocks noGrp="1" noChangeAspect="1"/>
          </p:cNvPicPr>
          <p:nvPr>
            <p:ph sz="half" idx="2"/>
          </p:nvPr>
        </p:nvPicPr>
        <p:blipFill rotWithShape="1">
          <a:blip r:embed="rId2"/>
          <a:srcRect r="3343" b="5"/>
          <a:stretch/>
        </p:blipFill>
        <p:spPr>
          <a:xfrm>
            <a:off x="1769661" y="321733"/>
            <a:ext cx="5293729" cy="4107392"/>
          </a:xfrm>
          <a:prstGeom prst="rect">
            <a:avLst/>
          </a:prstGeom>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4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a typeface="ＭＳ Ｐゴシック"/>
            </a:endParaRPr>
          </a:p>
        </p:txBody>
      </p:sp>
      <p:sp>
        <p:nvSpPr>
          <p:cNvPr id="7" name="Content Placeholder 6">
            <a:extLst>
              <a:ext uri="{FF2B5EF4-FFF2-40B4-BE49-F238E27FC236}">
                <a16:creationId xmlns:a16="http://schemas.microsoft.com/office/drawing/2014/main" id="{557DB4EE-A992-4ED4-A85D-AC543DA31F2A}"/>
              </a:ext>
            </a:extLst>
          </p:cNvPr>
          <p:cNvSpPr>
            <a:spLocks noGrp="1"/>
          </p:cNvSpPr>
          <p:nvPr>
            <p:ph sz="half" idx="1"/>
          </p:nvPr>
        </p:nvSpPr>
        <p:spPr>
          <a:xfrm>
            <a:off x="7296539" y="917725"/>
            <a:ext cx="3125801" cy="4852362"/>
          </a:xfrm>
        </p:spPr>
        <p:txBody>
          <a:bodyPr vert="horz" wrap="square" lIns="91440" tIns="45720" rIns="91440" bIns="45720" numCol="1" rtlCol="0" anchor="ctr" anchorCtr="0" compatLnSpc="1">
            <a:prstTxWarp prst="textNoShape">
              <a:avLst/>
            </a:prstTxWarp>
            <a:normAutofit/>
          </a:bodyPr>
          <a:lstStyle/>
          <a:p>
            <a:pPr marL="0" indent="0" eaLnBrk="1" hangingPunct="1">
              <a:lnSpc>
                <a:spcPct val="90000"/>
              </a:lnSpc>
              <a:buNone/>
            </a:pPr>
            <a:r>
              <a:rPr lang="en-US" altLang="en-US" sz="2400" kern="1200" dirty="0">
                <a:solidFill>
                  <a:srgbClr val="FFFFFF"/>
                </a:solidFill>
                <a:latin typeface="Calibri" panose="020F0502020204030204" pitchFamily="34" charset="0"/>
                <a:cs typeface="Calibri" panose="020F0502020204030204" pitchFamily="34" charset="0"/>
              </a:rPr>
              <a:t>Outer core creates magnetic field</a:t>
            </a:r>
          </a:p>
          <a:p>
            <a:pPr marL="0" indent="-228600" eaLnBrk="1" hangingPunct="1">
              <a:lnSpc>
                <a:spcPct val="90000"/>
              </a:lnSpc>
              <a:buFont typeface="Arial" panose="020B0604020202020204" pitchFamily="34" charset="0"/>
              <a:buChar char="•"/>
            </a:pPr>
            <a:endParaRPr lang="en-US" altLang="en-US" sz="2400" kern="1200" dirty="0">
              <a:solidFill>
                <a:srgbClr val="FFFFFF"/>
              </a:solidFill>
              <a:latin typeface="Calibri" panose="020F0502020204030204" pitchFamily="34" charset="0"/>
              <a:cs typeface="Calibri" panose="020F0502020204030204" pitchFamily="34" charset="0"/>
            </a:endParaRPr>
          </a:p>
          <a:p>
            <a:pPr marL="0" indent="0" eaLnBrk="1" hangingPunct="1">
              <a:lnSpc>
                <a:spcPct val="90000"/>
              </a:lnSpc>
              <a:buNone/>
            </a:pPr>
            <a:r>
              <a:rPr lang="en-US" altLang="en-US" sz="2400" kern="1200" dirty="0">
                <a:solidFill>
                  <a:srgbClr val="FFFFFF"/>
                </a:solidFill>
                <a:latin typeface="Calibri" panose="020F0502020204030204" pitchFamily="34" charset="0"/>
                <a:cs typeface="Calibri" panose="020F0502020204030204" pitchFamily="34" charset="0"/>
              </a:rPr>
              <a:t>Protects us from solar wind (radiation).</a:t>
            </a:r>
          </a:p>
          <a:p>
            <a:pPr marL="0" indent="-228600" eaLnBrk="1" hangingPunct="1">
              <a:lnSpc>
                <a:spcPct val="90000"/>
              </a:lnSpc>
              <a:buFont typeface="Arial" panose="020B0604020202020204" pitchFamily="34" charset="0"/>
              <a:buChar char="•"/>
            </a:pPr>
            <a:endParaRPr lang="en-US" altLang="en-US" sz="2400" kern="1200" dirty="0">
              <a:solidFill>
                <a:srgbClr val="FFFFFF"/>
              </a:solidFill>
              <a:latin typeface="Calibri" panose="020F0502020204030204" pitchFamily="34" charset="0"/>
              <a:cs typeface="Calibri" panose="020F0502020204030204" pitchFamily="34" charset="0"/>
            </a:endParaRPr>
          </a:p>
          <a:p>
            <a:pPr marL="0" indent="0" eaLnBrk="1" hangingPunct="1">
              <a:lnSpc>
                <a:spcPct val="90000"/>
              </a:lnSpc>
              <a:buNone/>
            </a:pPr>
            <a:r>
              <a:rPr lang="en-US" altLang="en-US" sz="2400" kern="1200" dirty="0">
                <a:solidFill>
                  <a:srgbClr val="FFFFFF"/>
                </a:solidFill>
                <a:latin typeface="Calibri" panose="020F0502020204030204" pitchFamily="34" charset="0"/>
                <a:cs typeface="Calibri" panose="020F0502020204030204" pitchFamily="34" charset="0"/>
              </a:rPr>
              <a:t>Magnetic field reverses every 10k to 1,000,000 years.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408</TotalTime>
  <Words>196</Words>
  <Application>Microsoft Office PowerPoint</Application>
  <PresentationFormat>Widescreen</PresentationFormat>
  <Paragraphs>42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Times New Roman</vt:lpstr>
      <vt:lpstr>Blank Presentation</vt:lpstr>
      <vt:lpstr>PowerPoint Presentation</vt:lpstr>
      <vt:lpstr>Earth’s Interior</vt:lpstr>
      <vt:lpstr>PowerPoint Presentation</vt:lpstr>
      <vt:lpstr>PowerPoint Presentation</vt:lpstr>
      <vt:lpstr>Earth’s Interior</vt:lpstr>
      <vt:lpstr>Outer Layers</vt:lpstr>
      <vt:lpstr>PowerPoint Presentation</vt:lpstr>
      <vt:lpstr>Inner Layers</vt:lpstr>
      <vt:lpstr>Magnetic Field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F</dc:creator>
  <cp:lastModifiedBy>M F</cp:lastModifiedBy>
  <cp:revision>4</cp:revision>
  <dcterms:created xsi:type="dcterms:W3CDTF">2018-10-30T00:50:49Z</dcterms:created>
  <dcterms:modified xsi:type="dcterms:W3CDTF">2020-11-30T18:47:36Z</dcterms:modified>
</cp:coreProperties>
</file>