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0" r:id="rId2"/>
    <p:sldId id="256" r:id="rId3"/>
    <p:sldId id="257" r:id="rId4"/>
    <p:sldId id="259" r:id="rId5"/>
    <p:sldId id="272" r:id="rId6"/>
    <p:sldId id="271" r:id="rId7"/>
    <p:sldId id="265" r:id="rId8"/>
    <p:sldId id="264" r:id="rId9"/>
    <p:sldId id="260" r:id="rId10"/>
    <p:sldId id="262" r:id="rId11"/>
    <p:sldId id="266" r:id="rId12"/>
    <p:sldId id="269" r:id="rId13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3" autoAdjust="0"/>
    <p:restoredTop sz="94514"/>
  </p:normalViewPr>
  <p:slideViewPr>
    <p:cSldViewPr>
      <p:cViewPr varScale="1">
        <p:scale>
          <a:sx n="82" d="100"/>
          <a:sy n="82" d="100"/>
        </p:scale>
        <p:origin x="1222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5537D9-1D25-49D3-8D80-66C900D637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E37C6-B92D-453B-93B2-1680CFDBB5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5D3D8AD-7487-4D01-B1DC-2ADD65D109F9}" type="datetimeFigureOut">
              <a:rPr lang="en-US"/>
              <a:pPr>
                <a:defRPr/>
              </a:pPr>
              <a:t>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6B0D7-D617-4769-9C3E-CBF5B007D7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3555A-3B1D-4AF2-BFCC-B248DE10DB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0EA72AF-1377-43B2-8A2E-F6E99FC21F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B19059DF-EFB9-4342-9A4F-1458B0ADE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B9FADD0-A9C1-4A14-8065-9EC83F8DF327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F0F1F58-6D20-45E1-BC39-848BB019D159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307329F6-DFE4-4430-A044-7686203BC2B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C7F945-D843-48CD-850F-891EE744911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366F52A1-6FF9-4DBA-882B-06D6ABE2BD1B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F33798A3-6AE8-4D35-8E45-62EEC11970A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D176B1E-CC0A-44F5-86CE-9436622E718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charset="-128"/>
        <a:cs typeface="+mn-cs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27B6F92-A4F9-4A4F-B39D-6DBF16C1CF3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320ACA-FF54-4BAE-9C47-8BD31363A01E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C7A50F5C-7C67-49EE-91CE-57AD4B765E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9FD5B470-F9AA-4D70-AFC2-0F4F32825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8AE831C-2A6C-43DB-BB78-9E5D08FBBD5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F010CF-E36A-4282-BB76-A1657DC8220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DFD4C743-95D5-4D36-A644-F5E35CD509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F9DC49F9-C097-4D97-8FE2-9813C166C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E1C5AB27-B610-426F-A6F5-3745F8DA537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F66E31-7B8A-4848-9F9C-B05B94E6114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3" name="Text Box 1">
            <a:extLst>
              <a:ext uri="{FF2B5EF4-FFF2-40B4-BE49-F238E27FC236}">
                <a16:creationId xmlns:a16="http://schemas.microsoft.com/office/drawing/2014/main" id="{5BD14AFE-52F9-46E2-91FB-85A94E4A33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4" name="Text Box 2">
            <a:extLst>
              <a:ext uri="{FF2B5EF4-FFF2-40B4-BE49-F238E27FC236}">
                <a16:creationId xmlns:a16="http://schemas.microsoft.com/office/drawing/2014/main" id="{A60D9AC2-0805-4930-8630-D32C178A9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AD176B1E-CC0A-44F5-86CE-9436622E7185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1847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2008CA0-5184-46AC-968E-951F38C1BF2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341EDDB-BC9D-4F6B-AF75-2E3C5E994FDE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DC11A4F5-B99E-4787-95C6-0BDDD1D804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6" name="Text Box 2">
            <a:extLst>
              <a:ext uri="{FF2B5EF4-FFF2-40B4-BE49-F238E27FC236}">
                <a16:creationId xmlns:a16="http://schemas.microsoft.com/office/drawing/2014/main" id="{0BBE0C19-D5E0-4E22-9CC9-FADA91F3A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65515FEC-F998-40D0-A6B8-017D2E04DB9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69E156-86D7-49E2-9300-226AD6946DE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91" name="Text Box 1">
            <a:extLst>
              <a:ext uri="{FF2B5EF4-FFF2-40B4-BE49-F238E27FC236}">
                <a16:creationId xmlns:a16="http://schemas.microsoft.com/office/drawing/2014/main" id="{50A215AD-6533-4E61-A9F2-41E6B02D68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2" name="Text Box 2">
            <a:extLst>
              <a:ext uri="{FF2B5EF4-FFF2-40B4-BE49-F238E27FC236}">
                <a16:creationId xmlns:a16="http://schemas.microsoft.com/office/drawing/2014/main" id="{45BF88BA-ABBF-4FEA-8BC1-3EA03D42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EDEAD5A9-C413-46DE-95AE-CAFC004070F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B827E1-36D9-4EA2-973F-E1146B06F75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9" name="Text Box 1">
            <a:extLst>
              <a:ext uri="{FF2B5EF4-FFF2-40B4-BE49-F238E27FC236}">
                <a16:creationId xmlns:a16="http://schemas.microsoft.com/office/drawing/2014/main" id="{8DD78E65-96FB-4A69-8C4B-398B7AFE0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40" name="Text Box 2">
            <a:extLst>
              <a:ext uri="{FF2B5EF4-FFF2-40B4-BE49-F238E27FC236}">
                <a16:creationId xmlns:a16="http://schemas.microsoft.com/office/drawing/2014/main" id="{8F0F722C-2814-47BD-B182-BDF107626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EDEAD5A9-C413-46DE-95AE-CAFC004070F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D6B827E1-36D9-4EA2-973F-E1146B06F75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" name="Text Box 1">
            <a:extLst>
              <a:ext uri="{FF2B5EF4-FFF2-40B4-BE49-F238E27FC236}">
                <a16:creationId xmlns:a16="http://schemas.microsoft.com/office/drawing/2014/main" id="{8DD78E65-96FB-4A69-8C4B-398B7AFE0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40" name="Text Box 2">
            <a:extLst>
              <a:ext uri="{FF2B5EF4-FFF2-40B4-BE49-F238E27FC236}">
                <a16:creationId xmlns:a16="http://schemas.microsoft.com/office/drawing/2014/main" id="{8F0F722C-2814-47BD-B182-BDF107626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189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86CFC-67D9-46C9-80AC-CF303788941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97C07-40A2-4E78-B93D-98948C84EBE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301017-DDDF-4F1C-813F-836BD343BF9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42030-B608-4BC7-8FDE-79E70D4BF33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595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73332A-FE01-4C27-9A88-1B6D0B304A7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B270B8-CA94-4569-90B7-95D74B17098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2718B-0B72-4BDE-9F07-8EBB5E5B48B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AFB41-EF9D-48DD-9703-B1AF319BF72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948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BC6275-34B2-4DF2-9BD6-982AA51A26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AC6C2C-2954-4A6C-8270-487BA1099E9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40E5B9-AB2A-4755-AA3A-140BDEC2634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36479-E899-4A0B-83EB-C0217C0DEF7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50578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75BA9F-7D13-4431-88B9-94A68C313B7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C871CA8-1028-49A4-8F6B-7F720173211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3D07787-EF0A-486F-983D-0D2A5C02DE6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0EC13-C969-45FA-8D53-56135A2BE54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9953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D846BFB-9791-488A-867B-8BCE18AF5B8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4466D1B-ECAF-418B-AF40-638B7CA00D6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9989A2DB-941F-4905-B540-333840113C6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A1586-8C27-4EA9-90E8-DEBA91E9B26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399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1E4123F-022E-40E4-A13D-2236036CB2A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5E3015-53E6-4725-9891-A91FE78770B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F72744-FD04-4CD4-8E38-3B2006268A5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B4FE4-D885-48B5-964A-322A1D31EC1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578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5077382-9245-41D9-9A37-8B33046BD96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2FDAFC6-4C48-421C-936C-1721D6F937B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2DE7F9-07D9-4822-828B-77AB6513D82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39A58-9D12-41D1-8BBB-0B2D3230B8D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323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4D49068-D286-4F3C-A4D3-0C780C8675D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0B14E87-E3C2-4CA6-8FC3-7A3488E29F6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3F48996-B089-4F24-8665-969D86E3F77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02C1-08A7-4B92-8A5F-24696F31C51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31291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7CF3D7F-5D7F-4C38-8AA5-930ABF41AE7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80CC565-397A-41CD-B474-787FAADD655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BF12F2D-2AFC-41CB-953B-EF03BC23AB9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8FB21-0D20-42DA-BE07-08998A49925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12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CFE31A-9AA2-4A1D-95F0-28D7007788E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5C77AD-C4BA-4B64-966A-29013BA636E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BFCDCE-8262-4AB7-B46A-8E0F54B5F3E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A5BDB-38F7-4E42-A60F-212DEC56218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766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3BFA5D-66DA-43F8-A221-51E672B454C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7F80C-4F15-4A7C-B2B0-E5BDC71D2F2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69A98-388C-4640-94BF-0AD3DD09304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9F8A-B20C-4062-832F-430E564FCB0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8383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E9C0396E-56CE-4F10-BEA8-B358A8096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F023256-596E-4DED-8F88-C2CEF2A40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8A10E04-F4E9-4C51-B5BF-E3B196EDCFE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C28CCFC-777C-4E95-9141-872ED4E4588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B1B3E8E-C994-4BB5-B2C3-8B52C8F9877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defRPr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34702FD-84B7-449E-A744-E3BF6C0D9C0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9AD3-133A-4EDE-A867-FF4B1C515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4187"/>
            <a:ext cx="7772400" cy="1470025"/>
          </a:xfrm>
        </p:spPr>
        <p:txBody>
          <a:bodyPr/>
          <a:lstStyle/>
          <a:p>
            <a:r>
              <a:rPr lang="en-US" dirty="0"/>
              <a:t>Aim: How does groundwater enter the water cycle?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5BB28-496A-4F8A-826B-833EE4D3A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1954212"/>
            <a:ext cx="6400800" cy="1752600"/>
          </a:xfrm>
        </p:spPr>
        <p:txBody>
          <a:bodyPr/>
          <a:lstStyle/>
          <a:p>
            <a:r>
              <a:rPr lang="en-US" dirty="0"/>
              <a:t>Do Now: Which would allow water to infiltrate faster? Please explain</a:t>
            </a:r>
          </a:p>
        </p:txBody>
      </p:sp>
      <p:pic>
        <p:nvPicPr>
          <p:cNvPr id="1026" name="Picture 2" descr="Image result for porosity">
            <a:extLst>
              <a:ext uri="{FF2B5EF4-FFF2-40B4-BE49-F238E27FC236}">
                <a16:creationId xmlns:a16="http://schemas.microsoft.com/office/drawing/2014/main" id="{639DEF87-E509-465A-9A19-1EA8A6B2E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0600" y="3276600"/>
            <a:ext cx="7086600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88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38992C0A-5ADF-4563-A0CB-D5CDD6AB4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 dirty="0"/>
              <a:t>Porosity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3FD4766-FCA8-4FD6-B4BB-6FC0B22BD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00600"/>
          </a:xfrm>
        </p:spPr>
        <p:txBody>
          <a:bodyPr/>
          <a:lstStyle/>
          <a:p>
            <a:pPr indent="-341313" algn="ctr" eaLnBrk="1" hangingPunct="1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dirty="0"/>
              <a:t>Amount of open space in a material.</a:t>
            </a:r>
          </a:p>
          <a:p>
            <a:pPr indent="-341313" eaLnBrk="1" hangingPunct="1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dirty="0"/>
          </a:p>
          <a:p>
            <a:pPr indent="-341313" eaLnBrk="1" hangingPunct="1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dirty="0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3C3D914-6181-4870-8B82-E8BD316E5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6294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1">
            <a:extLst>
              <a:ext uri="{FF2B5EF4-FFF2-40B4-BE49-F238E27FC236}">
                <a16:creationId xmlns:a16="http://schemas.microsoft.com/office/drawing/2014/main" id="{32283C73-116F-4237-9DE7-15C4C78E89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871" y="261157"/>
            <a:ext cx="2522980" cy="133904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Porosity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2CE73682-BBB3-4263-B943-8675B7A93A5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3200400" cy="4572000"/>
          </a:xfrm>
        </p:spPr>
        <p:txBody>
          <a:bodyPr vert="horz" lIns="91440" tIns="45720" rIns="91440" bIns="45720" rtlCol="0">
            <a:noAutofit/>
          </a:bodyPr>
          <a:lstStyle/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i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Shape</a:t>
            </a: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rounded has more space than flat.</a:t>
            </a:r>
          </a:p>
          <a:p>
            <a:pPr defTabSz="914400" eaLnBrk="1" hangingPunct="1">
              <a:lnSpc>
                <a:spcPct val="90000"/>
              </a:lnSpc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i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Sorted</a:t>
            </a: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More space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i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Unsorted – 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Least space</a:t>
            </a:r>
            <a:endParaRPr lang="en-US" altLang="en-US" sz="2800" i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31C2E1-0147-4886-97EA-4DC350DFC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5200" y="1524000"/>
            <a:ext cx="5638800" cy="3886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395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Rectangle 1">
            <a:extLst>
              <a:ext uri="{FF2B5EF4-FFF2-40B4-BE49-F238E27FC236}">
                <a16:creationId xmlns:a16="http://schemas.microsoft.com/office/drawing/2014/main" id="{CEBC9D60-1F34-4D5D-8A19-42EA9A537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 dirty="0">
                <a:solidFill>
                  <a:srgbClr val="FFFFFF"/>
                </a:solidFill>
              </a:rPr>
              <a:t>Permeability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D24038D-49D3-4431-A1F7-51FC6FB285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832" r="14994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EC38B504-257E-4F2E-801D-8D02D872D52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686922" y="917725"/>
            <a:ext cx="3152278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1313" indent="-228600" defTabSz="914400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1700" kern="1200" dirty="0">
              <a:solidFill>
                <a:srgbClr val="FFFFFF"/>
              </a:solidFill>
            </a:endParaRPr>
          </a:p>
          <a:p>
            <a:pPr marL="112713" defTabSz="914400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8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of water to pass through, or </a:t>
            </a:r>
            <a:r>
              <a:rPr lang="en-US" altLang="en-US" sz="2800" b="1" i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infiltrate</a:t>
            </a:r>
            <a:r>
              <a:rPr lang="en-US" altLang="en-US" sz="2800" i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US" sz="28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pore space.</a:t>
            </a:r>
          </a:p>
          <a:p>
            <a:pPr marL="112713" defTabSz="914400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8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2713" defTabSz="914400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8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Generally, permeability increases with particle size.</a:t>
            </a:r>
          </a:p>
          <a:p>
            <a:pPr marL="112713" defTabSz="914400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8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1313" indent="-228600" defTabSz="914400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1700" kern="1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4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55DA228F-2E28-4B9E-9E24-53127F1F9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5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9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474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AE252E-6B36-4735-8B89-ED7F84CA9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5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8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2841FF5-8F95-4B21-9951-E0910A275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Permeable v. Impermeable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BDF7371-89FA-421F-9A3A-D0509A9DC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600" y="2553495"/>
            <a:ext cx="8178799" cy="26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9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9FB28E-9787-4FF8-A101-236AE089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04108"/>
            <a:ext cx="2117668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3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Capillary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11A8B-7BE0-4E31-8143-6D3F76AC2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3355130"/>
            <a:ext cx="3200400" cy="281707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surface tension of small particles (clay, silt) allows water to move upwards.</a:t>
            </a:r>
          </a:p>
        </p:txBody>
      </p:sp>
      <p:pic>
        <p:nvPicPr>
          <p:cNvPr id="15" name="Content Placeholder 14" descr="A close up of a logo&#10;&#10;Description automatically generated">
            <a:extLst>
              <a:ext uri="{FF2B5EF4-FFF2-40B4-BE49-F238E27FC236}">
                <a16:creationId xmlns:a16="http://schemas.microsoft.com/office/drawing/2014/main" id="{83619759-0BEA-427F-B61A-1A4BEF098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49675" y="1313656"/>
            <a:ext cx="4762500" cy="377190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Rectangle 1">
            <a:extLst>
              <a:ext uri="{FF2B5EF4-FFF2-40B4-BE49-F238E27FC236}">
                <a16:creationId xmlns:a16="http://schemas.microsoft.com/office/drawing/2014/main" id="{CE103D4C-153F-4DF1-AB8D-61B749AE3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Cycle</a:t>
            </a:r>
          </a:p>
        </p:txBody>
      </p:sp>
      <p:pic>
        <p:nvPicPr>
          <p:cNvPr id="11267" name="Picture 2">
            <a:extLst>
              <a:ext uri="{FF2B5EF4-FFF2-40B4-BE49-F238E27FC236}">
                <a16:creationId xmlns:a16="http://schemas.microsoft.com/office/drawing/2014/main" id="{15662DB9-E9AB-4573-B68D-3096F7F04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611" y="1675227"/>
            <a:ext cx="6490777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Rectangle 1">
            <a:extLst>
              <a:ext uri="{FF2B5EF4-FFF2-40B4-BE49-F238E27FC236}">
                <a16:creationId xmlns:a16="http://schemas.microsoft.com/office/drawing/2014/main" id="{BF34129E-CB13-4D95-B5D5-045151A33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Table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F9A6888C-EDDF-4DDB-AEEF-2FAB2F8E1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66" y="1675227"/>
            <a:ext cx="5839467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Rectangle 1">
            <a:extLst>
              <a:ext uri="{FF2B5EF4-FFF2-40B4-BE49-F238E27FC236}">
                <a16:creationId xmlns:a16="http://schemas.microsoft.com/office/drawing/2014/main" id="{BF34129E-CB13-4D95-B5D5-045151A33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Table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9F06B0-91BC-4262-BA0B-9EBD43647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996" y="1675227"/>
            <a:ext cx="7342006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666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F93EB-BCEA-4925-A75A-1674479E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is most permeable? impermeable?</a:t>
            </a:r>
            <a:b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has more capillarity?</a:t>
            </a:r>
          </a:p>
        </p:txBody>
      </p:sp>
      <p:pic>
        <p:nvPicPr>
          <p:cNvPr id="13" name="Content Placeholder 12" descr="A close up of a device&#10;&#10;Description automatically generated">
            <a:extLst>
              <a:ext uri="{FF2B5EF4-FFF2-40B4-BE49-F238E27FC236}">
                <a16:creationId xmlns:a16="http://schemas.microsoft.com/office/drawing/2014/main" id="{6D16FD7D-5278-41DB-8B6F-3BB23F6E8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756063"/>
            <a:ext cx="8178799" cy="42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6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124</Words>
  <Application>Microsoft Office PowerPoint</Application>
  <PresentationFormat>On-screen Show (4:3)</PresentationFormat>
  <Paragraphs>34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Aim: How does groundwater enter the water cycle?</vt:lpstr>
      <vt:lpstr>Porosity</vt:lpstr>
      <vt:lpstr>Porosity</vt:lpstr>
      <vt:lpstr>Permeability</vt:lpstr>
      <vt:lpstr>PowerPoint Presentation</vt:lpstr>
      <vt:lpstr>PowerPoint Presentation</vt:lpstr>
      <vt:lpstr>Permeable v. Impermeable</vt:lpstr>
      <vt:lpstr>Capillary Action</vt:lpstr>
      <vt:lpstr>Water Cycle</vt:lpstr>
      <vt:lpstr>Water Table</vt:lpstr>
      <vt:lpstr>Water Table</vt:lpstr>
      <vt:lpstr>Which is most permeable? impermeable? Which has more capillarity?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How does groundwater enter the water cycle?</dc:title>
  <dc:creator>M F</dc:creator>
  <cp:lastModifiedBy>M F</cp:lastModifiedBy>
  <cp:revision>3</cp:revision>
  <dcterms:created xsi:type="dcterms:W3CDTF">2020-02-09T21:33:33Z</dcterms:created>
  <dcterms:modified xsi:type="dcterms:W3CDTF">2020-02-09T21:49:11Z</dcterms:modified>
</cp:coreProperties>
</file>