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3"/>
  </p:notesMasterIdLst>
  <p:sldIdLst>
    <p:sldId id="282" r:id="rId2"/>
    <p:sldId id="283" r:id="rId3"/>
    <p:sldId id="289" r:id="rId4"/>
    <p:sldId id="284" r:id="rId5"/>
    <p:sldId id="285" r:id="rId6"/>
    <p:sldId id="286" r:id="rId7"/>
    <p:sldId id="287" r:id="rId8"/>
    <p:sldId id="288" r:id="rId9"/>
    <p:sldId id="258" r:id="rId10"/>
    <p:sldId id="259" r:id="rId11"/>
    <p:sldId id="260" r:id="rId12"/>
    <p:sldId id="261" r:id="rId13"/>
    <p:sldId id="263" r:id="rId14"/>
    <p:sldId id="264" r:id="rId15"/>
    <p:sldId id="281" r:id="rId16"/>
    <p:sldId id="279" r:id="rId17"/>
    <p:sldId id="265" r:id="rId18"/>
    <p:sldId id="266" r:id="rId19"/>
    <p:sldId id="267" r:id="rId20"/>
    <p:sldId id="268" r:id="rId21"/>
    <p:sldId id="269" r:id="rId22"/>
    <p:sldId id="270" r:id="rId23"/>
    <p:sldId id="271" r:id="rId24"/>
    <p:sldId id="272" r:id="rId25"/>
    <p:sldId id="280" r:id="rId26"/>
    <p:sldId id="273" r:id="rId27"/>
    <p:sldId id="274" r:id="rId28"/>
    <p:sldId id="275" r:id="rId29"/>
    <p:sldId id="276" r:id="rId30"/>
    <p:sldId id="277" r:id="rId31"/>
    <p:sldId id="278" r:id="rId32"/>
  </p:sldIdLst>
  <p:sldSz cx="9144000" cy="6858000" type="screen4x3"/>
  <p:notesSz cx="6858000" cy="9144000"/>
  <p:defaultTextStyle>
    <a:defPPr>
      <a:defRPr lang="en-US"/>
    </a:defPPr>
    <a:lvl1pPr algn="l" rtl="0" eaLnBrk="0" fontAlgn="base" hangingPunct="0">
      <a:spcBef>
        <a:spcPct val="0"/>
      </a:spcBef>
      <a:spcAft>
        <a:spcPct val="0"/>
      </a:spcAft>
      <a:defRPr sz="54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54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54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54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54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54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54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54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5400"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FF"/>
    <a:srgbClr val="0099FF"/>
    <a:srgbClr val="FF00FF"/>
    <a:srgbClr val="0066FF"/>
    <a:srgbClr val="66FF33"/>
    <a:srgbClr val="FF0000"/>
    <a:srgbClr val="CC00FF"/>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526" y="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5CD56EC1-A397-492A-AC57-9EBBB76CD93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atin typeface="Times New Roman" pitchFamily="-110" charset="0"/>
                <a:ea typeface="MS PGothic" pitchFamily="34" charset="-128"/>
                <a:cs typeface="+mn-cs"/>
              </a:defRPr>
            </a:lvl1pPr>
          </a:lstStyle>
          <a:p>
            <a:pPr>
              <a:defRPr/>
            </a:pPr>
            <a:endParaRPr lang="en-US"/>
          </a:p>
        </p:txBody>
      </p:sp>
      <p:sp>
        <p:nvSpPr>
          <p:cNvPr id="40963" name="Rectangle 3">
            <a:extLst>
              <a:ext uri="{FF2B5EF4-FFF2-40B4-BE49-F238E27FC236}">
                <a16:creationId xmlns:a16="http://schemas.microsoft.com/office/drawing/2014/main" id="{218C4216-D95F-4644-8B03-437F71EF6B08}"/>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110" charset="0"/>
                <a:ea typeface="MS PGothic" pitchFamily="34" charset="-128"/>
                <a:cs typeface="+mn-cs"/>
              </a:defRPr>
            </a:lvl1pPr>
          </a:lstStyle>
          <a:p>
            <a:pPr>
              <a:defRPr/>
            </a:pPr>
            <a:endParaRPr lang="en-US"/>
          </a:p>
        </p:txBody>
      </p:sp>
      <p:sp>
        <p:nvSpPr>
          <p:cNvPr id="15364" name="Rectangle 4">
            <a:extLst>
              <a:ext uri="{FF2B5EF4-FFF2-40B4-BE49-F238E27FC236}">
                <a16:creationId xmlns:a16="http://schemas.microsoft.com/office/drawing/2014/main" id="{762980EA-9A5A-4539-A315-CDFE43E5778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0A6E5DC2-AF01-4A7F-8801-0E0AF5CF56A5}"/>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61137761-6D82-4AC0-8DC0-5D38768C1E98}"/>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Times New Roman" pitchFamily="-110" charset="0"/>
                <a:ea typeface="MS PGothic" pitchFamily="34" charset="-128"/>
                <a:cs typeface="+mn-cs"/>
              </a:defRPr>
            </a:lvl1pPr>
          </a:lstStyle>
          <a:p>
            <a:pPr>
              <a:defRPr/>
            </a:pPr>
            <a:endParaRPr lang="en-US"/>
          </a:p>
        </p:txBody>
      </p:sp>
      <p:sp>
        <p:nvSpPr>
          <p:cNvPr id="40967" name="Rectangle 7">
            <a:extLst>
              <a:ext uri="{FF2B5EF4-FFF2-40B4-BE49-F238E27FC236}">
                <a16:creationId xmlns:a16="http://schemas.microsoft.com/office/drawing/2014/main" id="{84F7E83E-2AEE-4B76-8141-7F1D004B402B}"/>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anose="02020603050405020304" pitchFamily="18" charset="0"/>
              </a:defRPr>
            </a:lvl1pPr>
          </a:lstStyle>
          <a:p>
            <a:fld id="{687B9328-60AB-44EC-8F40-0BC060D6AE5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pitchFamily="34"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pitchFamily="34" charset="-128"/>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pitchFamily="34" charset="-128"/>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pitchFamily="34" charset="-128"/>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pitchFamily="34"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6D3506B6-D731-4EC3-B0CA-2A337C9974AC}"/>
              </a:ext>
            </a:extLst>
          </p:cNvPr>
          <p:cNvSpPr>
            <a:spLocks noGrp="1" noRot="1" noChangeAspect="1" noChangeArrowheads="1" noTextEdit="1"/>
          </p:cNvSpPr>
          <p:nvPr>
            <p:ph type="sldImg"/>
          </p:nvPr>
        </p:nvSpPr>
        <p:spPr>
          <a:ln/>
        </p:spPr>
      </p:sp>
      <p:sp>
        <p:nvSpPr>
          <p:cNvPr id="19458" name="Notes Placeholder 2">
            <a:extLst>
              <a:ext uri="{FF2B5EF4-FFF2-40B4-BE49-F238E27FC236}">
                <a16:creationId xmlns:a16="http://schemas.microsoft.com/office/drawing/2014/main" id="{78070EE1-BD62-433C-B875-CF5656284D7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t>
            </a:r>
          </a:p>
        </p:txBody>
      </p:sp>
      <p:sp>
        <p:nvSpPr>
          <p:cNvPr id="19459" name="Slide Number Placeholder 3">
            <a:extLst>
              <a:ext uri="{FF2B5EF4-FFF2-40B4-BE49-F238E27FC236}">
                <a16:creationId xmlns:a16="http://schemas.microsoft.com/office/drawing/2014/main" id="{A6977C45-64C2-46A6-AEE1-E5B74FBCAA5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fld id="{4AF3E5C7-1467-4CD6-9FDC-FCC54879F900}" type="slidenum">
              <a:rPr lang="en-US" altLang="en-US" sz="1200" b="0">
                <a:latin typeface="Times New Roman" panose="02020603050405020304" pitchFamily="18" charset="0"/>
              </a:rPr>
              <a:pPr/>
              <a:t>2</a:t>
            </a:fld>
            <a:endParaRPr lang="en-US" altLang="en-US" sz="1200" b="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0C6EA04B-CEB2-4B10-A518-E65E3E6884C7}"/>
              </a:ext>
            </a:extLst>
          </p:cNvPr>
          <p:cNvSpPr>
            <a:spLocks noGrp="1" noRot="1" noChangeAspect="1" noChangeArrowheads="1" noTextEdit="1"/>
          </p:cNvSpPr>
          <p:nvPr>
            <p:ph type="sldImg"/>
          </p:nvPr>
        </p:nvSpPr>
        <p:spPr>
          <a:ln/>
        </p:spPr>
      </p:sp>
      <p:sp>
        <p:nvSpPr>
          <p:cNvPr id="22530" name="Notes Placeholder 2">
            <a:extLst>
              <a:ext uri="{FF2B5EF4-FFF2-40B4-BE49-F238E27FC236}">
                <a16:creationId xmlns:a16="http://schemas.microsoft.com/office/drawing/2014/main" id="{860B8A8C-F024-4DC2-BF23-60FB2E80816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2531" name="Slide Number Placeholder 3">
            <a:extLst>
              <a:ext uri="{FF2B5EF4-FFF2-40B4-BE49-F238E27FC236}">
                <a16:creationId xmlns:a16="http://schemas.microsoft.com/office/drawing/2014/main" id="{FCC1D800-A751-4F79-98EC-B4C9A21FD35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fld id="{42CA2097-517B-49F8-8CAF-DEDF75611582}" type="slidenum">
              <a:rPr lang="en-US" altLang="en-US" sz="1200" b="0">
                <a:latin typeface="Times New Roman" panose="02020603050405020304" pitchFamily="18" charset="0"/>
              </a:rPr>
              <a:pPr/>
              <a:t>4</a:t>
            </a:fld>
            <a:endParaRPr lang="en-US" altLang="en-US" sz="1200" b="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D6680512-D947-4746-80C8-76CF7FA320CD}"/>
              </a:ext>
            </a:extLst>
          </p:cNvPr>
          <p:cNvSpPr>
            <a:spLocks noGrp="1" noRot="1" noChangeAspect="1" noChangeArrowheads="1" noTextEdit="1"/>
          </p:cNvSpPr>
          <p:nvPr>
            <p:ph type="sldImg"/>
          </p:nvPr>
        </p:nvSpPr>
        <p:spPr>
          <a:ln/>
        </p:spPr>
      </p:sp>
      <p:sp>
        <p:nvSpPr>
          <p:cNvPr id="24578" name="Notes Placeholder 2">
            <a:extLst>
              <a:ext uri="{FF2B5EF4-FFF2-40B4-BE49-F238E27FC236}">
                <a16:creationId xmlns:a16="http://schemas.microsoft.com/office/drawing/2014/main" id="{913DDC17-ADE3-4690-B8FA-4775C1CE290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Although on most (not all) points it is only the application that scores AP readers are allowed to score a weak application IF there is an accurate definition with it.  </a:t>
            </a:r>
          </a:p>
        </p:txBody>
      </p:sp>
      <p:sp>
        <p:nvSpPr>
          <p:cNvPr id="24579" name="Slide Number Placeholder 3">
            <a:extLst>
              <a:ext uri="{FF2B5EF4-FFF2-40B4-BE49-F238E27FC236}">
                <a16:creationId xmlns:a16="http://schemas.microsoft.com/office/drawing/2014/main" id="{719A4F30-8DB8-43B3-A337-4D86363A95E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fld id="{3DC6C00E-7E82-44D3-8F9A-69FD8EC7F8E1}" type="slidenum">
              <a:rPr lang="en-US" altLang="en-US" sz="1200" b="0">
                <a:latin typeface="Times New Roman" panose="02020603050405020304" pitchFamily="18" charset="0"/>
              </a:rPr>
              <a:pPr/>
              <a:t>5</a:t>
            </a:fld>
            <a:endParaRPr lang="en-US" altLang="en-US" sz="1200" b="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66C4BB10-8A7B-47A3-B538-553496BCFDCF}"/>
              </a:ext>
            </a:extLst>
          </p:cNvPr>
          <p:cNvSpPr>
            <a:spLocks noGrp="1" noRot="1" noChangeAspect="1" noChangeArrowheads="1" noTextEdit="1"/>
          </p:cNvSpPr>
          <p:nvPr>
            <p:ph type="sldImg"/>
          </p:nvPr>
        </p:nvSpPr>
        <p:spPr>
          <a:ln/>
        </p:spPr>
      </p:sp>
      <p:sp>
        <p:nvSpPr>
          <p:cNvPr id="26626" name="Notes Placeholder 2">
            <a:extLst>
              <a:ext uri="{FF2B5EF4-FFF2-40B4-BE49-F238E27FC236}">
                <a16:creationId xmlns:a16="http://schemas.microsoft.com/office/drawing/2014/main" id="{F68051AF-4D76-4AC0-ABE2-6A0044CDEC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NOTE:  sometimes the apply can change throughout the question.  For example the first two points may require you to relate the term to something </a:t>
            </a:r>
            <a:r>
              <a:rPr lang="ja-JP" altLang="en-US"/>
              <a:t>“</a:t>
            </a:r>
            <a:r>
              <a:rPr lang="en-US" altLang="ja-JP"/>
              <a:t>prior</a:t>
            </a:r>
            <a:r>
              <a:rPr lang="ja-JP" altLang="en-US"/>
              <a:t>”</a:t>
            </a:r>
            <a:r>
              <a:rPr lang="en-US" altLang="ja-JP"/>
              <a:t> and the last 5 points may ask for the term to relate to something that occurs </a:t>
            </a:r>
            <a:r>
              <a:rPr lang="ja-JP" altLang="en-US"/>
              <a:t>“</a:t>
            </a:r>
            <a:r>
              <a:rPr lang="en-US" altLang="ja-JP"/>
              <a:t>subsequently</a:t>
            </a:r>
            <a:r>
              <a:rPr lang="ja-JP" altLang="en-US"/>
              <a:t>”</a:t>
            </a:r>
            <a:endParaRPr lang="en-US" altLang="ja-JP"/>
          </a:p>
          <a:p>
            <a:r>
              <a:rPr lang="en-US" altLang="en-US"/>
              <a:t>APPLY to the scenario – READ THE PROMPT</a:t>
            </a:r>
          </a:p>
        </p:txBody>
      </p:sp>
      <p:sp>
        <p:nvSpPr>
          <p:cNvPr id="26627" name="Slide Number Placeholder 3">
            <a:extLst>
              <a:ext uri="{FF2B5EF4-FFF2-40B4-BE49-F238E27FC236}">
                <a16:creationId xmlns:a16="http://schemas.microsoft.com/office/drawing/2014/main" id="{BBCD1E93-E3BA-4966-8F5F-56891ECCCF7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fld id="{B9D50F2F-7780-40F0-93CE-77CA42169D4A}" type="slidenum">
              <a:rPr lang="en-US" altLang="en-US" sz="1200" b="0">
                <a:latin typeface="Times New Roman" panose="02020603050405020304" pitchFamily="18" charset="0"/>
              </a:rPr>
              <a:pPr/>
              <a:t>6</a:t>
            </a:fld>
            <a:endParaRPr lang="en-US" altLang="en-US" sz="1200" b="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26D80B93-3102-406D-88D5-C58331DBE187}"/>
              </a:ext>
            </a:extLst>
          </p:cNvPr>
          <p:cNvSpPr>
            <a:spLocks noGrp="1" noRot="1" noChangeAspect="1" noChangeArrowheads="1" noTextEdit="1"/>
          </p:cNvSpPr>
          <p:nvPr>
            <p:ph type="sldImg"/>
          </p:nvPr>
        </p:nvSpPr>
        <p:spPr>
          <a:ln/>
        </p:spPr>
      </p:sp>
      <p:sp>
        <p:nvSpPr>
          <p:cNvPr id="28674" name="Notes Placeholder 2">
            <a:extLst>
              <a:ext uri="{FF2B5EF4-FFF2-40B4-BE49-F238E27FC236}">
                <a16:creationId xmlns:a16="http://schemas.microsoft.com/office/drawing/2014/main" id="{04CFDC54-2A32-4141-A505-7BEACE121D7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This is often a problem. On Q 2 last year – students frequently failed to score because they used identity to describe identity  v role confusion.  This issue occurred on several other points as well. </a:t>
            </a:r>
          </a:p>
        </p:txBody>
      </p:sp>
      <p:sp>
        <p:nvSpPr>
          <p:cNvPr id="28675" name="Slide Number Placeholder 3">
            <a:extLst>
              <a:ext uri="{FF2B5EF4-FFF2-40B4-BE49-F238E27FC236}">
                <a16:creationId xmlns:a16="http://schemas.microsoft.com/office/drawing/2014/main" id="{3901FAA4-4487-4C58-9BB2-B74BE677CB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fld id="{44B5F0BD-F87B-4D96-80CB-69582373CBCD}" type="slidenum">
              <a:rPr lang="en-US" altLang="en-US" sz="1200" b="0">
                <a:latin typeface="Times New Roman" panose="02020603050405020304" pitchFamily="18" charset="0"/>
              </a:rPr>
              <a:pPr/>
              <a:t>7</a:t>
            </a:fld>
            <a:endParaRPr lang="en-US" altLang="en-US" sz="1200" b="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B48CD60C-C0DB-4D31-9A52-85BDE6B57AC3}"/>
              </a:ext>
            </a:extLst>
          </p:cNvPr>
          <p:cNvSpPr>
            <a:spLocks noGrp="1" noRot="1" noChangeAspect="1" noChangeArrowheads="1" noTextEdit="1"/>
          </p:cNvSpPr>
          <p:nvPr>
            <p:ph type="sldImg"/>
          </p:nvPr>
        </p:nvSpPr>
        <p:spPr>
          <a:ln/>
        </p:spPr>
      </p:sp>
      <p:sp>
        <p:nvSpPr>
          <p:cNvPr id="30722" name="Notes Placeholder 2">
            <a:extLst>
              <a:ext uri="{FF2B5EF4-FFF2-40B4-BE49-F238E27FC236}">
                <a16:creationId xmlns:a16="http://schemas.microsoft.com/office/drawing/2014/main" id="{EE8DC0CF-D636-46C4-9DBB-4B3888D261A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0723" name="Slide Number Placeholder 3">
            <a:extLst>
              <a:ext uri="{FF2B5EF4-FFF2-40B4-BE49-F238E27FC236}">
                <a16:creationId xmlns:a16="http://schemas.microsoft.com/office/drawing/2014/main" id="{653FD53F-3CD4-400C-898F-91287DC79C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fld id="{CD635D4D-5D32-4C89-B482-7865B940DB2C}" type="slidenum">
              <a:rPr lang="en-US" altLang="en-US" sz="1200" b="0">
                <a:latin typeface="Times New Roman" panose="02020603050405020304" pitchFamily="18" charset="0"/>
              </a:rPr>
              <a:pPr/>
              <a:t>8</a:t>
            </a:fld>
            <a:endParaRPr lang="en-US" altLang="en-US" sz="1200" b="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F13C9190-D265-4A9C-9085-A08CD94B7099}"/>
              </a:ext>
            </a:extLst>
          </p:cNvPr>
          <p:cNvSpPr>
            <a:spLocks noGrp="1" noRot="1" noChangeAspect="1"/>
          </p:cNvSpPr>
          <p:nvPr>
            <p:ph type="sldImg"/>
          </p:nvPr>
        </p:nvSpPr>
        <p:spPr>
          <a:ln/>
        </p:spPr>
      </p:sp>
      <p:sp>
        <p:nvSpPr>
          <p:cNvPr id="43010" name="Notes Placeholder 2">
            <a:extLst>
              <a:ext uri="{FF2B5EF4-FFF2-40B4-BE49-F238E27FC236}">
                <a16:creationId xmlns:a16="http://schemas.microsoft.com/office/drawing/2014/main" id="{CEDAA822-F85D-467E-97D4-F31ED2B4678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References to “how much” does not score</a:t>
            </a:r>
          </a:p>
        </p:txBody>
      </p:sp>
      <p:sp>
        <p:nvSpPr>
          <p:cNvPr id="43011" name="Slide Number Placeholder 3">
            <a:extLst>
              <a:ext uri="{FF2B5EF4-FFF2-40B4-BE49-F238E27FC236}">
                <a16:creationId xmlns:a16="http://schemas.microsoft.com/office/drawing/2014/main" id="{5DA067D4-261E-49A9-BA5F-82CA24AE1C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fld id="{BB6ADD14-12FE-41DB-B27D-D25006BF4DEC}" type="slidenum">
              <a:rPr lang="en-US" altLang="en-US" sz="1200" b="0">
                <a:latin typeface="Times New Roman" panose="02020603050405020304" pitchFamily="18" charset="0"/>
              </a:rPr>
              <a:pPr/>
              <a:t>18</a:t>
            </a:fld>
            <a:endParaRPr lang="en-US" altLang="en-US" sz="1200" b="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a:extLst>
              <a:ext uri="{FF2B5EF4-FFF2-40B4-BE49-F238E27FC236}">
                <a16:creationId xmlns:a16="http://schemas.microsoft.com/office/drawing/2014/main" id="{4E6CEC59-C4EE-42A0-AF41-2D4B095F60B7}"/>
              </a:ext>
            </a:extLst>
          </p:cNvPr>
          <p:cNvSpPr>
            <a:spLocks noGrp="1" noRot="1" noChangeAspect="1"/>
          </p:cNvSpPr>
          <p:nvPr>
            <p:ph type="sldImg"/>
          </p:nvPr>
        </p:nvSpPr>
        <p:spPr>
          <a:ln/>
        </p:spPr>
      </p:sp>
      <p:sp>
        <p:nvSpPr>
          <p:cNvPr id="46082" name="Notes Placeholder 2">
            <a:extLst>
              <a:ext uri="{FF2B5EF4-FFF2-40B4-BE49-F238E27FC236}">
                <a16:creationId xmlns:a16="http://schemas.microsoft.com/office/drawing/2014/main" id="{FD4CDD5B-1DA8-4848-B157-97E04C0D60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For the 4 cognitive dissonance must be resolved by either justification of the attitude or a change in behavior.</a:t>
            </a:r>
          </a:p>
        </p:txBody>
      </p:sp>
      <p:sp>
        <p:nvSpPr>
          <p:cNvPr id="46083" name="Slide Number Placeholder 3">
            <a:extLst>
              <a:ext uri="{FF2B5EF4-FFF2-40B4-BE49-F238E27FC236}">
                <a16:creationId xmlns:a16="http://schemas.microsoft.com/office/drawing/2014/main" id="{16AF4E4B-BA3B-4FA7-8F0B-5A5FC6A46BB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fld id="{70CC3971-9748-49A2-AD1C-C8B2A085A1F9}" type="slidenum">
              <a:rPr lang="en-US" altLang="en-US" sz="1200" b="0">
                <a:latin typeface="Times New Roman" panose="02020603050405020304" pitchFamily="18" charset="0"/>
              </a:rPr>
              <a:pPr/>
              <a:t>20</a:t>
            </a:fld>
            <a:endParaRPr lang="en-US" altLang="en-US" sz="1200" b="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A747B031-DFCF-424F-8C59-BF5116177D2A}"/>
              </a:ext>
            </a:extLst>
          </p:cNvPr>
          <p:cNvGrpSpPr>
            <a:grpSpLocks/>
          </p:cNvGrpSpPr>
          <p:nvPr/>
        </p:nvGrpSpPr>
        <p:grpSpPr bwMode="auto">
          <a:xfrm>
            <a:off x="381000" y="457200"/>
            <a:ext cx="8397875" cy="5562600"/>
            <a:chOff x="240" y="288"/>
            <a:chExt cx="5290" cy="3504"/>
          </a:xfrm>
        </p:grpSpPr>
        <p:sp>
          <p:nvSpPr>
            <p:cNvPr id="5" name="Rectangle 3">
              <a:extLst>
                <a:ext uri="{FF2B5EF4-FFF2-40B4-BE49-F238E27FC236}">
                  <a16:creationId xmlns:a16="http://schemas.microsoft.com/office/drawing/2014/main" id="{68594CA8-AF4F-4B01-978E-2A2EDBECA667}"/>
                </a:ext>
              </a:extLst>
            </p:cNvPr>
            <p:cNvSpPr>
              <a:spLocks noChangeArrowheads="1"/>
            </p:cNvSpPr>
            <p:nvPr/>
          </p:nvSpPr>
          <p:spPr bwMode="blackWhite">
            <a:xfrm>
              <a:off x="240" y="288"/>
              <a:ext cx="5290" cy="3504"/>
            </a:xfrm>
            <a:prstGeom prst="rect">
              <a:avLst/>
            </a:prstGeom>
            <a:solidFill>
              <a:schemeClr val="bg1"/>
            </a:solidFill>
            <a:ln w="50800">
              <a:solidFill>
                <a:schemeClr val="folHlink"/>
              </a:solidFill>
              <a:miter lim="800000"/>
              <a:headEnd/>
              <a:tailEnd/>
            </a:ln>
          </p:spPr>
          <p:txBody>
            <a:bodyPr wrap="none" anchor="ct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altLang="en-US" sz="2400" b="0">
                <a:latin typeface="Times New Roman" panose="02020603050405020304" pitchFamily="18" charset="0"/>
              </a:endParaRPr>
            </a:p>
          </p:txBody>
        </p:sp>
        <p:sp>
          <p:nvSpPr>
            <p:cNvPr id="6" name="Rectangle 4">
              <a:extLst>
                <a:ext uri="{FF2B5EF4-FFF2-40B4-BE49-F238E27FC236}">
                  <a16:creationId xmlns:a16="http://schemas.microsoft.com/office/drawing/2014/main" id="{328AC7A3-1203-43E2-9CBC-00563E5FA6CF}"/>
                </a:ext>
              </a:extLst>
            </p:cNvPr>
            <p:cNvSpPr>
              <a:spLocks noChangeArrowheads="1"/>
            </p:cNvSpPr>
            <p:nvPr/>
          </p:nvSpPr>
          <p:spPr bwMode="auto">
            <a:xfrm>
              <a:off x="285" y="336"/>
              <a:ext cx="5184" cy="3408"/>
            </a:xfrm>
            <a:prstGeom prst="rect">
              <a:avLst/>
            </a:prstGeom>
            <a:noFill/>
            <a:ln w="9525">
              <a:solidFill>
                <a:schemeClr val="folHlink"/>
              </a:solidFill>
              <a:miter lim="800000"/>
              <a:headEnd/>
              <a:tailEnd/>
            </a:ln>
          </p:spPr>
          <p:txBody>
            <a:bodyPr wrap="none" anchor="ct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altLang="en-US" sz="2400" b="0">
                <a:latin typeface="Times New Roman" panose="02020603050405020304" pitchFamily="18" charset="0"/>
              </a:endParaRPr>
            </a:p>
          </p:txBody>
        </p:sp>
        <p:sp>
          <p:nvSpPr>
            <p:cNvPr id="7" name="Line 5">
              <a:extLst>
                <a:ext uri="{FF2B5EF4-FFF2-40B4-BE49-F238E27FC236}">
                  <a16:creationId xmlns:a16="http://schemas.microsoft.com/office/drawing/2014/main" id="{17BB3702-78B4-42BC-85B9-29E79F0AF693}"/>
                </a:ext>
              </a:extLst>
            </p:cNvPr>
            <p:cNvSpPr>
              <a:spLocks noChangeShapeType="1"/>
            </p:cNvSpPr>
            <p:nvPr/>
          </p:nvSpPr>
          <p:spPr bwMode="auto">
            <a:xfrm>
              <a:off x="576" y="2256"/>
              <a:ext cx="4608"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74" name="Rectangle 6"/>
          <p:cNvSpPr>
            <a:spLocks noGrp="1" noChangeArrowheads="1"/>
          </p:cNvSpPr>
          <p:nvPr>
            <p:ph type="ctrTitle"/>
          </p:nvPr>
        </p:nvSpPr>
        <p:spPr>
          <a:xfrm>
            <a:off x="1219200" y="838200"/>
            <a:ext cx="6781800" cy="2559050"/>
          </a:xfrm>
        </p:spPr>
        <p:txBody>
          <a:bodyPr anchorCtr="1"/>
          <a:lstStyle>
            <a:lvl1pPr algn="ctr">
              <a:defRPr sz="6200"/>
            </a:lvl1pPr>
          </a:lstStyle>
          <a:p>
            <a:r>
              <a:rPr lang="en-US"/>
              <a:t>Click to edit Master title style</a:t>
            </a:r>
          </a:p>
        </p:txBody>
      </p:sp>
      <p:sp>
        <p:nvSpPr>
          <p:cNvPr id="7175" name="Rectangle 7"/>
          <p:cNvSpPr>
            <a:spLocks noGrp="1" noChangeArrowheads="1"/>
          </p:cNvSpPr>
          <p:nvPr>
            <p:ph type="subTitle" idx="1"/>
          </p:nvPr>
        </p:nvSpPr>
        <p:spPr>
          <a:xfrm>
            <a:off x="1371600" y="3733800"/>
            <a:ext cx="6400800" cy="1873250"/>
          </a:xfrm>
        </p:spPr>
        <p:txBody>
          <a:bodyPr/>
          <a:lstStyle>
            <a:lvl1pPr marL="0" indent="0" algn="ctr">
              <a:buFont typeface="Wingdings" pitchFamily="2" charset="2"/>
              <a:buNone/>
              <a:defRPr sz="3000"/>
            </a:lvl1pPr>
          </a:lstStyle>
          <a:p>
            <a:r>
              <a:rPr lang="en-US"/>
              <a:t>Click to edit Master subtitle style</a:t>
            </a:r>
          </a:p>
        </p:txBody>
      </p:sp>
      <p:sp>
        <p:nvSpPr>
          <p:cNvPr id="8" name="Rectangle 8">
            <a:extLst>
              <a:ext uri="{FF2B5EF4-FFF2-40B4-BE49-F238E27FC236}">
                <a16:creationId xmlns:a16="http://schemas.microsoft.com/office/drawing/2014/main" id="{4DF79C33-626C-4568-A56E-608E84AD8BB1}"/>
              </a:ext>
            </a:extLst>
          </p:cNvPr>
          <p:cNvSpPr>
            <a:spLocks noGrp="1" noChangeArrowheads="1"/>
          </p:cNvSpPr>
          <p:nvPr>
            <p:ph type="dt" sz="half" idx="10"/>
          </p:nvPr>
        </p:nvSpPr>
        <p:spPr>
          <a:xfrm>
            <a:off x="536575" y="6248400"/>
            <a:ext cx="2054225" cy="457200"/>
          </a:xfrm>
        </p:spPr>
        <p:txBody>
          <a:bodyPr/>
          <a:lstStyle>
            <a:lvl1pPr>
              <a:defRPr/>
            </a:lvl1pPr>
          </a:lstStyle>
          <a:p>
            <a:pPr>
              <a:defRPr/>
            </a:pPr>
            <a:endParaRPr lang="en-US"/>
          </a:p>
        </p:txBody>
      </p:sp>
      <p:sp>
        <p:nvSpPr>
          <p:cNvPr id="9" name="Rectangle 9">
            <a:extLst>
              <a:ext uri="{FF2B5EF4-FFF2-40B4-BE49-F238E27FC236}">
                <a16:creationId xmlns:a16="http://schemas.microsoft.com/office/drawing/2014/main" id="{DD9E1AD9-59A9-4A05-8277-70298D3D8BD9}"/>
              </a:ext>
            </a:extLst>
          </p:cNvPr>
          <p:cNvSpPr>
            <a:spLocks noGrp="1" noChangeArrowheads="1"/>
          </p:cNvSpPr>
          <p:nvPr>
            <p:ph type="ftr" sz="quarter" idx="11"/>
          </p:nvPr>
        </p:nvSpPr>
        <p:spPr>
          <a:xfrm>
            <a:off x="3251200" y="6248400"/>
            <a:ext cx="2887663" cy="457200"/>
          </a:xfrm>
        </p:spPr>
        <p:txBody>
          <a:bodyPr/>
          <a:lstStyle>
            <a:lvl1pPr>
              <a:defRPr/>
            </a:lvl1pPr>
          </a:lstStyle>
          <a:p>
            <a:pPr>
              <a:defRPr/>
            </a:pPr>
            <a:endParaRPr lang="en-US"/>
          </a:p>
        </p:txBody>
      </p:sp>
      <p:sp>
        <p:nvSpPr>
          <p:cNvPr id="10" name="Rectangle 10">
            <a:extLst>
              <a:ext uri="{FF2B5EF4-FFF2-40B4-BE49-F238E27FC236}">
                <a16:creationId xmlns:a16="http://schemas.microsoft.com/office/drawing/2014/main" id="{CF85915E-ECB9-4689-89C5-3853F2998177}"/>
              </a:ext>
            </a:extLst>
          </p:cNvPr>
          <p:cNvSpPr>
            <a:spLocks noGrp="1" noChangeArrowheads="1"/>
          </p:cNvSpPr>
          <p:nvPr>
            <p:ph type="sldNum" sz="quarter" idx="12"/>
          </p:nvPr>
        </p:nvSpPr>
        <p:spPr>
          <a:xfrm>
            <a:off x="6788150" y="6257925"/>
            <a:ext cx="1905000" cy="457200"/>
          </a:xfrm>
        </p:spPr>
        <p:txBody>
          <a:bodyPr/>
          <a:lstStyle>
            <a:lvl1pPr>
              <a:defRPr/>
            </a:lvl1pPr>
          </a:lstStyle>
          <a:p>
            <a:fld id="{9D077F1F-8891-44DD-980E-4432F1931783}" type="slidenum">
              <a:rPr lang="en-US" altLang="en-US"/>
              <a:pPr/>
              <a:t>‹#›</a:t>
            </a:fld>
            <a:endParaRPr lang="en-US" altLang="en-US"/>
          </a:p>
        </p:txBody>
      </p:sp>
    </p:spTree>
    <p:extLst>
      <p:ext uri="{BB962C8B-B14F-4D97-AF65-F5344CB8AC3E}">
        <p14:creationId xmlns:p14="http://schemas.microsoft.com/office/powerpoint/2010/main" val="1109228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690D654F-4B83-4795-B252-30A7F4AEA16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8F22CA94-979F-4D73-9D99-330982B0B4E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F398E11C-7E7D-4F6E-8E5F-1B7DA41904C2}"/>
              </a:ext>
            </a:extLst>
          </p:cNvPr>
          <p:cNvSpPr>
            <a:spLocks noGrp="1" noChangeArrowheads="1"/>
          </p:cNvSpPr>
          <p:nvPr>
            <p:ph type="sldNum" sz="quarter" idx="12"/>
          </p:nvPr>
        </p:nvSpPr>
        <p:spPr>
          <a:ln/>
        </p:spPr>
        <p:txBody>
          <a:bodyPr/>
          <a:lstStyle>
            <a:lvl1pPr>
              <a:defRPr/>
            </a:lvl1pPr>
          </a:lstStyle>
          <a:p>
            <a:fld id="{04FB41F6-0952-47CD-B956-F22E64CD9882}" type="slidenum">
              <a:rPr lang="en-US" altLang="en-US"/>
              <a:pPr/>
              <a:t>‹#›</a:t>
            </a:fld>
            <a:endParaRPr lang="en-US" altLang="en-US"/>
          </a:p>
        </p:txBody>
      </p:sp>
    </p:spTree>
    <p:extLst>
      <p:ext uri="{BB962C8B-B14F-4D97-AF65-F5344CB8AC3E}">
        <p14:creationId xmlns:p14="http://schemas.microsoft.com/office/powerpoint/2010/main" val="623184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E1C864E9-C7E8-461A-A941-2053263B547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7EA38B6A-7853-415D-8613-803D93C7A61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1A62008C-C091-428F-B16C-FC1D9317A89A}"/>
              </a:ext>
            </a:extLst>
          </p:cNvPr>
          <p:cNvSpPr>
            <a:spLocks noGrp="1" noChangeArrowheads="1"/>
          </p:cNvSpPr>
          <p:nvPr>
            <p:ph type="sldNum" sz="quarter" idx="12"/>
          </p:nvPr>
        </p:nvSpPr>
        <p:spPr>
          <a:ln/>
        </p:spPr>
        <p:txBody>
          <a:bodyPr/>
          <a:lstStyle>
            <a:lvl1pPr>
              <a:defRPr/>
            </a:lvl1pPr>
          </a:lstStyle>
          <a:p>
            <a:fld id="{4597AF2E-5EDA-4FA2-8C45-C1CA9731D051}" type="slidenum">
              <a:rPr lang="en-US" altLang="en-US"/>
              <a:pPr/>
              <a:t>‹#›</a:t>
            </a:fld>
            <a:endParaRPr lang="en-US" altLang="en-US"/>
          </a:p>
        </p:txBody>
      </p:sp>
    </p:spTree>
    <p:extLst>
      <p:ext uri="{BB962C8B-B14F-4D97-AF65-F5344CB8AC3E}">
        <p14:creationId xmlns:p14="http://schemas.microsoft.com/office/powerpoint/2010/main" val="2852535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73BF8062-E0C5-4653-AB2E-D2AB5BA4994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910C0A70-D40B-45C2-B395-7FF364DA13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A3636095-7026-454B-B7BB-B9F097B3308C}"/>
              </a:ext>
            </a:extLst>
          </p:cNvPr>
          <p:cNvSpPr>
            <a:spLocks noGrp="1" noChangeArrowheads="1"/>
          </p:cNvSpPr>
          <p:nvPr>
            <p:ph type="sldNum" sz="quarter" idx="12"/>
          </p:nvPr>
        </p:nvSpPr>
        <p:spPr>
          <a:ln/>
        </p:spPr>
        <p:txBody>
          <a:bodyPr/>
          <a:lstStyle>
            <a:lvl1pPr>
              <a:defRPr/>
            </a:lvl1pPr>
          </a:lstStyle>
          <a:p>
            <a:fld id="{867F15E7-5FD2-497C-A8E1-5972347C7F08}" type="slidenum">
              <a:rPr lang="en-US" altLang="en-US"/>
              <a:pPr/>
              <a:t>‹#›</a:t>
            </a:fld>
            <a:endParaRPr lang="en-US" altLang="en-US"/>
          </a:p>
        </p:txBody>
      </p:sp>
    </p:spTree>
    <p:extLst>
      <p:ext uri="{BB962C8B-B14F-4D97-AF65-F5344CB8AC3E}">
        <p14:creationId xmlns:p14="http://schemas.microsoft.com/office/powerpoint/2010/main" val="3342153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30A12117-5A61-496D-B076-630C8E8A48F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9">
            <a:extLst>
              <a:ext uri="{FF2B5EF4-FFF2-40B4-BE49-F238E27FC236}">
                <a16:creationId xmlns:a16="http://schemas.microsoft.com/office/drawing/2014/main" id="{78BE7CC4-EFCB-4EAC-A910-FC4BA810F68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0">
            <a:extLst>
              <a:ext uri="{FF2B5EF4-FFF2-40B4-BE49-F238E27FC236}">
                <a16:creationId xmlns:a16="http://schemas.microsoft.com/office/drawing/2014/main" id="{32EF2380-6123-42A3-871F-574EA9D82E93}"/>
              </a:ext>
            </a:extLst>
          </p:cNvPr>
          <p:cNvSpPr>
            <a:spLocks noGrp="1" noChangeArrowheads="1"/>
          </p:cNvSpPr>
          <p:nvPr>
            <p:ph type="sldNum" sz="quarter" idx="12"/>
          </p:nvPr>
        </p:nvSpPr>
        <p:spPr>
          <a:ln/>
        </p:spPr>
        <p:txBody>
          <a:bodyPr/>
          <a:lstStyle>
            <a:lvl1pPr>
              <a:defRPr/>
            </a:lvl1pPr>
          </a:lstStyle>
          <a:p>
            <a:fld id="{C1F1245D-E0D3-49CB-8179-DB960553ECF5}" type="slidenum">
              <a:rPr lang="en-US" altLang="en-US"/>
              <a:pPr/>
              <a:t>‹#›</a:t>
            </a:fld>
            <a:endParaRPr lang="en-US" altLang="en-US"/>
          </a:p>
        </p:txBody>
      </p:sp>
    </p:spTree>
    <p:extLst>
      <p:ext uri="{BB962C8B-B14F-4D97-AF65-F5344CB8AC3E}">
        <p14:creationId xmlns:p14="http://schemas.microsoft.com/office/powerpoint/2010/main" val="70660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9B74B942-8887-4FA6-AA17-0A182767011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61A87456-7D58-481D-AF78-0C5E820E35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9707A771-C94E-490C-BB32-8159469E396D}"/>
              </a:ext>
            </a:extLst>
          </p:cNvPr>
          <p:cNvSpPr>
            <a:spLocks noGrp="1" noChangeArrowheads="1"/>
          </p:cNvSpPr>
          <p:nvPr>
            <p:ph type="sldNum" sz="quarter" idx="12"/>
          </p:nvPr>
        </p:nvSpPr>
        <p:spPr>
          <a:ln/>
        </p:spPr>
        <p:txBody>
          <a:bodyPr/>
          <a:lstStyle>
            <a:lvl1pPr>
              <a:defRPr/>
            </a:lvl1pPr>
          </a:lstStyle>
          <a:p>
            <a:fld id="{54D427CF-315E-4419-A1A8-91239A840CCC}" type="slidenum">
              <a:rPr lang="en-US" altLang="en-US"/>
              <a:pPr/>
              <a:t>‹#›</a:t>
            </a:fld>
            <a:endParaRPr lang="en-US" altLang="en-US"/>
          </a:p>
        </p:txBody>
      </p:sp>
    </p:spTree>
    <p:extLst>
      <p:ext uri="{BB962C8B-B14F-4D97-AF65-F5344CB8AC3E}">
        <p14:creationId xmlns:p14="http://schemas.microsoft.com/office/powerpoint/2010/main" val="3844084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A92FDA71-268E-4036-A45F-E111001CF04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9">
            <a:extLst>
              <a:ext uri="{FF2B5EF4-FFF2-40B4-BE49-F238E27FC236}">
                <a16:creationId xmlns:a16="http://schemas.microsoft.com/office/drawing/2014/main" id="{87297139-1248-4A3B-AF84-BC186113CE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065F17B4-4CC8-4736-926E-EF5393E3AD3D}"/>
              </a:ext>
            </a:extLst>
          </p:cNvPr>
          <p:cNvSpPr>
            <a:spLocks noGrp="1" noChangeArrowheads="1"/>
          </p:cNvSpPr>
          <p:nvPr>
            <p:ph type="sldNum" sz="quarter" idx="12"/>
          </p:nvPr>
        </p:nvSpPr>
        <p:spPr>
          <a:ln/>
        </p:spPr>
        <p:txBody>
          <a:bodyPr/>
          <a:lstStyle>
            <a:lvl1pPr>
              <a:defRPr/>
            </a:lvl1pPr>
          </a:lstStyle>
          <a:p>
            <a:fld id="{B4790E5C-F78C-4075-8FA6-44796E5A67E2}" type="slidenum">
              <a:rPr lang="en-US" altLang="en-US"/>
              <a:pPr/>
              <a:t>‹#›</a:t>
            </a:fld>
            <a:endParaRPr lang="en-US" altLang="en-US"/>
          </a:p>
        </p:txBody>
      </p:sp>
    </p:spTree>
    <p:extLst>
      <p:ext uri="{BB962C8B-B14F-4D97-AF65-F5344CB8AC3E}">
        <p14:creationId xmlns:p14="http://schemas.microsoft.com/office/powerpoint/2010/main" val="233442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76CCAEE2-6F75-4CC1-82FC-C9B2A68E6E0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1009E80E-256B-4C20-A2DC-267A5516CB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70E324AE-5F66-4F19-8574-85B570FE7474}"/>
              </a:ext>
            </a:extLst>
          </p:cNvPr>
          <p:cNvSpPr>
            <a:spLocks noGrp="1" noChangeArrowheads="1"/>
          </p:cNvSpPr>
          <p:nvPr>
            <p:ph type="sldNum" sz="quarter" idx="12"/>
          </p:nvPr>
        </p:nvSpPr>
        <p:spPr>
          <a:ln/>
        </p:spPr>
        <p:txBody>
          <a:bodyPr/>
          <a:lstStyle>
            <a:lvl1pPr>
              <a:defRPr/>
            </a:lvl1pPr>
          </a:lstStyle>
          <a:p>
            <a:fld id="{6FF96B79-42D1-4F91-90D2-2F7694692AE4}" type="slidenum">
              <a:rPr lang="en-US" altLang="en-US"/>
              <a:pPr/>
              <a:t>‹#›</a:t>
            </a:fld>
            <a:endParaRPr lang="en-US" altLang="en-US"/>
          </a:p>
        </p:txBody>
      </p:sp>
    </p:spTree>
    <p:extLst>
      <p:ext uri="{BB962C8B-B14F-4D97-AF65-F5344CB8AC3E}">
        <p14:creationId xmlns:p14="http://schemas.microsoft.com/office/powerpoint/2010/main" val="1756663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9F0B5351-1414-4A3A-A2D4-6411B716A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301C5C26-03A7-440C-9EE5-0FE91EDB04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B7E5879A-F9B6-4794-9E63-27C1CA4F02A1}"/>
              </a:ext>
            </a:extLst>
          </p:cNvPr>
          <p:cNvSpPr>
            <a:spLocks noGrp="1" noChangeArrowheads="1"/>
          </p:cNvSpPr>
          <p:nvPr>
            <p:ph type="sldNum" sz="quarter" idx="12"/>
          </p:nvPr>
        </p:nvSpPr>
        <p:spPr>
          <a:ln/>
        </p:spPr>
        <p:txBody>
          <a:bodyPr/>
          <a:lstStyle>
            <a:lvl1pPr>
              <a:defRPr/>
            </a:lvl1pPr>
          </a:lstStyle>
          <a:p>
            <a:fld id="{FF8BA3FF-3CD0-464B-BC8E-64CEC5D63A43}" type="slidenum">
              <a:rPr lang="en-US" altLang="en-US"/>
              <a:pPr/>
              <a:t>‹#›</a:t>
            </a:fld>
            <a:endParaRPr lang="en-US" altLang="en-US"/>
          </a:p>
        </p:txBody>
      </p:sp>
    </p:spTree>
    <p:extLst>
      <p:ext uri="{BB962C8B-B14F-4D97-AF65-F5344CB8AC3E}">
        <p14:creationId xmlns:p14="http://schemas.microsoft.com/office/powerpoint/2010/main" val="3849340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890A3F31-113F-423E-8499-221F1A92F25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037D9EF6-DD20-4A97-B4FD-BEB77EA4D0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7958CF19-888C-4279-BC3C-ABAAED621C05}"/>
              </a:ext>
            </a:extLst>
          </p:cNvPr>
          <p:cNvSpPr>
            <a:spLocks noGrp="1" noChangeArrowheads="1"/>
          </p:cNvSpPr>
          <p:nvPr>
            <p:ph type="sldNum" sz="quarter" idx="12"/>
          </p:nvPr>
        </p:nvSpPr>
        <p:spPr>
          <a:ln/>
        </p:spPr>
        <p:txBody>
          <a:bodyPr/>
          <a:lstStyle>
            <a:lvl1pPr>
              <a:defRPr/>
            </a:lvl1pPr>
          </a:lstStyle>
          <a:p>
            <a:fld id="{0B28ACEC-0945-41A5-BAF0-DAEC37AE84C7}" type="slidenum">
              <a:rPr lang="en-US" altLang="en-US"/>
              <a:pPr/>
              <a:t>‹#›</a:t>
            </a:fld>
            <a:endParaRPr lang="en-US" altLang="en-US"/>
          </a:p>
        </p:txBody>
      </p:sp>
    </p:spTree>
    <p:extLst>
      <p:ext uri="{BB962C8B-B14F-4D97-AF65-F5344CB8AC3E}">
        <p14:creationId xmlns:p14="http://schemas.microsoft.com/office/powerpoint/2010/main" val="3289503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73075"/>
            <a:ext cx="2038350" cy="5394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473075"/>
            <a:ext cx="5962650" cy="5394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50B1CA80-8A5F-4679-B951-ABAA55B18F7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6CBD8A71-9F8C-40F8-AC32-A2EAA468E4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FBA6E502-DDB9-472F-B30F-E562BB3EA2A0}"/>
              </a:ext>
            </a:extLst>
          </p:cNvPr>
          <p:cNvSpPr>
            <a:spLocks noGrp="1" noChangeArrowheads="1"/>
          </p:cNvSpPr>
          <p:nvPr>
            <p:ph type="sldNum" sz="quarter" idx="12"/>
          </p:nvPr>
        </p:nvSpPr>
        <p:spPr>
          <a:ln/>
        </p:spPr>
        <p:txBody>
          <a:bodyPr/>
          <a:lstStyle>
            <a:lvl1pPr>
              <a:defRPr/>
            </a:lvl1pPr>
          </a:lstStyle>
          <a:p>
            <a:fld id="{C0C5C8AD-1A55-4761-AEB8-AAAA4464954E}" type="slidenum">
              <a:rPr lang="en-US" altLang="en-US"/>
              <a:pPr/>
              <a:t>‹#›</a:t>
            </a:fld>
            <a:endParaRPr lang="en-US" altLang="en-US"/>
          </a:p>
        </p:txBody>
      </p:sp>
    </p:spTree>
    <p:extLst>
      <p:ext uri="{BB962C8B-B14F-4D97-AF65-F5344CB8AC3E}">
        <p14:creationId xmlns:p14="http://schemas.microsoft.com/office/powerpoint/2010/main" val="1380005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73075"/>
            <a:ext cx="8153400" cy="1143000"/>
          </a:xfrm>
        </p:spPr>
        <p:txBody>
          <a:bodyPr/>
          <a:lstStyle/>
          <a:p>
            <a:r>
              <a:rPr lang="en-US"/>
              <a:t>Click to edit Master title style</a:t>
            </a:r>
          </a:p>
        </p:txBody>
      </p:sp>
      <p:sp>
        <p:nvSpPr>
          <p:cNvPr id="3" name="Text Placeholder 2"/>
          <p:cNvSpPr>
            <a:spLocks noGrp="1"/>
          </p:cNvSpPr>
          <p:nvPr>
            <p:ph type="body" sz="half" idx="1"/>
          </p:nvPr>
        </p:nvSpPr>
        <p:spPr>
          <a:xfrm>
            <a:off x="533400" y="1828800"/>
            <a:ext cx="40005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828800"/>
            <a:ext cx="40005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210F6B35-FED5-4953-9D1A-3BE3EDE2914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6D925F90-22A5-4CFE-B74C-5BEFE21B1E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C684571B-466B-4D91-83B1-C43C4C109795}"/>
              </a:ext>
            </a:extLst>
          </p:cNvPr>
          <p:cNvSpPr>
            <a:spLocks noGrp="1" noChangeArrowheads="1"/>
          </p:cNvSpPr>
          <p:nvPr>
            <p:ph type="sldNum" sz="quarter" idx="12"/>
          </p:nvPr>
        </p:nvSpPr>
        <p:spPr>
          <a:ln/>
        </p:spPr>
        <p:txBody>
          <a:bodyPr/>
          <a:lstStyle>
            <a:lvl1pPr>
              <a:defRPr/>
            </a:lvl1pPr>
          </a:lstStyle>
          <a:p>
            <a:fld id="{8B9D951E-DE68-4372-A3C1-75A634A4CBF6}" type="slidenum">
              <a:rPr lang="en-US" altLang="en-US"/>
              <a:pPr/>
              <a:t>‹#›</a:t>
            </a:fld>
            <a:endParaRPr lang="en-US" altLang="en-US"/>
          </a:p>
        </p:txBody>
      </p:sp>
    </p:spTree>
    <p:extLst>
      <p:ext uri="{BB962C8B-B14F-4D97-AF65-F5344CB8AC3E}">
        <p14:creationId xmlns:p14="http://schemas.microsoft.com/office/powerpoint/2010/main" val="2676234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33400" y="473075"/>
            <a:ext cx="8153400" cy="539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8">
            <a:extLst>
              <a:ext uri="{FF2B5EF4-FFF2-40B4-BE49-F238E27FC236}">
                <a16:creationId xmlns:a16="http://schemas.microsoft.com/office/drawing/2014/main" id="{862C42F9-E832-43F5-966A-F8CB34705AD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742E6972-39F6-4AFF-BC76-99418BC99F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4FD369EB-6143-49AE-A4B3-816DCBF87FF5}"/>
              </a:ext>
            </a:extLst>
          </p:cNvPr>
          <p:cNvSpPr>
            <a:spLocks noGrp="1" noChangeArrowheads="1"/>
          </p:cNvSpPr>
          <p:nvPr>
            <p:ph type="sldNum" sz="quarter" idx="12"/>
          </p:nvPr>
        </p:nvSpPr>
        <p:spPr>
          <a:ln/>
        </p:spPr>
        <p:txBody>
          <a:bodyPr/>
          <a:lstStyle>
            <a:lvl1pPr>
              <a:defRPr/>
            </a:lvl1pPr>
          </a:lstStyle>
          <a:p>
            <a:fld id="{52485EAB-0202-4EF4-AD0A-AFA10941774A}" type="slidenum">
              <a:rPr lang="en-US" altLang="en-US"/>
              <a:pPr/>
              <a:t>‹#›</a:t>
            </a:fld>
            <a:endParaRPr lang="en-US" altLang="en-US"/>
          </a:p>
        </p:txBody>
      </p:sp>
    </p:spTree>
    <p:extLst>
      <p:ext uri="{BB962C8B-B14F-4D97-AF65-F5344CB8AC3E}">
        <p14:creationId xmlns:p14="http://schemas.microsoft.com/office/powerpoint/2010/main" val="1827023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6A6A3CE5-716F-484A-99AE-F2335525C823}"/>
              </a:ext>
            </a:extLst>
          </p:cNvPr>
          <p:cNvGrpSpPr>
            <a:grpSpLocks/>
          </p:cNvGrpSpPr>
          <p:nvPr/>
        </p:nvGrpSpPr>
        <p:grpSpPr bwMode="auto">
          <a:xfrm>
            <a:off x="228600" y="228600"/>
            <a:ext cx="8686800" cy="5943600"/>
            <a:chOff x="144" y="144"/>
            <a:chExt cx="5472" cy="3744"/>
          </a:xfrm>
        </p:grpSpPr>
        <p:sp>
          <p:nvSpPr>
            <p:cNvPr id="1032" name="Rectangle 3">
              <a:extLst>
                <a:ext uri="{FF2B5EF4-FFF2-40B4-BE49-F238E27FC236}">
                  <a16:creationId xmlns:a16="http://schemas.microsoft.com/office/drawing/2014/main" id="{E1939983-FD12-4CC9-AF34-F99DA3B4BC0F}"/>
                </a:ext>
              </a:extLst>
            </p:cNvPr>
            <p:cNvSpPr>
              <a:spLocks noChangeArrowheads="1"/>
            </p:cNvSpPr>
            <p:nvPr/>
          </p:nvSpPr>
          <p:spPr bwMode="auto">
            <a:xfrm>
              <a:off x="144" y="144"/>
              <a:ext cx="5472" cy="3744"/>
            </a:xfrm>
            <a:prstGeom prst="rect">
              <a:avLst/>
            </a:prstGeom>
            <a:solidFill>
              <a:schemeClr val="bg1"/>
            </a:solidFill>
            <a:ln w="44450">
              <a:solidFill>
                <a:schemeClr val="folHlink"/>
              </a:solidFill>
              <a:miter lim="800000"/>
              <a:headEnd/>
              <a:tailEnd/>
            </a:ln>
          </p:spPr>
          <p:txBody>
            <a:bodyPr wrap="none" anchor="ct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altLang="en-US" sz="2400" b="0">
                <a:latin typeface="Times New Roman" panose="02020603050405020304" pitchFamily="18" charset="0"/>
              </a:endParaRPr>
            </a:p>
          </p:txBody>
        </p:sp>
        <p:sp>
          <p:nvSpPr>
            <p:cNvPr id="1033" name="Rectangle 4">
              <a:extLst>
                <a:ext uri="{FF2B5EF4-FFF2-40B4-BE49-F238E27FC236}">
                  <a16:creationId xmlns:a16="http://schemas.microsoft.com/office/drawing/2014/main" id="{A9457440-CCF2-4B4D-AE20-48F65C6B9DC1}"/>
                </a:ext>
              </a:extLst>
            </p:cNvPr>
            <p:cNvSpPr>
              <a:spLocks noChangeArrowheads="1"/>
            </p:cNvSpPr>
            <p:nvPr/>
          </p:nvSpPr>
          <p:spPr bwMode="blackWhite">
            <a:xfrm>
              <a:off x="193" y="193"/>
              <a:ext cx="5373" cy="3635"/>
            </a:xfrm>
            <a:prstGeom prst="rect">
              <a:avLst/>
            </a:prstGeom>
            <a:solidFill>
              <a:schemeClr val="bg1"/>
            </a:solidFill>
            <a:ln w="9525">
              <a:solidFill>
                <a:schemeClr val="folHlink"/>
              </a:solidFill>
              <a:miter lim="800000"/>
              <a:headEnd/>
              <a:tailEnd/>
            </a:ln>
          </p:spPr>
          <p:txBody>
            <a:bodyPr wrap="none" anchor="ctr"/>
            <a:lstStyle>
              <a:lvl1pPr>
                <a:defRPr sz="5400" b="1">
                  <a:solidFill>
                    <a:schemeClr val="tx1"/>
                  </a:solidFill>
                  <a:latin typeface="Arial" panose="020B0604020202020204" pitchFamily="34" charset="0"/>
                  <a:ea typeface="MS PGothic" panose="020B0600070205080204" pitchFamily="34" charset="-128"/>
                </a:defRPr>
              </a:lvl1pPr>
              <a:lvl2pPr marL="742950" indent="-285750">
                <a:defRPr sz="5400" b="1">
                  <a:solidFill>
                    <a:schemeClr val="tx1"/>
                  </a:solidFill>
                  <a:latin typeface="Arial" panose="020B0604020202020204" pitchFamily="34" charset="0"/>
                  <a:ea typeface="MS PGothic" panose="020B0600070205080204" pitchFamily="34" charset="-128"/>
                </a:defRPr>
              </a:lvl2pPr>
              <a:lvl3pPr marL="1143000" indent="-228600">
                <a:defRPr sz="5400" b="1">
                  <a:solidFill>
                    <a:schemeClr val="tx1"/>
                  </a:solidFill>
                  <a:latin typeface="Arial" panose="020B0604020202020204" pitchFamily="34" charset="0"/>
                  <a:ea typeface="MS PGothic" panose="020B0600070205080204" pitchFamily="34" charset="-128"/>
                </a:defRPr>
              </a:lvl3pPr>
              <a:lvl4pPr marL="1600200" indent="-228600">
                <a:defRPr sz="5400" b="1">
                  <a:solidFill>
                    <a:schemeClr val="tx1"/>
                  </a:solidFill>
                  <a:latin typeface="Arial" panose="020B0604020202020204" pitchFamily="34" charset="0"/>
                  <a:ea typeface="MS PGothic" panose="020B0600070205080204" pitchFamily="34" charset="-128"/>
                </a:defRPr>
              </a:lvl4pPr>
              <a:lvl5pPr marL="2057400" indent="-228600">
                <a:defRPr sz="54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5400" b="1">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altLang="en-US" sz="2400" b="0">
                <a:latin typeface="Times New Roman" panose="02020603050405020304" pitchFamily="18" charset="0"/>
              </a:endParaRPr>
            </a:p>
          </p:txBody>
        </p:sp>
        <p:sp>
          <p:nvSpPr>
            <p:cNvPr id="1034" name="Line 5">
              <a:extLst>
                <a:ext uri="{FF2B5EF4-FFF2-40B4-BE49-F238E27FC236}">
                  <a16:creationId xmlns:a16="http://schemas.microsoft.com/office/drawing/2014/main" id="{D23AA813-5A8C-482B-BFA0-C29AFE520B61}"/>
                </a:ext>
              </a:extLst>
            </p:cNvPr>
            <p:cNvSpPr>
              <a:spLocks noChangeShapeType="1"/>
            </p:cNvSpPr>
            <p:nvPr/>
          </p:nvSpPr>
          <p:spPr bwMode="auto">
            <a:xfrm>
              <a:off x="336" y="1092"/>
              <a:ext cx="5136" cy="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27" name="Rectangle 6">
            <a:extLst>
              <a:ext uri="{FF2B5EF4-FFF2-40B4-BE49-F238E27FC236}">
                <a16:creationId xmlns:a16="http://schemas.microsoft.com/office/drawing/2014/main" id="{A7D44D04-97F1-46EA-A685-D2A31B39F37D}"/>
              </a:ext>
            </a:extLst>
          </p:cNvPr>
          <p:cNvSpPr>
            <a:spLocks noGrp="1" noChangeArrowheads="1"/>
          </p:cNvSpPr>
          <p:nvPr>
            <p:ph type="title"/>
          </p:nvPr>
        </p:nvSpPr>
        <p:spPr bwMode="auto">
          <a:xfrm>
            <a:off x="533400" y="473075"/>
            <a:ext cx="8153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7">
            <a:extLst>
              <a:ext uri="{FF2B5EF4-FFF2-40B4-BE49-F238E27FC236}">
                <a16:creationId xmlns:a16="http://schemas.microsoft.com/office/drawing/2014/main" id="{8A05616B-0D89-460B-8033-D96D2B34B739}"/>
              </a:ext>
            </a:extLst>
          </p:cNvPr>
          <p:cNvSpPr>
            <a:spLocks noGrp="1" noChangeArrowheads="1"/>
          </p:cNvSpPr>
          <p:nvPr>
            <p:ph type="body" idx="1"/>
          </p:nvPr>
        </p:nvSpPr>
        <p:spPr bwMode="auto">
          <a:xfrm>
            <a:off x="533400" y="1828800"/>
            <a:ext cx="8153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2" name="Rectangle 8">
            <a:extLst>
              <a:ext uri="{FF2B5EF4-FFF2-40B4-BE49-F238E27FC236}">
                <a16:creationId xmlns:a16="http://schemas.microsoft.com/office/drawing/2014/main" id="{EBC46C69-5A85-42C6-A73A-D1EBAFF1A2DA}"/>
              </a:ext>
            </a:extLst>
          </p:cNvPr>
          <p:cNvSpPr>
            <a:spLocks noGrp="1" noChangeArrowheads="1"/>
          </p:cNvSpPr>
          <p:nvPr>
            <p:ph type="dt" sz="half" idx="2"/>
          </p:nvPr>
        </p:nvSpPr>
        <p:spPr bwMode="auto">
          <a:xfrm>
            <a:off x="533400" y="6248400"/>
            <a:ext cx="2057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000" b="0">
                <a:latin typeface="Candara"/>
                <a:ea typeface="MS PGothic" pitchFamily="34" charset="-128"/>
                <a:cs typeface="+mn-cs"/>
              </a:defRPr>
            </a:lvl1pPr>
          </a:lstStyle>
          <a:p>
            <a:pPr>
              <a:defRPr/>
            </a:pPr>
            <a:endParaRPr lang="en-US"/>
          </a:p>
        </p:txBody>
      </p:sp>
      <p:sp>
        <p:nvSpPr>
          <p:cNvPr id="6153" name="Rectangle 9">
            <a:extLst>
              <a:ext uri="{FF2B5EF4-FFF2-40B4-BE49-F238E27FC236}">
                <a16:creationId xmlns:a16="http://schemas.microsoft.com/office/drawing/2014/main" id="{D8F3788C-9FCC-4091-B99F-E8B8E0ED6A7E}"/>
              </a:ext>
            </a:extLst>
          </p:cNvPr>
          <p:cNvSpPr>
            <a:spLocks noGrp="1" noChangeArrowheads="1"/>
          </p:cNvSpPr>
          <p:nvPr>
            <p:ph type="ftr" sz="quarter" idx="3"/>
          </p:nvPr>
        </p:nvSpPr>
        <p:spPr bwMode="auto">
          <a:xfrm>
            <a:off x="32385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b="0">
                <a:latin typeface="Candara"/>
                <a:ea typeface="MS PGothic" pitchFamily="34" charset="-128"/>
                <a:cs typeface="+mn-cs"/>
              </a:defRPr>
            </a:lvl1pPr>
          </a:lstStyle>
          <a:p>
            <a:pPr>
              <a:defRPr/>
            </a:pPr>
            <a:endParaRPr lang="en-US"/>
          </a:p>
        </p:txBody>
      </p:sp>
      <p:sp>
        <p:nvSpPr>
          <p:cNvPr id="6154" name="Rectangle 10">
            <a:extLst>
              <a:ext uri="{FF2B5EF4-FFF2-40B4-BE49-F238E27FC236}">
                <a16:creationId xmlns:a16="http://schemas.microsoft.com/office/drawing/2014/main" id="{5369037E-A56B-4236-B86C-303B54304A68}"/>
              </a:ext>
            </a:extLst>
          </p:cNvPr>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0">
                <a:latin typeface="Candara" panose="020E0502030303020204" pitchFamily="34" charset="0"/>
              </a:defRPr>
            </a:lvl1pPr>
          </a:lstStyle>
          <a:p>
            <a:fld id="{73BF962B-26B6-4DEC-A255-A0A762A657D0}"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5090" r:id="rId1"/>
    <p:sldLayoutId id="2147485078" r:id="rId2"/>
    <p:sldLayoutId id="2147485079" r:id="rId3"/>
    <p:sldLayoutId id="2147485080" r:id="rId4"/>
    <p:sldLayoutId id="2147485081" r:id="rId5"/>
    <p:sldLayoutId id="2147485082" r:id="rId6"/>
    <p:sldLayoutId id="2147485083" r:id="rId7"/>
    <p:sldLayoutId id="2147485084" r:id="rId8"/>
    <p:sldLayoutId id="2147485085" r:id="rId9"/>
    <p:sldLayoutId id="2147485086" r:id="rId10"/>
    <p:sldLayoutId id="2147485087" r:id="rId11"/>
    <p:sldLayoutId id="2147485088" r:id="rId12"/>
    <p:sldLayoutId id="2147485089" r:id="rId13"/>
  </p:sldLayoutIdLst>
  <p:txStyles>
    <p:titleStyle>
      <a:lvl1pPr algn="l" rtl="0" eaLnBrk="0" fontAlgn="base" hangingPunct="0">
        <a:lnSpc>
          <a:spcPct val="80000"/>
        </a:lnSpc>
        <a:spcBef>
          <a:spcPct val="0"/>
        </a:spcBef>
        <a:spcAft>
          <a:spcPct val="0"/>
        </a:spcAft>
        <a:defRPr sz="4400">
          <a:solidFill>
            <a:schemeClr val="tx2"/>
          </a:solidFill>
          <a:latin typeface="Candara"/>
          <a:ea typeface="MS PGothic" pitchFamily="34" charset="-128"/>
          <a:cs typeface="MS PGothic" pitchFamily="34" charset="-128"/>
        </a:defRPr>
      </a:lvl1pPr>
      <a:lvl2pPr algn="l" rtl="0" eaLnBrk="0" fontAlgn="base" hangingPunct="0">
        <a:lnSpc>
          <a:spcPct val="80000"/>
        </a:lnSpc>
        <a:spcBef>
          <a:spcPct val="0"/>
        </a:spcBef>
        <a:spcAft>
          <a:spcPct val="0"/>
        </a:spcAft>
        <a:defRPr sz="4400">
          <a:solidFill>
            <a:schemeClr val="tx2"/>
          </a:solidFill>
          <a:latin typeface="Candara" charset="0"/>
          <a:ea typeface="MS PGothic" pitchFamily="34" charset="-128"/>
          <a:cs typeface="MS PGothic" pitchFamily="34" charset="-128"/>
        </a:defRPr>
      </a:lvl2pPr>
      <a:lvl3pPr algn="l" rtl="0" eaLnBrk="0" fontAlgn="base" hangingPunct="0">
        <a:lnSpc>
          <a:spcPct val="80000"/>
        </a:lnSpc>
        <a:spcBef>
          <a:spcPct val="0"/>
        </a:spcBef>
        <a:spcAft>
          <a:spcPct val="0"/>
        </a:spcAft>
        <a:defRPr sz="4400">
          <a:solidFill>
            <a:schemeClr val="tx2"/>
          </a:solidFill>
          <a:latin typeface="Candara" charset="0"/>
          <a:ea typeface="MS PGothic" pitchFamily="34" charset="-128"/>
          <a:cs typeface="MS PGothic" pitchFamily="34" charset="-128"/>
        </a:defRPr>
      </a:lvl3pPr>
      <a:lvl4pPr algn="l" rtl="0" eaLnBrk="0" fontAlgn="base" hangingPunct="0">
        <a:lnSpc>
          <a:spcPct val="80000"/>
        </a:lnSpc>
        <a:spcBef>
          <a:spcPct val="0"/>
        </a:spcBef>
        <a:spcAft>
          <a:spcPct val="0"/>
        </a:spcAft>
        <a:defRPr sz="4400">
          <a:solidFill>
            <a:schemeClr val="tx2"/>
          </a:solidFill>
          <a:latin typeface="Candara" charset="0"/>
          <a:ea typeface="MS PGothic" pitchFamily="34" charset="-128"/>
          <a:cs typeface="MS PGothic" pitchFamily="34" charset="-128"/>
        </a:defRPr>
      </a:lvl4pPr>
      <a:lvl5pPr algn="l" rtl="0" eaLnBrk="0" fontAlgn="base" hangingPunct="0">
        <a:lnSpc>
          <a:spcPct val="80000"/>
        </a:lnSpc>
        <a:spcBef>
          <a:spcPct val="0"/>
        </a:spcBef>
        <a:spcAft>
          <a:spcPct val="0"/>
        </a:spcAft>
        <a:defRPr sz="4400">
          <a:solidFill>
            <a:schemeClr val="tx2"/>
          </a:solidFill>
          <a:latin typeface="Candara" charset="0"/>
          <a:ea typeface="MS PGothic" pitchFamily="34" charset="-128"/>
          <a:cs typeface="MS PGothic" pitchFamily="34" charset="-128"/>
        </a:defRPr>
      </a:lvl5pPr>
      <a:lvl6pPr marL="457200" algn="l" rtl="0" fontAlgn="base">
        <a:lnSpc>
          <a:spcPct val="80000"/>
        </a:lnSpc>
        <a:spcBef>
          <a:spcPct val="0"/>
        </a:spcBef>
        <a:spcAft>
          <a:spcPct val="0"/>
        </a:spcAft>
        <a:defRPr sz="4400">
          <a:solidFill>
            <a:schemeClr val="tx2"/>
          </a:solidFill>
          <a:latin typeface="Times New Roman" pitchFamily="18" charset="0"/>
        </a:defRPr>
      </a:lvl6pPr>
      <a:lvl7pPr marL="914400" algn="l" rtl="0" fontAlgn="base">
        <a:lnSpc>
          <a:spcPct val="80000"/>
        </a:lnSpc>
        <a:spcBef>
          <a:spcPct val="0"/>
        </a:spcBef>
        <a:spcAft>
          <a:spcPct val="0"/>
        </a:spcAft>
        <a:defRPr sz="4400">
          <a:solidFill>
            <a:schemeClr val="tx2"/>
          </a:solidFill>
          <a:latin typeface="Times New Roman" pitchFamily="18" charset="0"/>
        </a:defRPr>
      </a:lvl7pPr>
      <a:lvl8pPr marL="1371600" algn="l" rtl="0" fontAlgn="base">
        <a:lnSpc>
          <a:spcPct val="80000"/>
        </a:lnSpc>
        <a:spcBef>
          <a:spcPct val="0"/>
        </a:spcBef>
        <a:spcAft>
          <a:spcPct val="0"/>
        </a:spcAft>
        <a:defRPr sz="4400">
          <a:solidFill>
            <a:schemeClr val="tx2"/>
          </a:solidFill>
          <a:latin typeface="Times New Roman" pitchFamily="18" charset="0"/>
        </a:defRPr>
      </a:lvl8pPr>
      <a:lvl9pPr marL="1828800" algn="l" rtl="0" fontAlgn="base">
        <a:lnSpc>
          <a:spcPct val="80000"/>
        </a:lnSpc>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75000"/>
        <a:buFont typeface="Wingdings" panose="05000000000000000000" pitchFamily="2" charset="2"/>
        <a:buChar char="n"/>
        <a:defRPr sz="3100">
          <a:solidFill>
            <a:schemeClr val="tx1"/>
          </a:solidFill>
          <a:latin typeface="Candara"/>
          <a:ea typeface="MS PGothic" pitchFamily="34" charset="-128"/>
          <a:cs typeface="MS PGothic" pitchFamily="34" charset="-128"/>
        </a:defRPr>
      </a:lvl1pPr>
      <a:lvl2pPr marL="742950" indent="-285750" algn="l" rtl="0" eaLnBrk="0" fontAlgn="base" hangingPunct="0">
        <a:spcBef>
          <a:spcPct val="20000"/>
        </a:spcBef>
        <a:spcAft>
          <a:spcPct val="0"/>
        </a:spcAft>
        <a:buClr>
          <a:schemeClr val="accent1"/>
        </a:buClr>
        <a:buSzPct val="65000"/>
        <a:buFont typeface="Wingdings" panose="05000000000000000000" pitchFamily="2" charset="2"/>
        <a:buChar char="n"/>
        <a:defRPr sz="2600">
          <a:solidFill>
            <a:schemeClr val="tx1"/>
          </a:solidFill>
          <a:latin typeface="Candara"/>
          <a:ea typeface="MS PGothic" pitchFamily="34" charset="-128"/>
          <a:cs typeface="MS PGothic" pitchFamily="34" charset="-128"/>
        </a:defRPr>
      </a:lvl2pPr>
      <a:lvl3pPr marL="1143000" indent="-228600" algn="l" rtl="0" eaLnBrk="0" fontAlgn="base" hangingPunct="0">
        <a:spcBef>
          <a:spcPct val="20000"/>
        </a:spcBef>
        <a:spcAft>
          <a:spcPct val="0"/>
        </a:spcAft>
        <a:buClr>
          <a:schemeClr val="hlink"/>
        </a:buClr>
        <a:buSzPct val="55000"/>
        <a:buFont typeface="Wingdings" panose="05000000000000000000" pitchFamily="2" charset="2"/>
        <a:buChar char="n"/>
        <a:defRPr sz="2400">
          <a:solidFill>
            <a:schemeClr val="tx1"/>
          </a:solidFill>
          <a:latin typeface="Candara"/>
          <a:ea typeface="MS PGothic" pitchFamily="34" charset="-128"/>
          <a:cs typeface="MS PGothic" pitchFamily="34" charset="-128"/>
        </a:defRPr>
      </a:lvl3pPr>
      <a:lvl4pPr marL="1600200" indent="-228600" algn="l" rtl="0" eaLnBrk="0" fontAlgn="base" hangingPunct="0">
        <a:spcBef>
          <a:spcPct val="20000"/>
        </a:spcBef>
        <a:spcAft>
          <a:spcPct val="0"/>
        </a:spcAft>
        <a:buClr>
          <a:schemeClr val="accent2"/>
        </a:buClr>
        <a:buFont typeface="Wingdings" panose="05000000000000000000" pitchFamily="2" charset="2"/>
        <a:buChar char="§"/>
        <a:defRPr sz="2000">
          <a:solidFill>
            <a:schemeClr val="tx1"/>
          </a:solidFill>
          <a:latin typeface="Candara"/>
          <a:ea typeface="MS PGothic" pitchFamily="34" charset="-128"/>
          <a:cs typeface="MS PGothic" pitchFamily="34" charset="-128"/>
        </a:defRPr>
      </a:lvl4pPr>
      <a:lvl5pPr marL="2057400" indent="-228600" algn="l" rtl="0" eaLnBrk="0" fontAlgn="base" hangingPunct="0">
        <a:spcBef>
          <a:spcPct val="20000"/>
        </a:spcBef>
        <a:spcAft>
          <a:spcPct val="0"/>
        </a:spcAft>
        <a:buClr>
          <a:schemeClr val="tx1"/>
        </a:buClr>
        <a:buSzPct val="85000"/>
        <a:buFont typeface="Wingdings" panose="05000000000000000000" pitchFamily="2" charset="2"/>
        <a:buChar char="§"/>
        <a:defRPr sz="2000">
          <a:solidFill>
            <a:schemeClr val="tx1"/>
          </a:solidFill>
          <a:latin typeface="Candara"/>
          <a:ea typeface="MS PGothic" pitchFamily="34" charset="-128"/>
          <a:cs typeface="MS PGothic" pitchFamily="34" charset="-128"/>
        </a:defRPr>
      </a:lvl5pPr>
      <a:lvl6pPr marL="25146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a:extLst>
              <a:ext uri="{FF2B5EF4-FFF2-40B4-BE49-F238E27FC236}">
                <a16:creationId xmlns:a16="http://schemas.microsoft.com/office/drawing/2014/main" id="{AF071D91-1CAA-47A7-9FF1-C65CCE7FBBB1}"/>
              </a:ext>
            </a:extLst>
          </p:cNvPr>
          <p:cNvSpPr>
            <a:spLocks noGrp="1" noChangeArrowheads="1"/>
          </p:cNvSpPr>
          <p:nvPr>
            <p:ph type="title"/>
          </p:nvPr>
        </p:nvSpPr>
        <p:spPr>
          <a:xfrm>
            <a:off x="609600" y="31750"/>
            <a:ext cx="5467350" cy="1066800"/>
          </a:xfrm>
        </p:spPr>
        <p:txBody>
          <a:bodyPr/>
          <a:lstStyle/>
          <a:p>
            <a:pPr eaLnBrk="1" hangingPunct="1"/>
            <a:r>
              <a:rPr lang="en-US" altLang="en-US" b="1">
                <a:latin typeface="Candara" panose="020E0502030303020204" pitchFamily="34" charset="0"/>
              </a:rPr>
              <a:t>SODAS</a:t>
            </a:r>
          </a:p>
        </p:txBody>
      </p:sp>
      <p:sp>
        <p:nvSpPr>
          <p:cNvPr id="2051" name="Content Placeholder 4">
            <a:extLst>
              <a:ext uri="{FF2B5EF4-FFF2-40B4-BE49-F238E27FC236}">
                <a16:creationId xmlns:a16="http://schemas.microsoft.com/office/drawing/2014/main" id="{07138C73-074B-4135-8D3A-FC8FC0713F20}"/>
              </a:ext>
            </a:extLst>
          </p:cNvPr>
          <p:cNvSpPr>
            <a:spLocks noGrp="1" noChangeArrowheads="1"/>
          </p:cNvSpPr>
          <p:nvPr>
            <p:ph idx="1"/>
          </p:nvPr>
        </p:nvSpPr>
        <p:spPr>
          <a:xfrm>
            <a:off x="533400" y="1066800"/>
            <a:ext cx="5181600" cy="5334000"/>
          </a:xfrm>
        </p:spPr>
        <p:txBody>
          <a:bodyPr/>
          <a:lstStyle/>
          <a:p>
            <a:pPr eaLnBrk="1" hangingPunct="1">
              <a:spcBef>
                <a:spcPct val="0"/>
              </a:spcBef>
              <a:buFont typeface="Wingdings" panose="05000000000000000000" pitchFamily="2" charset="2"/>
              <a:buNone/>
            </a:pPr>
            <a:r>
              <a:rPr lang="en-US" altLang="en-US" sz="3600" b="1" dirty="0">
                <a:latin typeface="Candara" panose="020E0502030303020204" pitchFamily="34" charset="0"/>
              </a:rPr>
              <a:t>Acronym for key </a:t>
            </a:r>
          </a:p>
          <a:p>
            <a:pPr eaLnBrk="1" hangingPunct="1">
              <a:spcBef>
                <a:spcPct val="0"/>
              </a:spcBef>
              <a:buFont typeface="Wingdings" panose="05000000000000000000" pitchFamily="2" charset="2"/>
              <a:buNone/>
            </a:pPr>
            <a:r>
              <a:rPr lang="en-US" altLang="en-US" sz="3600" b="1" dirty="0">
                <a:latin typeface="Candara" panose="020E0502030303020204" pitchFamily="34" charset="0"/>
              </a:rPr>
              <a:t>FRQ Tips</a:t>
            </a:r>
          </a:p>
          <a:p>
            <a:pPr eaLnBrk="1" hangingPunct="1">
              <a:spcBef>
                <a:spcPct val="0"/>
              </a:spcBef>
              <a:buFont typeface="Wingdings" panose="05000000000000000000" pitchFamily="2" charset="2"/>
              <a:buNone/>
            </a:pPr>
            <a:endParaRPr lang="en-US" altLang="en-US" sz="3600" dirty="0">
              <a:latin typeface="Candara" panose="020E0502030303020204" pitchFamily="34" charset="0"/>
            </a:endParaRPr>
          </a:p>
          <a:p>
            <a:pPr eaLnBrk="1" hangingPunct="1">
              <a:spcBef>
                <a:spcPct val="0"/>
              </a:spcBef>
            </a:pPr>
            <a:r>
              <a:rPr lang="en-US" altLang="en-US" sz="4400" b="1" dirty="0">
                <a:solidFill>
                  <a:srgbClr val="FF0000"/>
                </a:solidFill>
                <a:latin typeface="Candara" panose="020E0502030303020204" pitchFamily="34" charset="0"/>
              </a:rPr>
              <a:t>S</a:t>
            </a:r>
            <a:r>
              <a:rPr lang="en-US" altLang="en-US" sz="4400" dirty="0">
                <a:latin typeface="Candara" panose="020E0502030303020204" pitchFamily="34" charset="0"/>
              </a:rPr>
              <a:t>pace</a:t>
            </a:r>
          </a:p>
          <a:p>
            <a:pPr eaLnBrk="1" hangingPunct="1">
              <a:spcBef>
                <a:spcPct val="0"/>
              </a:spcBef>
            </a:pPr>
            <a:r>
              <a:rPr lang="en-US" altLang="en-US" sz="4400" b="1" dirty="0">
                <a:solidFill>
                  <a:srgbClr val="FF0000"/>
                </a:solidFill>
                <a:latin typeface="Candara" panose="020E0502030303020204" pitchFamily="34" charset="0"/>
              </a:rPr>
              <a:t>O</a:t>
            </a:r>
            <a:r>
              <a:rPr lang="en-US" altLang="en-US" sz="4400" dirty="0">
                <a:latin typeface="Candara" panose="020E0502030303020204" pitchFamily="34" charset="0"/>
              </a:rPr>
              <a:t>rder</a:t>
            </a:r>
          </a:p>
          <a:p>
            <a:pPr eaLnBrk="1" hangingPunct="1">
              <a:spcBef>
                <a:spcPct val="0"/>
              </a:spcBef>
            </a:pPr>
            <a:r>
              <a:rPr lang="en-US" altLang="en-US" sz="4400" b="1" dirty="0">
                <a:solidFill>
                  <a:srgbClr val="FF0000"/>
                </a:solidFill>
                <a:latin typeface="Candara" panose="020E0502030303020204" pitchFamily="34" charset="0"/>
              </a:rPr>
              <a:t>D</a:t>
            </a:r>
            <a:r>
              <a:rPr lang="en-US" altLang="en-US" sz="4400" dirty="0">
                <a:latin typeface="Candara" panose="020E0502030303020204" pitchFamily="34" charset="0"/>
              </a:rPr>
              <a:t>efine</a:t>
            </a:r>
          </a:p>
          <a:p>
            <a:pPr eaLnBrk="1" hangingPunct="1">
              <a:spcBef>
                <a:spcPct val="0"/>
              </a:spcBef>
            </a:pPr>
            <a:r>
              <a:rPr lang="en-US" altLang="en-US" sz="4400" b="1" dirty="0">
                <a:solidFill>
                  <a:srgbClr val="FF0000"/>
                </a:solidFill>
                <a:latin typeface="Candara" panose="020E0502030303020204" pitchFamily="34" charset="0"/>
              </a:rPr>
              <a:t>A</a:t>
            </a:r>
            <a:r>
              <a:rPr lang="en-US" altLang="en-US" sz="4400" dirty="0">
                <a:latin typeface="Candara" panose="020E0502030303020204" pitchFamily="34" charset="0"/>
              </a:rPr>
              <a:t>pply</a:t>
            </a:r>
          </a:p>
          <a:p>
            <a:pPr eaLnBrk="1" hangingPunct="1">
              <a:spcBef>
                <a:spcPct val="0"/>
              </a:spcBef>
            </a:pPr>
            <a:r>
              <a:rPr lang="en-US" altLang="en-US" sz="4400" b="1" dirty="0">
                <a:solidFill>
                  <a:srgbClr val="FF0000"/>
                </a:solidFill>
                <a:latin typeface="Candara" panose="020E0502030303020204" pitchFamily="34" charset="0"/>
              </a:rPr>
              <a:t>S</a:t>
            </a:r>
            <a:r>
              <a:rPr lang="en-US" altLang="en-US" sz="4400" dirty="0">
                <a:latin typeface="Candara" panose="020E0502030303020204" pitchFamily="34" charset="0"/>
              </a:rPr>
              <a:t>ynonyms</a:t>
            </a:r>
          </a:p>
          <a:p>
            <a:pPr eaLnBrk="1" hangingPunct="1">
              <a:spcBef>
                <a:spcPct val="0"/>
              </a:spcBef>
              <a:buFont typeface="Wingdings" panose="05000000000000000000" pitchFamily="2" charset="2"/>
              <a:buNone/>
            </a:pPr>
            <a:endParaRPr lang="en-US" altLang="en-US" sz="4000" dirty="0">
              <a:latin typeface="Candara" panose="020E0502030303020204" pitchFamily="34" charset="0"/>
            </a:endParaRPr>
          </a:p>
        </p:txBody>
      </p:sp>
      <p:pic>
        <p:nvPicPr>
          <p:cNvPr id="17411" name="Picture 2" descr="http://2.bp.blogspot.com/-CbhdU3D4s_Q/TqWGlRiHtXI/AAAAAAAAATg/_zQ6NYVeU8A/s1600/diet+coke.jpg">
            <a:extLst>
              <a:ext uri="{FF2B5EF4-FFF2-40B4-BE49-F238E27FC236}">
                <a16:creationId xmlns:a16="http://schemas.microsoft.com/office/drawing/2014/main" id="{2AD4A58E-67BB-4F77-A58B-B8EFB1A87067}"/>
              </a:ext>
            </a:extLst>
          </p:cNvPr>
          <p:cNvPicPr>
            <a:picLocks noChangeAspect="1" noChangeArrowheads="1"/>
          </p:cNvPicPr>
          <p:nvPr/>
        </p:nvPicPr>
        <p:blipFill>
          <a:blip r:embed="rId2">
            <a:clrChange>
              <a:clrFrom>
                <a:srgbClr val="063266"/>
              </a:clrFrom>
              <a:clrTo>
                <a:srgbClr val="063266">
                  <a:alpha val="0"/>
                </a:srgbClr>
              </a:clrTo>
            </a:clrChange>
            <a:extLst>
              <a:ext uri="{28A0092B-C50C-407E-A947-70E740481C1C}">
                <a14:useLocalDpi xmlns:a14="http://schemas.microsoft.com/office/drawing/2010/main" val="0"/>
              </a:ext>
            </a:extLst>
          </a:blip>
          <a:srcRect l="23334" t="4153" r="23744"/>
          <a:stretch>
            <a:fillRect/>
          </a:stretch>
        </p:blipFill>
        <p:spPr bwMode="auto">
          <a:xfrm>
            <a:off x="5314950" y="0"/>
            <a:ext cx="382905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3">
            <a:extLst>
              <a:ext uri="{FF2B5EF4-FFF2-40B4-BE49-F238E27FC236}">
                <a16:creationId xmlns:a16="http://schemas.microsoft.com/office/drawing/2014/main" id="{8B6861F1-7D85-4AEA-B290-24D0A4F296DA}"/>
              </a:ext>
            </a:extLst>
          </p:cNvPr>
          <p:cNvSpPr>
            <a:spLocks noGrp="1" noChangeArrowheads="1"/>
          </p:cNvSpPr>
          <p:nvPr>
            <p:ph type="title"/>
          </p:nvPr>
        </p:nvSpPr>
        <p:spPr>
          <a:xfrm>
            <a:off x="533400" y="0"/>
            <a:ext cx="5314950" cy="1066800"/>
          </a:xfrm>
        </p:spPr>
        <p:txBody>
          <a:bodyPr/>
          <a:lstStyle/>
          <a:p>
            <a:r>
              <a:rPr lang="en-US" altLang="en-US" b="1" dirty="0">
                <a:latin typeface="Candara" panose="020E0502030303020204" pitchFamily="34" charset="0"/>
              </a:rPr>
              <a:t>SODAS</a:t>
            </a:r>
          </a:p>
        </p:txBody>
      </p:sp>
      <p:sp>
        <p:nvSpPr>
          <p:cNvPr id="18434" name="Content Placeholder 4">
            <a:extLst>
              <a:ext uri="{FF2B5EF4-FFF2-40B4-BE49-F238E27FC236}">
                <a16:creationId xmlns:a16="http://schemas.microsoft.com/office/drawing/2014/main" id="{5E8C0941-CAAF-499A-880B-EED9D5BDA715}"/>
              </a:ext>
            </a:extLst>
          </p:cNvPr>
          <p:cNvSpPr>
            <a:spLocks noGrp="1"/>
          </p:cNvSpPr>
          <p:nvPr>
            <p:ph idx="1"/>
          </p:nvPr>
        </p:nvSpPr>
        <p:spPr>
          <a:xfrm>
            <a:off x="304800" y="1066800"/>
            <a:ext cx="5010150" cy="5791200"/>
          </a:xfrm>
        </p:spPr>
        <p:txBody>
          <a:bodyPr/>
          <a:lstStyle/>
          <a:p>
            <a:pPr marL="0" indent="0" eaLnBrk="1" hangingPunct="1">
              <a:spcBef>
                <a:spcPct val="0"/>
              </a:spcBef>
              <a:buFont typeface="Wingdings" charset="0"/>
              <a:buNone/>
              <a:defRPr/>
            </a:pPr>
            <a:r>
              <a:rPr lang="en-US" sz="4800" b="1" dirty="0">
                <a:solidFill>
                  <a:srgbClr val="FF0000"/>
                </a:solidFill>
                <a:latin typeface="Candara" charset="0"/>
                <a:ea typeface="MS PGothic" charset="0"/>
                <a:cs typeface="Candara" charset="0"/>
              </a:rPr>
              <a:t>S</a:t>
            </a:r>
            <a:r>
              <a:rPr lang="en-US" sz="4800" dirty="0">
                <a:latin typeface="Candara" charset="0"/>
                <a:ea typeface="MS PGothic" charset="0"/>
                <a:cs typeface="Candara" charset="0"/>
              </a:rPr>
              <a:t>pace!</a:t>
            </a:r>
          </a:p>
          <a:p>
            <a:pPr eaLnBrk="1" hangingPunct="1">
              <a:lnSpc>
                <a:spcPct val="110000"/>
              </a:lnSpc>
              <a:spcBef>
                <a:spcPct val="0"/>
              </a:spcBef>
              <a:buFont typeface="Wingdings" charset="0"/>
              <a:buNone/>
              <a:defRPr/>
            </a:pPr>
            <a:endParaRPr lang="en-US" sz="1800" dirty="0">
              <a:latin typeface="Candara" charset="0"/>
              <a:ea typeface="MS PGothic" charset="0"/>
              <a:cs typeface="Candara" charset="0"/>
            </a:endParaRPr>
          </a:p>
          <a:p>
            <a:pPr eaLnBrk="1" hangingPunct="1">
              <a:spcBef>
                <a:spcPct val="0"/>
              </a:spcBef>
              <a:buFont typeface="Georgia" charset="0"/>
              <a:buNone/>
              <a:defRPr/>
            </a:pPr>
            <a:r>
              <a:rPr lang="en-US" dirty="0">
                <a:latin typeface="Candara" charset="0"/>
                <a:ea typeface="MS PGothic" charset="0"/>
                <a:cs typeface="Candara" charset="0"/>
              </a:rPr>
              <a:t>Leave about 5 lines blank </a:t>
            </a:r>
          </a:p>
          <a:p>
            <a:pPr eaLnBrk="1" hangingPunct="1">
              <a:spcBef>
                <a:spcPct val="0"/>
              </a:spcBef>
              <a:buFont typeface="Georgia" charset="0"/>
              <a:buNone/>
              <a:defRPr/>
            </a:pPr>
            <a:r>
              <a:rPr lang="en-US" dirty="0">
                <a:latin typeface="Candara" charset="0"/>
                <a:ea typeface="MS PGothic" charset="0"/>
                <a:cs typeface="Candara" charset="0"/>
              </a:rPr>
              <a:t>between each separate </a:t>
            </a:r>
          </a:p>
          <a:p>
            <a:pPr eaLnBrk="1" hangingPunct="1">
              <a:spcBef>
                <a:spcPct val="0"/>
              </a:spcBef>
              <a:buFont typeface="Georgia" charset="0"/>
              <a:buNone/>
              <a:defRPr/>
            </a:pPr>
            <a:r>
              <a:rPr lang="en-US" dirty="0">
                <a:latin typeface="Candara" charset="0"/>
                <a:ea typeface="MS PGothic" charset="0"/>
                <a:cs typeface="Candara" charset="0"/>
              </a:rPr>
              <a:t>component of your answer.</a:t>
            </a:r>
          </a:p>
          <a:p>
            <a:pPr eaLnBrk="1" hangingPunct="1">
              <a:spcBef>
                <a:spcPct val="0"/>
              </a:spcBef>
              <a:buFont typeface="Georgia" charset="0"/>
              <a:buNone/>
              <a:defRPr/>
            </a:pPr>
            <a:endParaRPr lang="en-US" dirty="0">
              <a:latin typeface="Candara" charset="0"/>
              <a:ea typeface="MS PGothic" charset="0"/>
              <a:cs typeface="Candara" charset="0"/>
            </a:endParaRPr>
          </a:p>
          <a:p>
            <a:pPr eaLnBrk="1" hangingPunct="1">
              <a:spcBef>
                <a:spcPct val="0"/>
              </a:spcBef>
              <a:buFont typeface="Georgia" charset="0"/>
              <a:buNone/>
              <a:defRPr/>
            </a:pPr>
            <a:r>
              <a:rPr lang="en-US" i="1" dirty="0">
                <a:latin typeface="Candara" charset="0"/>
                <a:ea typeface="MS PGothic" charset="0"/>
                <a:cs typeface="Candara" charset="0"/>
              </a:rPr>
              <a:t>FRQ directions say to not skip </a:t>
            </a:r>
          </a:p>
          <a:p>
            <a:pPr eaLnBrk="1" hangingPunct="1">
              <a:spcBef>
                <a:spcPct val="0"/>
              </a:spcBef>
              <a:buFont typeface="Georgia" charset="0"/>
              <a:buNone/>
              <a:defRPr/>
            </a:pPr>
            <a:r>
              <a:rPr lang="en-US" i="1" dirty="0">
                <a:latin typeface="Candara" charset="0"/>
                <a:ea typeface="MS PGothic" charset="0"/>
                <a:cs typeface="Candara" charset="0"/>
              </a:rPr>
              <a:t>lines, but this refers to </a:t>
            </a:r>
          </a:p>
          <a:p>
            <a:pPr eaLnBrk="1" hangingPunct="1">
              <a:spcBef>
                <a:spcPct val="0"/>
              </a:spcBef>
              <a:buFont typeface="Georgia" charset="0"/>
              <a:buNone/>
              <a:defRPr/>
            </a:pPr>
            <a:r>
              <a:rPr lang="en-US" i="1" dirty="0">
                <a:latin typeface="Candara" charset="0"/>
                <a:ea typeface="MS PGothic" charset="0"/>
                <a:cs typeface="Candara" charset="0"/>
              </a:rPr>
              <a:t>skipping every other line.  </a:t>
            </a:r>
          </a:p>
          <a:p>
            <a:pPr eaLnBrk="1" hangingPunct="1">
              <a:spcBef>
                <a:spcPct val="0"/>
              </a:spcBef>
              <a:buFont typeface="Georgia" charset="0"/>
              <a:buNone/>
              <a:defRPr/>
            </a:pPr>
            <a:r>
              <a:rPr lang="en-US" i="1" dirty="0">
                <a:latin typeface="Candara" charset="0"/>
                <a:ea typeface="MS PGothic" charset="0"/>
                <a:cs typeface="Candara" charset="0"/>
              </a:rPr>
              <a:t>SODAS spacing is acceptable.</a:t>
            </a:r>
          </a:p>
        </p:txBody>
      </p:sp>
      <p:pic>
        <p:nvPicPr>
          <p:cNvPr id="18435" name="Picture 2" descr="http://2.bp.blogspot.com/-CbhdU3D4s_Q/TqWGlRiHtXI/AAAAAAAAATg/_zQ6NYVeU8A/s1600/diet+coke.jpg">
            <a:extLst>
              <a:ext uri="{FF2B5EF4-FFF2-40B4-BE49-F238E27FC236}">
                <a16:creationId xmlns:a16="http://schemas.microsoft.com/office/drawing/2014/main" id="{BB9EF664-05C5-4958-BAB9-D9EE3BFF6E11}"/>
              </a:ext>
            </a:extLst>
          </p:cNvPr>
          <p:cNvPicPr>
            <a:picLocks noChangeAspect="1" noChangeArrowheads="1"/>
          </p:cNvPicPr>
          <p:nvPr/>
        </p:nvPicPr>
        <p:blipFill>
          <a:blip r:embed="rId3">
            <a:clrChange>
              <a:clrFrom>
                <a:srgbClr val="063266"/>
              </a:clrFrom>
              <a:clrTo>
                <a:srgbClr val="063266">
                  <a:alpha val="0"/>
                </a:srgbClr>
              </a:clrTo>
            </a:clrChange>
            <a:extLst>
              <a:ext uri="{28A0092B-C50C-407E-A947-70E740481C1C}">
                <a14:useLocalDpi xmlns:a14="http://schemas.microsoft.com/office/drawing/2010/main" val="0"/>
              </a:ext>
            </a:extLst>
          </a:blip>
          <a:srcRect l="23334" t="4153" r="23744"/>
          <a:stretch>
            <a:fillRect/>
          </a:stretch>
        </p:blipFill>
        <p:spPr bwMode="auto">
          <a:xfrm>
            <a:off x="5314950" y="0"/>
            <a:ext cx="382905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E8F8555B-D02F-4716-AB5F-8268C50BAC98}"/>
              </a:ext>
            </a:extLst>
          </p:cNvPr>
          <p:cNvSpPr>
            <a:spLocks noGrp="1"/>
          </p:cNvSpPr>
          <p:nvPr>
            <p:ph type="title"/>
          </p:nvPr>
        </p:nvSpPr>
        <p:spPr>
          <a:xfrm>
            <a:off x="228600" y="228600"/>
            <a:ext cx="7378700" cy="1143000"/>
          </a:xfrm>
        </p:spPr>
        <p:txBody>
          <a:bodyPr/>
          <a:lstStyle/>
          <a:p>
            <a:r>
              <a:rPr lang="en-US" altLang="en-US" sz="6000" b="1">
                <a:solidFill>
                  <a:srgbClr val="FF0000"/>
                </a:solidFill>
                <a:latin typeface="Candara" panose="020E0502030303020204" pitchFamily="34" charset="0"/>
              </a:rPr>
              <a:t>S</a:t>
            </a:r>
            <a:r>
              <a:rPr lang="en-US" altLang="en-US" sz="6000">
                <a:latin typeface="Candara" panose="020E0502030303020204" pitchFamily="34" charset="0"/>
              </a:rPr>
              <a:t>pace!</a:t>
            </a:r>
          </a:p>
        </p:txBody>
      </p:sp>
      <p:pic>
        <p:nvPicPr>
          <p:cNvPr id="20482" name="Picture 4" descr="spacing.jpg">
            <a:extLst>
              <a:ext uri="{FF2B5EF4-FFF2-40B4-BE49-F238E27FC236}">
                <a16:creationId xmlns:a16="http://schemas.microsoft.com/office/drawing/2014/main" id="{E88861CD-EF4C-4B18-AE21-B2BE5470523A}"/>
              </a:ext>
            </a:extLst>
          </p:cNvPr>
          <p:cNvPicPr>
            <a:picLocks noChangeAspect="1"/>
          </p:cNvPicPr>
          <p:nvPr/>
        </p:nvPicPr>
        <p:blipFill>
          <a:blip r:embed="rId2">
            <a:extLst>
              <a:ext uri="{28A0092B-C50C-407E-A947-70E740481C1C}">
                <a14:useLocalDpi xmlns:a14="http://schemas.microsoft.com/office/drawing/2010/main" val="0"/>
              </a:ext>
            </a:extLst>
          </a:blip>
          <a:srcRect t="6976" r="12624" b="9302"/>
          <a:stretch>
            <a:fillRect/>
          </a:stretch>
        </p:blipFill>
        <p:spPr bwMode="auto">
          <a:xfrm rot="5400000">
            <a:off x="-456406" y="2209006"/>
            <a:ext cx="5410200"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2" descr="http://2.bp.blogspot.com/-CbhdU3D4s_Q/TqWGlRiHtXI/AAAAAAAAATg/_zQ6NYVeU8A/s1600/diet+coke.jpg">
            <a:extLst>
              <a:ext uri="{FF2B5EF4-FFF2-40B4-BE49-F238E27FC236}">
                <a16:creationId xmlns:a16="http://schemas.microsoft.com/office/drawing/2014/main" id="{535AA2CF-4CF7-4D84-814F-973CDB86EDA3}"/>
              </a:ext>
            </a:extLst>
          </p:cNvPr>
          <p:cNvPicPr>
            <a:picLocks noChangeAspect="1" noChangeArrowheads="1"/>
          </p:cNvPicPr>
          <p:nvPr/>
        </p:nvPicPr>
        <p:blipFill>
          <a:blip r:embed="rId3">
            <a:clrChange>
              <a:clrFrom>
                <a:srgbClr val="063266"/>
              </a:clrFrom>
              <a:clrTo>
                <a:srgbClr val="063266">
                  <a:alpha val="0"/>
                </a:srgbClr>
              </a:clrTo>
            </a:clrChange>
            <a:extLst>
              <a:ext uri="{28A0092B-C50C-407E-A947-70E740481C1C}">
                <a14:useLocalDpi xmlns:a14="http://schemas.microsoft.com/office/drawing/2010/main" val="0"/>
              </a:ext>
            </a:extLst>
          </a:blip>
          <a:srcRect l="23334" t="4153" r="23744"/>
          <a:stretch>
            <a:fillRect/>
          </a:stretch>
        </p:blipFill>
        <p:spPr bwMode="auto">
          <a:xfrm>
            <a:off x="5314950" y="0"/>
            <a:ext cx="382905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3">
            <a:extLst>
              <a:ext uri="{FF2B5EF4-FFF2-40B4-BE49-F238E27FC236}">
                <a16:creationId xmlns:a16="http://schemas.microsoft.com/office/drawing/2014/main" id="{7CD7A554-4B50-4DCB-BE1C-D7BDF67221E7}"/>
              </a:ext>
            </a:extLst>
          </p:cNvPr>
          <p:cNvSpPr>
            <a:spLocks noGrp="1" noChangeArrowheads="1"/>
          </p:cNvSpPr>
          <p:nvPr>
            <p:ph type="title"/>
          </p:nvPr>
        </p:nvSpPr>
        <p:spPr>
          <a:xfrm>
            <a:off x="381000" y="457200"/>
            <a:ext cx="5314950" cy="990600"/>
          </a:xfrm>
        </p:spPr>
        <p:txBody>
          <a:bodyPr>
            <a:normAutofit fontScale="90000"/>
          </a:bodyPr>
          <a:lstStyle/>
          <a:p>
            <a:br>
              <a:rPr lang="en-US" b="1" dirty="0">
                <a:solidFill>
                  <a:srgbClr val="FF0000"/>
                </a:solidFill>
                <a:latin typeface="Candara" charset="0"/>
                <a:ea typeface="MS PGothic" charset="0"/>
                <a:cs typeface="Candara" charset="0"/>
              </a:rPr>
            </a:br>
            <a:br>
              <a:rPr lang="en-US" b="1" dirty="0">
                <a:solidFill>
                  <a:srgbClr val="FF0000"/>
                </a:solidFill>
                <a:latin typeface="Candara" charset="0"/>
                <a:ea typeface="MS PGothic" charset="0"/>
                <a:cs typeface="Candara" charset="0"/>
              </a:rPr>
            </a:br>
            <a:r>
              <a:rPr lang="en-US" sz="5300" b="1" dirty="0">
                <a:solidFill>
                  <a:srgbClr val="FF0000"/>
                </a:solidFill>
                <a:latin typeface="Candara" charset="0"/>
                <a:ea typeface="MS PGothic" charset="0"/>
                <a:cs typeface="Candara" charset="0"/>
              </a:rPr>
              <a:t>O</a:t>
            </a:r>
            <a:r>
              <a:rPr lang="en-US" sz="5300" dirty="0">
                <a:latin typeface="Candara" charset="0"/>
                <a:ea typeface="MS PGothic" charset="0"/>
                <a:cs typeface="Candara" charset="0"/>
              </a:rPr>
              <a:t>rder</a:t>
            </a:r>
            <a:endParaRPr lang="en-US" altLang="en-US" sz="5300" b="1" dirty="0">
              <a:latin typeface="Candara" panose="020E0502030303020204" pitchFamily="34" charset="0"/>
            </a:endParaRPr>
          </a:p>
        </p:txBody>
      </p:sp>
      <p:sp>
        <p:nvSpPr>
          <p:cNvPr id="20482" name="Content Placeholder 4">
            <a:extLst>
              <a:ext uri="{FF2B5EF4-FFF2-40B4-BE49-F238E27FC236}">
                <a16:creationId xmlns:a16="http://schemas.microsoft.com/office/drawing/2014/main" id="{0BACF054-BC20-4128-917D-D7E299F78BBA}"/>
              </a:ext>
            </a:extLst>
          </p:cNvPr>
          <p:cNvSpPr>
            <a:spLocks noGrp="1"/>
          </p:cNvSpPr>
          <p:nvPr>
            <p:ph idx="1"/>
          </p:nvPr>
        </p:nvSpPr>
        <p:spPr>
          <a:xfrm>
            <a:off x="242887" y="1801812"/>
            <a:ext cx="5257800" cy="5132388"/>
          </a:xfrm>
        </p:spPr>
        <p:txBody>
          <a:bodyPr/>
          <a:lstStyle/>
          <a:p>
            <a:pPr eaLnBrk="1" hangingPunct="1">
              <a:spcBef>
                <a:spcPct val="0"/>
              </a:spcBef>
              <a:buFont typeface="Georgia" charset="0"/>
              <a:buNone/>
              <a:defRPr/>
            </a:pPr>
            <a:r>
              <a:rPr lang="en-US" dirty="0">
                <a:latin typeface="Candara" charset="0"/>
                <a:ea typeface="MS PGothic" charset="0"/>
                <a:cs typeface="Candara" charset="0"/>
              </a:rPr>
              <a:t>Answer the components</a:t>
            </a:r>
          </a:p>
          <a:p>
            <a:pPr eaLnBrk="1" hangingPunct="1">
              <a:spcBef>
                <a:spcPct val="0"/>
              </a:spcBef>
              <a:buFont typeface="Georgia" charset="0"/>
              <a:buNone/>
              <a:defRPr/>
            </a:pPr>
            <a:r>
              <a:rPr lang="en-US" dirty="0">
                <a:latin typeface="Candara" charset="0"/>
                <a:ea typeface="MS PGothic" charset="0"/>
                <a:cs typeface="Candara" charset="0"/>
              </a:rPr>
              <a:t>(often presented in bullets) in </a:t>
            </a:r>
          </a:p>
          <a:p>
            <a:pPr eaLnBrk="1" hangingPunct="1">
              <a:spcBef>
                <a:spcPct val="0"/>
              </a:spcBef>
              <a:buFont typeface="Georgia" charset="0"/>
              <a:buNone/>
              <a:defRPr/>
            </a:pPr>
            <a:r>
              <a:rPr lang="en-US" dirty="0">
                <a:latin typeface="Candara" charset="0"/>
                <a:ea typeface="MS PGothic" charset="0"/>
                <a:cs typeface="Candara" charset="0"/>
              </a:rPr>
              <a:t>the same sequence that they </a:t>
            </a:r>
          </a:p>
          <a:p>
            <a:pPr eaLnBrk="1" hangingPunct="1">
              <a:spcBef>
                <a:spcPct val="0"/>
              </a:spcBef>
              <a:buFont typeface="Georgia" charset="0"/>
              <a:buNone/>
              <a:defRPr/>
            </a:pPr>
            <a:r>
              <a:rPr lang="en-US" dirty="0">
                <a:latin typeface="Candara" charset="0"/>
                <a:ea typeface="MS PGothic" charset="0"/>
                <a:cs typeface="Candara" charset="0"/>
              </a:rPr>
              <a:t>are listed in the question.</a:t>
            </a:r>
          </a:p>
          <a:p>
            <a:pPr eaLnBrk="1" hangingPunct="1">
              <a:spcBef>
                <a:spcPct val="0"/>
              </a:spcBef>
              <a:buFont typeface="Georgia" charset="0"/>
              <a:buNone/>
              <a:defRPr/>
            </a:pPr>
            <a:endParaRPr lang="en-US" dirty="0">
              <a:latin typeface="Candara" charset="0"/>
              <a:ea typeface="MS PGothic" charset="0"/>
              <a:cs typeface="Candara" charset="0"/>
            </a:endParaRPr>
          </a:p>
          <a:p>
            <a:pPr eaLnBrk="1" hangingPunct="1">
              <a:spcBef>
                <a:spcPct val="0"/>
              </a:spcBef>
              <a:buFont typeface="Georgia" charset="0"/>
              <a:buNone/>
              <a:defRPr/>
            </a:pPr>
            <a:r>
              <a:rPr lang="en-US" dirty="0">
                <a:latin typeface="Candara" charset="0"/>
                <a:ea typeface="MS PGothic" charset="0"/>
                <a:cs typeface="Candara" charset="0"/>
              </a:rPr>
              <a:t>While there are bullet points </a:t>
            </a:r>
          </a:p>
          <a:p>
            <a:pPr eaLnBrk="1" hangingPunct="1">
              <a:spcBef>
                <a:spcPct val="0"/>
              </a:spcBef>
              <a:buFont typeface="Georgia" charset="0"/>
              <a:buNone/>
              <a:defRPr/>
            </a:pPr>
            <a:r>
              <a:rPr lang="en-US" dirty="0">
                <a:latin typeface="Candara" charset="0"/>
                <a:ea typeface="MS PGothic" charset="0"/>
                <a:cs typeface="Candara" charset="0"/>
              </a:rPr>
              <a:t>in the question, you SHOULD </a:t>
            </a:r>
          </a:p>
          <a:p>
            <a:pPr eaLnBrk="1" hangingPunct="1">
              <a:spcBef>
                <a:spcPct val="0"/>
              </a:spcBef>
              <a:buFont typeface="Georgia" charset="0"/>
              <a:buNone/>
              <a:defRPr/>
            </a:pPr>
            <a:r>
              <a:rPr lang="en-US" dirty="0">
                <a:latin typeface="Candara" charset="0"/>
                <a:ea typeface="MS PGothic" charset="0"/>
                <a:cs typeface="Candara" charset="0"/>
              </a:rPr>
              <a:t>NOT use bullet points in your </a:t>
            </a:r>
          </a:p>
          <a:p>
            <a:pPr eaLnBrk="1" hangingPunct="1">
              <a:spcBef>
                <a:spcPct val="0"/>
              </a:spcBef>
              <a:buFont typeface="Georgia" charset="0"/>
              <a:buNone/>
              <a:defRPr/>
            </a:pPr>
            <a:r>
              <a:rPr lang="en-US" dirty="0">
                <a:latin typeface="Candara" charset="0"/>
                <a:ea typeface="MS PGothic" charset="0"/>
                <a:cs typeface="Candara" charset="0"/>
              </a:rPr>
              <a:t>answer.</a:t>
            </a:r>
          </a:p>
        </p:txBody>
      </p:sp>
      <p:pic>
        <p:nvPicPr>
          <p:cNvPr id="21507" name="Picture 2" descr="http://2.bp.blogspot.com/-CbhdU3D4s_Q/TqWGlRiHtXI/AAAAAAAAATg/_zQ6NYVeU8A/s1600/diet+coke.jpg">
            <a:extLst>
              <a:ext uri="{FF2B5EF4-FFF2-40B4-BE49-F238E27FC236}">
                <a16:creationId xmlns:a16="http://schemas.microsoft.com/office/drawing/2014/main" id="{2322116A-625A-4D89-B3A6-D2A1FBF515DC}"/>
              </a:ext>
            </a:extLst>
          </p:cNvPr>
          <p:cNvPicPr>
            <a:picLocks noChangeAspect="1" noChangeArrowheads="1"/>
          </p:cNvPicPr>
          <p:nvPr/>
        </p:nvPicPr>
        <p:blipFill>
          <a:blip r:embed="rId3">
            <a:clrChange>
              <a:clrFrom>
                <a:srgbClr val="063266"/>
              </a:clrFrom>
              <a:clrTo>
                <a:srgbClr val="063266">
                  <a:alpha val="0"/>
                </a:srgbClr>
              </a:clrTo>
            </a:clrChange>
            <a:extLst>
              <a:ext uri="{28A0092B-C50C-407E-A947-70E740481C1C}">
                <a14:useLocalDpi xmlns:a14="http://schemas.microsoft.com/office/drawing/2010/main" val="0"/>
              </a:ext>
            </a:extLst>
          </a:blip>
          <a:srcRect l="23334" t="4153" r="23744"/>
          <a:stretch>
            <a:fillRect/>
          </a:stretch>
        </p:blipFill>
        <p:spPr bwMode="auto">
          <a:xfrm>
            <a:off x="5314950" y="0"/>
            <a:ext cx="382905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3">
            <a:extLst>
              <a:ext uri="{FF2B5EF4-FFF2-40B4-BE49-F238E27FC236}">
                <a16:creationId xmlns:a16="http://schemas.microsoft.com/office/drawing/2014/main" id="{307B2759-5AD8-493E-A9E0-287E65126990}"/>
              </a:ext>
            </a:extLst>
          </p:cNvPr>
          <p:cNvSpPr>
            <a:spLocks noGrp="1" noChangeArrowheads="1"/>
          </p:cNvSpPr>
          <p:nvPr>
            <p:ph type="title"/>
          </p:nvPr>
        </p:nvSpPr>
        <p:spPr>
          <a:xfrm>
            <a:off x="304800" y="-15875"/>
            <a:ext cx="5314950" cy="1066800"/>
          </a:xfrm>
        </p:spPr>
        <p:txBody>
          <a:bodyPr/>
          <a:lstStyle/>
          <a:p>
            <a:r>
              <a:rPr lang="en-US" altLang="en-US" b="1">
                <a:latin typeface="Candara" panose="020E0502030303020204" pitchFamily="34" charset="0"/>
              </a:rPr>
              <a:t>SODAS</a:t>
            </a:r>
          </a:p>
        </p:txBody>
      </p:sp>
      <p:sp>
        <p:nvSpPr>
          <p:cNvPr id="22530" name="Content Placeholder 4">
            <a:extLst>
              <a:ext uri="{FF2B5EF4-FFF2-40B4-BE49-F238E27FC236}">
                <a16:creationId xmlns:a16="http://schemas.microsoft.com/office/drawing/2014/main" id="{430A19C2-7CE0-4C07-81EA-74A51A6C06E5}"/>
              </a:ext>
            </a:extLst>
          </p:cNvPr>
          <p:cNvSpPr>
            <a:spLocks noGrp="1" noChangeArrowheads="1"/>
          </p:cNvSpPr>
          <p:nvPr>
            <p:ph idx="1"/>
          </p:nvPr>
        </p:nvSpPr>
        <p:spPr>
          <a:xfrm>
            <a:off x="381000" y="858838"/>
            <a:ext cx="5314950" cy="6019800"/>
          </a:xfrm>
        </p:spPr>
        <p:txBody>
          <a:bodyPr/>
          <a:lstStyle/>
          <a:p>
            <a:pPr marL="0" indent="0" eaLnBrk="1" hangingPunct="1">
              <a:spcBef>
                <a:spcPct val="0"/>
              </a:spcBef>
              <a:buFont typeface="Wingdings" charset="0"/>
              <a:buNone/>
              <a:defRPr/>
            </a:pPr>
            <a:r>
              <a:rPr lang="en-US" sz="4800" b="1" dirty="0">
                <a:solidFill>
                  <a:srgbClr val="FF0000"/>
                </a:solidFill>
                <a:latin typeface="Candara" charset="0"/>
                <a:ea typeface="MS PGothic" charset="0"/>
                <a:cs typeface="Candara" charset="0"/>
              </a:rPr>
              <a:t>D</a:t>
            </a:r>
            <a:r>
              <a:rPr lang="en-US" sz="4800" dirty="0">
                <a:latin typeface="Candara" charset="0"/>
                <a:ea typeface="MS PGothic" charset="0"/>
                <a:cs typeface="Candara" charset="0"/>
              </a:rPr>
              <a:t>efine</a:t>
            </a:r>
          </a:p>
          <a:p>
            <a:pPr eaLnBrk="1" hangingPunct="1">
              <a:spcBef>
                <a:spcPct val="0"/>
              </a:spcBef>
              <a:buFont typeface="Wingdings" charset="0"/>
              <a:buNone/>
              <a:defRPr/>
            </a:pPr>
            <a:endParaRPr lang="en-US" sz="1200" dirty="0">
              <a:latin typeface="Candara" charset="0"/>
              <a:ea typeface="MS PGothic" charset="0"/>
              <a:cs typeface="Candara" charset="0"/>
            </a:endParaRPr>
          </a:p>
          <a:p>
            <a:pPr eaLnBrk="1" hangingPunct="1">
              <a:spcBef>
                <a:spcPct val="0"/>
              </a:spcBef>
              <a:buFont typeface="Georgia" charset="0"/>
              <a:buNone/>
              <a:defRPr/>
            </a:pPr>
            <a:r>
              <a:rPr lang="en-US" sz="2800" dirty="0">
                <a:latin typeface="Candara" charset="0"/>
                <a:ea typeface="MS PGothic" charset="0"/>
                <a:cs typeface="Candara" charset="0"/>
              </a:rPr>
              <a:t>Briefly explain each </a:t>
            </a:r>
          </a:p>
          <a:p>
            <a:pPr eaLnBrk="1" hangingPunct="1">
              <a:spcBef>
                <a:spcPct val="0"/>
              </a:spcBef>
              <a:buFont typeface="Georgia" charset="0"/>
              <a:buNone/>
              <a:defRPr/>
            </a:pPr>
            <a:r>
              <a:rPr lang="en-US" sz="2800" dirty="0">
                <a:latin typeface="Candara" charset="0"/>
                <a:ea typeface="MS PGothic" charset="0"/>
                <a:cs typeface="Candara" charset="0"/>
              </a:rPr>
              <a:t>concept using specific </a:t>
            </a:r>
          </a:p>
          <a:p>
            <a:pPr eaLnBrk="1" hangingPunct="1">
              <a:spcBef>
                <a:spcPct val="0"/>
              </a:spcBef>
              <a:buFont typeface="Georgia" charset="0"/>
              <a:buNone/>
              <a:defRPr/>
            </a:pPr>
            <a:r>
              <a:rPr lang="en-US" sz="2800" dirty="0">
                <a:latin typeface="Candara" charset="0"/>
                <a:ea typeface="MS PGothic" charset="0"/>
                <a:cs typeface="Candara" charset="0"/>
              </a:rPr>
              <a:t>psychological terminology.</a:t>
            </a:r>
          </a:p>
          <a:p>
            <a:pPr eaLnBrk="1" hangingPunct="1">
              <a:spcBef>
                <a:spcPct val="0"/>
              </a:spcBef>
              <a:buFont typeface="Georgia" charset="0"/>
              <a:buNone/>
              <a:defRPr/>
            </a:pPr>
            <a:endParaRPr lang="en-US" sz="2800" dirty="0">
              <a:latin typeface="Candara" charset="0"/>
              <a:ea typeface="MS PGothic" charset="0"/>
              <a:cs typeface="Candara" charset="0"/>
            </a:endParaRPr>
          </a:p>
          <a:p>
            <a:pPr eaLnBrk="1" hangingPunct="1">
              <a:spcBef>
                <a:spcPct val="0"/>
              </a:spcBef>
              <a:buFont typeface="Georgia" charset="0"/>
              <a:buNone/>
              <a:defRPr/>
            </a:pPr>
            <a:r>
              <a:rPr lang="en-US" sz="2800" dirty="0">
                <a:latin typeface="Candara" charset="0"/>
                <a:ea typeface="MS PGothic" charset="0"/>
                <a:cs typeface="Candara" charset="0"/>
              </a:rPr>
              <a:t>If the term is similar to another </a:t>
            </a:r>
          </a:p>
          <a:p>
            <a:pPr eaLnBrk="1" hangingPunct="1">
              <a:spcBef>
                <a:spcPct val="0"/>
              </a:spcBef>
              <a:buFont typeface="Georgia" charset="0"/>
              <a:buNone/>
              <a:defRPr/>
            </a:pPr>
            <a:r>
              <a:rPr lang="en-US" sz="2800" dirty="0">
                <a:latin typeface="Candara" charset="0"/>
                <a:ea typeface="MS PGothic" charset="0"/>
                <a:cs typeface="Candara" charset="0"/>
              </a:rPr>
              <a:t>term that is covered in the </a:t>
            </a:r>
          </a:p>
          <a:p>
            <a:pPr eaLnBrk="1" hangingPunct="1">
              <a:spcBef>
                <a:spcPct val="0"/>
              </a:spcBef>
              <a:buFont typeface="Georgia" charset="0"/>
              <a:buNone/>
              <a:defRPr/>
            </a:pPr>
            <a:r>
              <a:rPr lang="en-US" sz="2800" dirty="0">
                <a:latin typeface="Candara" charset="0"/>
                <a:ea typeface="MS PGothic" charset="0"/>
                <a:cs typeface="Candara" charset="0"/>
              </a:rPr>
              <a:t>unit/course, make sure that </a:t>
            </a:r>
          </a:p>
          <a:p>
            <a:pPr eaLnBrk="1" hangingPunct="1">
              <a:spcBef>
                <a:spcPct val="0"/>
              </a:spcBef>
              <a:buFont typeface="Georgia" charset="0"/>
              <a:buNone/>
              <a:defRPr/>
            </a:pPr>
            <a:r>
              <a:rPr lang="en-US" sz="2800" dirty="0">
                <a:latin typeface="Candara" charset="0"/>
                <a:ea typeface="MS PGothic" charset="0"/>
                <a:cs typeface="Candara" charset="0"/>
              </a:rPr>
              <a:t>you make it clearly </a:t>
            </a:r>
          </a:p>
          <a:p>
            <a:pPr eaLnBrk="1" hangingPunct="1">
              <a:spcBef>
                <a:spcPct val="0"/>
              </a:spcBef>
              <a:buFont typeface="Georgia" charset="0"/>
              <a:buNone/>
              <a:defRPr/>
            </a:pPr>
            <a:r>
              <a:rPr lang="en-US" sz="2800" dirty="0">
                <a:latin typeface="Candara" charset="0"/>
                <a:ea typeface="MS PGothic" charset="0"/>
                <a:cs typeface="Candara" charset="0"/>
              </a:rPr>
              <a:t>distinguishable from all similar </a:t>
            </a:r>
          </a:p>
          <a:p>
            <a:pPr eaLnBrk="1" hangingPunct="1">
              <a:spcBef>
                <a:spcPct val="0"/>
              </a:spcBef>
              <a:buFont typeface="Georgia" charset="0"/>
              <a:buNone/>
              <a:defRPr/>
            </a:pPr>
            <a:r>
              <a:rPr lang="en-US" sz="2800" dirty="0">
                <a:latin typeface="Candara" charset="0"/>
                <a:ea typeface="MS PGothic" charset="0"/>
                <a:cs typeface="Candara" charset="0"/>
              </a:rPr>
              <a:t>terms.  </a:t>
            </a:r>
          </a:p>
          <a:p>
            <a:pPr eaLnBrk="1" hangingPunct="1">
              <a:spcBef>
                <a:spcPct val="0"/>
              </a:spcBef>
              <a:buFont typeface="Georgia" charset="0"/>
              <a:buNone/>
              <a:defRPr/>
            </a:pPr>
            <a:endParaRPr lang="en-US" dirty="0">
              <a:ea typeface="MS PGothic" charset="0"/>
              <a:cs typeface="MS PGothic" charset="0"/>
            </a:endParaRPr>
          </a:p>
        </p:txBody>
      </p:sp>
      <p:pic>
        <p:nvPicPr>
          <p:cNvPr id="23555" name="Picture 2" descr="http://2.bp.blogspot.com/-CbhdU3D4s_Q/TqWGlRiHtXI/AAAAAAAAATg/_zQ6NYVeU8A/s1600/diet+coke.jpg">
            <a:extLst>
              <a:ext uri="{FF2B5EF4-FFF2-40B4-BE49-F238E27FC236}">
                <a16:creationId xmlns:a16="http://schemas.microsoft.com/office/drawing/2014/main" id="{4E1F5740-8831-40FF-B78F-04ED6ECD8692}"/>
              </a:ext>
            </a:extLst>
          </p:cNvPr>
          <p:cNvPicPr>
            <a:picLocks noChangeAspect="1" noChangeArrowheads="1"/>
          </p:cNvPicPr>
          <p:nvPr/>
        </p:nvPicPr>
        <p:blipFill>
          <a:blip r:embed="rId3">
            <a:clrChange>
              <a:clrFrom>
                <a:srgbClr val="063266"/>
              </a:clrFrom>
              <a:clrTo>
                <a:srgbClr val="063266">
                  <a:alpha val="0"/>
                </a:srgbClr>
              </a:clrTo>
            </a:clrChange>
            <a:extLst>
              <a:ext uri="{28A0092B-C50C-407E-A947-70E740481C1C}">
                <a14:useLocalDpi xmlns:a14="http://schemas.microsoft.com/office/drawing/2010/main" val="0"/>
              </a:ext>
            </a:extLst>
          </a:blip>
          <a:srcRect l="23334" t="4153" r="23744"/>
          <a:stretch>
            <a:fillRect/>
          </a:stretch>
        </p:blipFill>
        <p:spPr bwMode="auto">
          <a:xfrm>
            <a:off x="5314950" y="0"/>
            <a:ext cx="382905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3">
            <a:extLst>
              <a:ext uri="{FF2B5EF4-FFF2-40B4-BE49-F238E27FC236}">
                <a16:creationId xmlns:a16="http://schemas.microsoft.com/office/drawing/2014/main" id="{29515F1B-664D-46D9-AB67-2CE0E1F7B6A5}"/>
              </a:ext>
            </a:extLst>
          </p:cNvPr>
          <p:cNvSpPr>
            <a:spLocks noGrp="1" noChangeArrowheads="1"/>
          </p:cNvSpPr>
          <p:nvPr>
            <p:ph type="title"/>
          </p:nvPr>
        </p:nvSpPr>
        <p:spPr>
          <a:xfrm>
            <a:off x="457200" y="-1588"/>
            <a:ext cx="5303838" cy="1066801"/>
          </a:xfrm>
        </p:spPr>
        <p:txBody>
          <a:bodyPr/>
          <a:lstStyle/>
          <a:p>
            <a:r>
              <a:rPr lang="en-US" altLang="en-US" b="1">
                <a:latin typeface="Candara" panose="020E0502030303020204" pitchFamily="34" charset="0"/>
              </a:rPr>
              <a:t>SODAS</a:t>
            </a:r>
          </a:p>
        </p:txBody>
      </p:sp>
      <p:sp>
        <p:nvSpPr>
          <p:cNvPr id="25602" name="Content Placeholder 4">
            <a:extLst>
              <a:ext uri="{FF2B5EF4-FFF2-40B4-BE49-F238E27FC236}">
                <a16:creationId xmlns:a16="http://schemas.microsoft.com/office/drawing/2014/main" id="{1A2CFCAF-6506-4FCF-BB9D-61B27600344A}"/>
              </a:ext>
            </a:extLst>
          </p:cNvPr>
          <p:cNvSpPr>
            <a:spLocks noGrp="1"/>
          </p:cNvSpPr>
          <p:nvPr>
            <p:ph idx="1"/>
          </p:nvPr>
        </p:nvSpPr>
        <p:spPr>
          <a:xfrm>
            <a:off x="304800" y="1066800"/>
            <a:ext cx="5214938" cy="5105400"/>
          </a:xfrm>
        </p:spPr>
        <p:txBody>
          <a:bodyPr/>
          <a:lstStyle/>
          <a:p>
            <a:pPr marL="0" indent="0" eaLnBrk="1" hangingPunct="1">
              <a:spcBef>
                <a:spcPct val="0"/>
              </a:spcBef>
              <a:buFont typeface="Wingdings" panose="05000000000000000000" pitchFamily="2" charset="2"/>
              <a:buNone/>
            </a:pPr>
            <a:r>
              <a:rPr lang="en-US" altLang="en-US" sz="4800" b="1" dirty="0">
                <a:solidFill>
                  <a:srgbClr val="FF0000"/>
                </a:solidFill>
                <a:latin typeface="Candara" panose="020E0502030303020204" pitchFamily="34" charset="0"/>
              </a:rPr>
              <a:t>Apply</a:t>
            </a:r>
            <a:r>
              <a:rPr lang="en-US" altLang="en-US" sz="4800" dirty="0">
                <a:latin typeface="Candara" panose="020E0502030303020204" pitchFamily="34" charset="0"/>
              </a:rPr>
              <a:t> to the scenario</a:t>
            </a:r>
          </a:p>
          <a:p>
            <a:pPr marL="0" indent="0" eaLnBrk="1" hangingPunct="1">
              <a:spcBef>
                <a:spcPct val="0"/>
              </a:spcBef>
              <a:buFont typeface="Georgia" panose="02040502050405020303" pitchFamily="18" charset="0"/>
              <a:buNone/>
            </a:pPr>
            <a:endParaRPr lang="en-US" altLang="en-US" sz="1800" dirty="0">
              <a:latin typeface="Candara" panose="020E0502030303020204" pitchFamily="34" charset="0"/>
            </a:endParaRPr>
          </a:p>
          <a:p>
            <a:pPr marL="0" indent="0" eaLnBrk="1" hangingPunct="1">
              <a:spcBef>
                <a:spcPct val="0"/>
              </a:spcBef>
              <a:buFont typeface="Georgia" panose="02040502050405020303" pitchFamily="18" charset="0"/>
              <a:buNone/>
            </a:pPr>
            <a:r>
              <a:rPr lang="en-US" altLang="en-US" sz="3000" dirty="0">
                <a:latin typeface="Candara" panose="020E0502030303020204" pitchFamily="34" charset="0"/>
              </a:rPr>
              <a:t>Relate the term to the scenario </a:t>
            </a:r>
          </a:p>
          <a:p>
            <a:pPr marL="0" indent="0" eaLnBrk="1" hangingPunct="1">
              <a:spcBef>
                <a:spcPct val="0"/>
              </a:spcBef>
              <a:buFont typeface="Georgia" panose="02040502050405020303" pitchFamily="18" charset="0"/>
              <a:buNone/>
            </a:pPr>
            <a:r>
              <a:rPr lang="en-US" altLang="en-US" sz="3000" dirty="0">
                <a:latin typeface="Candara" panose="020E0502030303020204" pitchFamily="34" charset="0"/>
              </a:rPr>
              <a:t>or connect terms as directed. </a:t>
            </a:r>
          </a:p>
          <a:p>
            <a:pPr marL="0" indent="0" eaLnBrk="1" hangingPunct="1">
              <a:spcBef>
                <a:spcPct val="0"/>
              </a:spcBef>
              <a:buClr>
                <a:schemeClr val="tx1"/>
              </a:buClr>
              <a:buFont typeface="Wingdings" panose="05000000000000000000" pitchFamily="2" charset="2"/>
              <a:buChar char="§"/>
            </a:pPr>
            <a:endParaRPr lang="en-US" altLang="en-US" sz="3000" dirty="0">
              <a:latin typeface="Candara" panose="020E0502030303020204" pitchFamily="34" charset="0"/>
            </a:endParaRPr>
          </a:p>
          <a:p>
            <a:pPr marL="0" indent="0" eaLnBrk="1" hangingPunct="1">
              <a:spcBef>
                <a:spcPct val="0"/>
              </a:spcBef>
              <a:buClr>
                <a:schemeClr val="tx1"/>
              </a:buClr>
              <a:buNone/>
            </a:pPr>
            <a:r>
              <a:rPr lang="en-US" altLang="en-US" sz="3000" dirty="0">
                <a:latin typeface="Candara" panose="020E0502030303020204" pitchFamily="34" charset="0"/>
              </a:rPr>
              <a:t>Pay particular attention to </a:t>
            </a:r>
          </a:p>
          <a:p>
            <a:pPr marL="0" indent="0" eaLnBrk="1" hangingPunct="1">
              <a:spcBef>
                <a:spcPct val="0"/>
              </a:spcBef>
              <a:buClr>
                <a:schemeClr val="tx1"/>
              </a:buClr>
              <a:buFont typeface="Wingdings" panose="05000000000000000000" pitchFamily="2" charset="2"/>
              <a:buNone/>
            </a:pPr>
            <a:r>
              <a:rPr lang="en-US" altLang="en-US" sz="3000" dirty="0">
                <a:latin typeface="Candara" panose="020E0502030303020204" pitchFamily="34" charset="0"/>
              </a:rPr>
              <a:t>specific instructions in the prompt. </a:t>
            </a:r>
          </a:p>
        </p:txBody>
      </p:sp>
      <p:pic>
        <p:nvPicPr>
          <p:cNvPr id="25603" name="Picture 2" descr="http://2.bp.blogspot.com/-CbhdU3D4s_Q/TqWGlRiHtXI/AAAAAAAAATg/_zQ6NYVeU8A/s1600/diet+coke.jpg">
            <a:extLst>
              <a:ext uri="{FF2B5EF4-FFF2-40B4-BE49-F238E27FC236}">
                <a16:creationId xmlns:a16="http://schemas.microsoft.com/office/drawing/2014/main" id="{1B5B7E25-70C1-4893-B408-FE834E177BCC}"/>
              </a:ext>
            </a:extLst>
          </p:cNvPr>
          <p:cNvPicPr>
            <a:picLocks noChangeAspect="1" noChangeArrowheads="1"/>
          </p:cNvPicPr>
          <p:nvPr/>
        </p:nvPicPr>
        <p:blipFill>
          <a:blip r:embed="rId3">
            <a:clrChange>
              <a:clrFrom>
                <a:srgbClr val="063266"/>
              </a:clrFrom>
              <a:clrTo>
                <a:srgbClr val="063266">
                  <a:alpha val="0"/>
                </a:srgbClr>
              </a:clrTo>
            </a:clrChange>
            <a:extLst>
              <a:ext uri="{28A0092B-C50C-407E-A947-70E740481C1C}">
                <a14:useLocalDpi xmlns:a14="http://schemas.microsoft.com/office/drawing/2010/main" val="0"/>
              </a:ext>
            </a:extLst>
          </a:blip>
          <a:srcRect l="23334" t="4153" r="23744"/>
          <a:stretch>
            <a:fillRect/>
          </a:stretch>
        </p:blipFill>
        <p:spPr bwMode="auto">
          <a:xfrm>
            <a:off x="5610225" y="0"/>
            <a:ext cx="3533775"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3">
            <a:extLst>
              <a:ext uri="{FF2B5EF4-FFF2-40B4-BE49-F238E27FC236}">
                <a16:creationId xmlns:a16="http://schemas.microsoft.com/office/drawing/2014/main" id="{8AD07693-F371-4A4E-9FCA-EF014158AC28}"/>
              </a:ext>
            </a:extLst>
          </p:cNvPr>
          <p:cNvSpPr>
            <a:spLocks noGrp="1" noChangeArrowheads="1"/>
          </p:cNvSpPr>
          <p:nvPr>
            <p:ph type="title"/>
          </p:nvPr>
        </p:nvSpPr>
        <p:spPr>
          <a:xfrm>
            <a:off x="304800" y="0"/>
            <a:ext cx="5314950" cy="1066800"/>
          </a:xfrm>
        </p:spPr>
        <p:txBody>
          <a:bodyPr/>
          <a:lstStyle/>
          <a:p>
            <a:r>
              <a:rPr lang="en-US" altLang="en-US" b="1">
                <a:latin typeface="Candara" panose="020E0502030303020204" pitchFamily="34" charset="0"/>
              </a:rPr>
              <a:t>SODAS</a:t>
            </a:r>
          </a:p>
        </p:txBody>
      </p:sp>
      <p:sp>
        <p:nvSpPr>
          <p:cNvPr id="26626" name="Content Placeholder 4">
            <a:extLst>
              <a:ext uri="{FF2B5EF4-FFF2-40B4-BE49-F238E27FC236}">
                <a16:creationId xmlns:a16="http://schemas.microsoft.com/office/drawing/2014/main" id="{20AEE1D6-6E0C-4135-9EE7-09D2A15943FC}"/>
              </a:ext>
            </a:extLst>
          </p:cNvPr>
          <p:cNvSpPr>
            <a:spLocks noGrp="1" noChangeArrowheads="1"/>
          </p:cNvSpPr>
          <p:nvPr>
            <p:ph idx="1"/>
          </p:nvPr>
        </p:nvSpPr>
        <p:spPr>
          <a:xfrm>
            <a:off x="304800" y="914400"/>
            <a:ext cx="5029200" cy="5943600"/>
          </a:xfrm>
        </p:spPr>
        <p:txBody>
          <a:bodyPr/>
          <a:lstStyle/>
          <a:p>
            <a:pPr marL="0" indent="0" eaLnBrk="1" hangingPunct="1">
              <a:spcBef>
                <a:spcPct val="0"/>
              </a:spcBef>
              <a:buFont typeface="Wingdings" charset="0"/>
              <a:buNone/>
              <a:defRPr/>
            </a:pPr>
            <a:r>
              <a:rPr lang="en-US" sz="4800" b="1" dirty="0">
                <a:solidFill>
                  <a:srgbClr val="FF0000"/>
                </a:solidFill>
                <a:latin typeface="Candara" charset="0"/>
                <a:ea typeface="MS PGothic" charset="0"/>
                <a:cs typeface="Candara" charset="0"/>
              </a:rPr>
              <a:t>S</a:t>
            </a:r>
            <a:r>
              <a:rPr lang="en-US" sz="4800" dirty="0">
                <a:latin typeface="Candara" charset="0"/>
                <a:ea typeface="MS PGothic" charset="0"/>
                <a:cs typeface="Candara" charset="0"/>
              </a:rPr>
              <a:t>ynonyms</a:t>
            </a:r>
          </a:p>
          <a:p>
            <a:pPr eaLnBrk="1" hangingPunct="1">
              <a:lnSpc>
                <a:spcPct val="110000"/>
              </a:lnSpc>
              <a:spcBef>
                <a:spcPct val="0"/>
              </a:spcBef>
              <a:buFont typeface="Georgia" charset="0"/>
              <a:buNone/>
              <a:defRPr/>
            </a:pPr>
            <a:endParaRPr lang="en-US" dirty="0">
              <a:latin typeface="Candara" charset="0"/>
              <a:ea typeface="MS PGothic" charset="0"/>
              <a:cs typeface="Candara" charset="0"/>
            </a:endParaRPr>
          </a:p>
          <a:p>
            <a:pPr eaLnBrk="1" hangingPunct="1">
              <a:spcBef>
                <a:spcPct val="0"/>
              </a:spcBef>
              <a:buFont typeface="Georgia" charset="0"/>
              <a:buNone/>
              <a:defRPr/>
            </a:pPr>
            <a:r>
              <a:rPr lang="en-US" dirty="0">
                <a:latin typeface="Candara" charset="0"/>
                <a:ea typeface="MS PGothic" charset="0"/>
                <a:cs typeface="Candara" charset="0"/>
              </a:rPr>
              <a:t>Do not use the term itself </a:t>
            </a:r>
          </a:p>
          <a:p>
            <a:pPr eaLnBrk="1" hangingPunct="1">
              <a:spcBef>
                <a:spcPct val="0"/>
              </a:spcBef>
              <a:buFont typeface="Georgia" charset="0"/>
              <a:buNone/>
              <a:defRPr/>
            </a:pPr>
            <a:r>
              <a:rPr lang="en-US" dirty="0">
                <a:latin typeface="Candara" charset="0"/>
                <a:ea typeface="MS PGothic" charset="0"/>
                <a:cs typeface="Candara" charset="0"/>
              </a:rPr>
              <a:t>in the definition or the</a:t>
            </a:r>
          </a:p>
          <a:p>
            <a:pPr eaLnBrk="1" hangingPunct="1">
              <a:spcBef>
                <a:spcPct val="0"/>
              </a:spcBef>
              <a:buFont typeface="Georgia" charset="0"/>
              <a:buNone/>
              <a:defRPr/>
            </a:pPr>
            <a:r>
              <a:rPr lang="en-US" dirty="0">
                <a:latin typeface="Candara" charset="0"/>
                <a:ea typeface="MS PGothic" charset="0"/>
                <a:cs typeface="Candara" charset="0"/>
              </a:rPr>
              <a:t>application of the concept. </a:t>
            </a:r>
          </a:p>
          <a:p>
            <a:pPr eaLnBrk="1" hangingPunct="1">
              <a:spcBef>
                <a:spcPct val="0"/>
              </a:spcBef>
              <a:buFont typeface="Georgia" charset="0"/>
              <a:buNone/>
              <a:defRPr/>
            </a:pPr>
            <a:r>
              <a:rPr lang="en-US" dirty="0">
                <a:latin typeface="Candara" charset="0"/>
                <a:ea typeface="MS PGothic" charset="0"/>
                <a:cs typeface="Candara" charset="0"/>
              </a:rPr>
              <a:t>In other words, DO NOT use </a:t>
            </a:r>
          </a:p>
          <a:p>
            <a:pPr eaLnBrk="1" hangingPunct="1">
              <a:spcBef>
                <a:spcPct val="0"/>
              </a:spcBef>
              <a:buFont typeface="Georgia" charset="0"/>
              <a:buNone/>
              <a:defRPr/>
            </a:pPr>
            <a:r>
              <a:rPr lang="en-US" dirty="0">
                <a:latin typeface="Candara" charset="0"/>
                <a:ea typeface="MS PGothic" charset="0"/>
                <a:cs typeface="Candara" charset="0"/>
              </a:rPr>
              <a:t>The word to define itself- use </a:t>
            </a:r>
          </a:p>
          <a:p>
            <a:pPr eaLnBrk="1" hangingPunct="1">
              <a:spcBef>
                <a:spcPct val="0"/>
              </a:spcBef>
              <a:buFont typeface="Georgia" charset="0"/>
              <a:buNone/>
              <a:defRPr/>
            </a:pPr>
            <a:r>
              <a:rPr lang="en-US" dirty="0">
                <a:latin typeface="Candara" charset="0"/>
                <a:ea typeface="MS PGothic" charset="0"/>
                <a:cs typeface="Candara" charset="0"/>
              </a:rPr>
              <a:t>a synonym!</a:t>
            </a:r>
          </a:p>
          <a:p>
            <a:pPr eaLnBrk="1" hangingPunct="1">
              <a:buFont typeface="Georgia" charset="0"/>
              <a:buNone/>
              <a:defRPr/>
            </a:pPr>
            <a:endParaRPr lang="en-US" u="sng" dirty="0">
              <a:ea typeface="MS PGothic" charset="0"/>
              <a:cs typeface="MS PGothic" charset="0"/>
            </a:endParaRPr>
          </a:p>
        </p:txBody>
      </p:sp>
      <p:pic>
        <p:nvPicPr>
          <p:cNvPr id="27651" name="Picture 2" descr="http://2.bp.blogspot.com/-CbhdU3D4s_Q/TqWGlRiHtXI/AAAAAAAAATg/_zQ6NYVeU8A/s1600/diet+coke.jpg">
            <a:extLst>
              <a:ext uri="{FF2B5EF4-FFF2-40B4-BE49-F238E27FC236}">
                <a16:creationId xmlns:a16="http://schemas.microsoft.com/office/drawing/2014/main" id="{4931ECD9-D562-47B1-B8A8-EC8F633D1CA6}"/>
              </a:ext>
            </a:extLst>
          </p:cNvPr>
          <p:cNvPicPr>
            <a:picLocks noChangeAspect="1" noChangeArrowheads="1"/>
          </p:cNvPicPr>
          <p:nvPr/>
        </p:nvPicPr>
        <p:blipFill>
          <a:blip r:embed="rId3">
            <a:clrChange>
              <a:clrFrom>
                <a:srgbClr val="063266"/>
              </a:clrFrom>
              <a:clrTo>
                <a:srgbClr val="063266">
                  <a:alpha val="0"/>
                </a:srgbClr>
              </a:clrTo>
            </a:clrChange>
            <a:extLst>
              <a:ext uri="{28A0092B-C50C-407E-A947-70E740481C1C}">
                <a14:useLocalDpi xmlns:a14="http://schemas.microsoft.com/office/drawing/2010/main" val="0"/>
              </a:ext>
            </a:extLst>
          </a:blip>
          <a:srcRect l="23334" t="4153" r="23744"/>
          <a:stretch>
            <a:fillRect/>
          </a:stretch>
        </p:blipFill>
        <p:spPr bwMode="auto">
          <a:xfrm>
            <a:off x="5314950" y="0"/>
            <a:ext cx="382905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3">
            <a:extLst>
              <a:ext uri="{FF2B5EF4-FFF2-40B4-BE49-F238E27FC236}">
                <a16:creationId xmlns:a16="http://schemas.microsoft.com/office/drawing/2014/main" id="{EC55E6D0-B7C1-4F96-B524-3EFC99C141F1}"/>
              </a:ext>
            </a:extLst>
          </p:cNvPr>
          <p:cNvSpPr>
            <a:spLocks noGrp="1" noChangeArrowheads="1"/>
          </p:cNvSpPr>
          <p:nvPr>
            <p:ph type="title"/>
          </p:nvPr>
        </p:nvSpPr>
        <p:spPr>
          <a:xfrm>
            <a:off x="457200" y="0"/>
            <a:ext cx="7545388" cy="990600"/>
          </a:xfrm>
        </p:spPr>
        <p:txBody>
          <a:bodyPr/>
          <a:lstStyle/>
          <a:p>
            <a:r>
              <a:rPr lang="en-US" altLang="en-US" b="1">
                <a:latin typeface="Candara" panose="020E0502030303020204" pitchFamily="34" charset="0"/>
              </a:rPr>
              <a:t>SODAS</a:t>
            </a:r>
          </a:p>
        </p:txBody>
      </p:sp>
      <p:sp>
        <p:nvSpPr>
          <p:cNvPr id="28674" name="Content Placeholder 4">
            <a:extLst>
              <a:ext uri="{FF2B5EF4-FFF2-40B4-BE49-F238E27FC236}">
                <a16:creationId xmlns:a16="http://schemas.microsoft.com/office/drawing/2014/main" id="{61ED6416-E7A7-4463-88B1-6D83C9E542AB}"/>
              </a:ext>
            </a:extLst>
          </p:cNvPr>
          <p:cNvSpPr>
            <a:spLocks noGrp="1" noChangeArrowheads="1"/>
          </p:cNvSpPr>
          <p:nvPr>
            <p:ph idx="1"/>
          </p:nvPr>
        </p:nvSpPr>
        <p:spPr>
          <a:xfrm>
            <a:off x="381000" y="914400"/>
            <a:ext cx="8305800" cy="5562600"/>
          </a:xfrm>
        </p:spPr>
        <p:txBody>
          <a:bodyPr/>
          <a:lstStyle/>
          <a:p>
            <a:pPr marL="0" indent="0" eaLnBrk="1" hangingPunct="1">
              <a:spcBef>
                <a:spcPct val="0"/>
              </a:spcBef>
              <a:buFont typeface="Wingdings" panose="05000000000000000000" pitchFamily="2" charset="2"/>
              <a:buNone/>
            </a:pPr>
            <a:r>
              <a:rPr lang="en-US" altLang="en-US" sz="5000" b="1">
                <a:solidFill>
                  <a:srgbClr val="FF0000"/>
                </a:solidFill>
                <a:latin typeface="Candara" panose="020E0502030303020204" pitchFamily="34" charset="0"/>
              </a:rPr>
              <a:t>S</a:t>
            </a:r>
            <a:r>
              <a:rPr lang="en-US" altLang="en-US" sz="5000">
                <a:latin typeface="Candara" panose="020E0502030303020204" pitchFamily="34" charset="0"/>
              </a:rPr>
              <a:t>ynonyms</a:t>
            </a:r>
          </a:p>
          <a:p>
            <a:pPr marL="0" indent="0" eaLnBrk="1" hangingPunct="1">
              <a:spcBef>
                <a:spcPct val="0"/>
              </a:spcBef>
              <a:buFont typeface="Wingdings" panose="05000000000000000000" pitchFamily="2" charset="2"/>
              <a:buNone/>
            </a:pPr>
            <a:endParaRPr lang="en-US" altLang="en-US" sz="1400">
              <a:latin typeface="Candara" panose="020E0502030303020204" pitchFamily="34" charset="0"/>
            </a:endParaRPr>
          </a:p>
          <a:p>
            <a:pPr marL="0" indent="0" eaLnBrk="1" hangingPunct="1">
              <a:spcBef>
                <a:spcPct val="0"/>
              </a:spcBef>
              <a:buFont typeface="Georgia" panose="02040502050405020303" pitchFamily="18" charset="0"/>
              <a:buNone/>
            </a:pPr>
            <a:r>
              <a:rPr lang="en-US" altLang="en-US" sz="3200" b="1">
                <a:solidFill>
                  <a:srgbClr val="FF0000"/>
                </a:solidFill>
                <a:latin typeface="Candara" panose="020E0502030303020204" pitchFamily="34" charset="0"/>
              </a:rPr>
              <a:t>INCORRECT - </a:t>
            </a:r>
            <a:r>
              <a:rPr lang="en-US" altLang="en-US" sz="3200">
                <a:latin typeface="Candara" panose="020E0502030303020204" pitchFamily="34" charset="0"/>
              </a:rPr>
              <a:t>Chunking involves</a:t>
            </a:r>
          </a:p>
          <a:p>
            <a:pPr marL="0" indent="0" eaLnBrk="1" hangingPunct="1">
              <a:spcBef>
                <a:spcPct val="0"/>
              </a:spcBef>
              <a:buFont typeface="Georgia" panose="02040502050405020303" pitchFamily="18" charset="0"/>
              <a:buNone/>
            </a:pPr>
            <a:r>
              <a:rPr lang="en-US" altLang="en-US" sz="3200">
                <a:latin typeface="Candara" panose="020E0502030303020204" pitchFamily="34" charset="0"/>
              </a:rPr>
              <a:t>placing a large amount of items to be </a:t>
            </a:r>
          </a:p>
          <a:p>
            <a:pPr marL="0" indent="0" eaLnBrk="1" hangingPunct="1">
              <a:spcBef>
                <a:spcPct val="0"/>
              </a:spcBef>
              <a:buFont typeface="Georgia" panose="02040502050405020303" pitchFamily="18" charset="0"/>
              <a:buNone/>
            </a:pPr>
            <a:r>
              <a:rPr lang="en-US" altLang="en-US" sz="3200">
                <a:latin typeface="Candara" panose="020E0502030303020204" pitchFamily="34" charset="0"/>
              </a:rPr>
              <a:t>memorized into</a:t>
            </a:r>
            <a:r>
              <a:rPr lang="en-US" altLang="en-US" sz="3200" i="1">
                <a:latin typeface="Candara" panose="020E0502030303020204" pitchFamily="34" charset="0"/>
              </a:rPr>
              <a:t> chunks </a:t>
            </a:r>
            <a:r>
              <a:rPr lang="en-US" altLang="en-US" sz="3200">
                <a:latin typeface="Candara" panose="020E0502030303020204" pitchFamily="34" charset="0"/>
              </a:rPr>
              <a:t>in order to increase </a:t>
            </a:r>
          </a:p>
          <a:p>
            <a:pPr marL="0" indent="0" eaLnBrk="1" hangingPunct="1">
              <a:spcBef>
                <a:spcPct val="0"/>
              </a:spcBef>
              <a:buFont typeface="Georgia" panose="02040502050405020303" pitchFamily="18" charset="0"/>
              <a:buNone/>
            </a:pPr>
            <a:r>
              <a:rPr lang="en-US" altLang="en-US" sz="3200">
                <a:latin typeface="Candara" panose="020E0502030303020204" pitchFamily="34" charset="0"/>
              </a:rPr>
              <a:t>short-term memory capacity.</a:t>
            </a:r>
          </a:p>
          <a:p>
            <a:pPr marL="0" indent="0" eaLnBrk="1" hangingPunct="1">
              <a:spcBef>
                <a:spcPct val="0"/>
              </a:spcBef>
              <a:buFont typeface="Georgia" panose="02040502050405020303" pitchFamily="18" charset="0"/>
              <a:buNone/>
            </a:pPr>
            <a:endParaRPr lang="en-US" altLang="en-US" sz="2000">
              <a:latin typeface="Candara" panose="020E0502030303020204" pitchFamily="34" charset="0"/>
            </a:endParaRPr>
          </a:p>
          <a:p>
            <a:pPr marL="0" indent="0">
              <a:spcBef>
                <a:spcPct val="0"/>
              </a:spcBef>
              <a:buFont typeface="Wingdings" panose="05000000000000000000" pitchFamily="2" charset="2"/>
              <a:buNone/>
            </a:pPr>
            <a:r>
              <a:rPr lang="en-US" altLang="en-US" sz="3200" b="1">
                <a:solidFill>
                  <a:srgbClr val="00DB00"/>
                </a:solidFill>
                <a:latin typeface="Candara" panose="020E0502030303020204" pitchFamily="34" charset="0"/>
              </a:rPr>
              <a:t>CORRECT – </a:t>
            </a:r>
            <a:r>
              <a:rPr lang="en-US" altLang="en-US" sz="3200">
                <a:latin typeface="Candara" panose="020E0502030303020204" pitchFamily="34" charset="0"/>
              </a:rPr>
              <a:t>Chunking involves placing a </a:t>
            </a:r>
          </a:p>
          <a:p>
            <a:pPr marL="0" indent="0">
              <a:spcBef>
                <a:spcPct val="0"/>
              </a:spcBef>
              <a:buFont typeface="Wingdings" panose="05000000000000000000" pitchFamily="2" charset="2"/>
              <a:buNone/>
            </a:pPr>
            <a:r>
              <a:rPr lang="en-US" altLang="en-US" sz="3200">
                <a:latin typeface="Candara" panose="020E0502030303020204" pitchFamily="34" charset="0"/>
              </a:rPr>
              <a:t>larger amount of items to be memorized into </a:t>
            </a:r>
          </a:p>
          <a:p>
            <a:pPr marL="0" indent="0">
              <a:spcBef>
                <a:spcPct val="0"/>
              </a:spcBef>
              <a:buFont typeface="Wingdings" panose="05000000000000000000" pitchFamily="2" charset="2"/>
              <a:buNone/>
            </a:pPr>
            <a:r>
              <a:rPr lang="en-US" altLang="en-US" sz="3200">
                <a:latin typeface="Candara" panose="020E0502030303020204" pitchFamily="34" charset="0"/>
              </a:rPr>
              <a:t>small groups in order to increase short-term </a:t>
            </a:r>
          </a:p>
          <a:p>
            <a:pPr marL="0" indent="0">
              <a:spcBef>
                <a:spcPct val="0"/>
              </a:spcBef>
              <a:buFont typeface="Wingdings" panose="05000000000000000000" pitchFamily="2" charset="2"/>
              <a:buNone/>
            </a:pPr>
            <a:r>
              <a:rPr lang="en-US" altLang="en-US" sz="3200">
                <a:latin typeface="Candara" panose="020E0502030303020204" pitchFamily="34" charset="0"/>
              </a:rPr>
              <a:t>memory capacity.</a:t>
            </a:r>
          </a:p>
          <a:p>
            <a:pPr marL="0" indent="0" eaLnBrk="1" hangingPunct="1">
              <a:lnSpc>
                <a:spcPct val="110000"/>
              </a:lnSpc>
              <a:spcBef>
                <a:spcPct val="0"/>
              </a:spcBef>
              <a:buFont typeface="Georgia" panose="02040502050405020303" pitchFamily="18" charset="0"/>
              <a:buNone/>
            </a:pPr>
            <a:endParaRPr lang="en-US" altLang="en-US" sz="3300" u="sng">
              <a:latin typeface="Candara" panose="020E0502030303020204" pitchFamily="34" charset="0"/>
            </a:endParaRPr>
          </a:p>
          <a:p>
            <a:pPr marL="0" indent="0" eaLnBrk="1" hangingPunct="1">
              <a:buFont typeface="Georgia" panose="02040502050405020303" pitchFamily="18" charset="0"/>
              <a:buNone/>
            </a:pPr>
            <a:endParaRPr lang="en-US" altLang="en-US" sz="3300" u="sng">
              <a:latin typeface="Candara" panose="020E0502030303020204" pitchFamily="34" charset="0"/>
            </a:endParaRPr>
          </a:p>
        </p:txBody>
      </p:sp>
      <p:pic>
        <p:nvPicPr>
          <p:cNvPr id="29699" name="Picture 2" descr="http://2.bp.blogspot.com/-CbhdU3D4s_Q/TqWGlRiHtXI/AAAAAAAAATg/_zQ6NYVeU8A/s1600/diet+coke.jpg">
            <a:extLst>
              <a:ext uri="{FF2B5EF4-FFF2-40B4-BE49-F238E27FC236}">
                <a16:creationId xmlns:a16="http://schemas.microsoft.com/office/drawing/2014/main" id="{97E67121-7D06-4A61-9C16-0B01CE130F55}"/>
              </a:ext>
            </a:extLst>
          </p:cNvPr>
          <p:cNvPicPr>
            <a:picLocks noChangeAspect="1" noChangeArrowheads="1"/>
          </p:cNvPicPr>
          <p:nvPr/>
        </p:nvPicPr>
        <p:blipFill>
          <a:blip r:embed="rId3">
            <a:clrChange>
              <a:clrFrom>
                <a:srgbClr val="063266"/>
              </a:clrFrom>
              <a:clrTo>
                <a:srgbClr val="063266">
                  <a:alpha val="0"/>
                </a:srgbClr>
              </a:clrTo>
            </a:clrChange>
            <a:extLst>
              <a:ext uri="{28A0092B-C50C-407E-A947-70E740481C1C}">
                <a14:useLocalDpi xmlns:a14="http://schemas.microsoft.com/office/drawing/2010/main" val="0"/>
              </a:ext>
            </a:extLst>
          </a:blip>
          <a:srcRect l="23334" t="4153" r="23744"/>
          <a:stretch>
            <a:fillRect/>
          </a:stretch>
        </p:blipFill>
        <p:spPr bwMode="auto">
          <a:xfrm>
            <a:off x="7545388" y="0"/>
            <a:ext cx="1598612"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8DE6ACC7-8BF8-4E28-8424-DC12D2E9F85B}"/>
              </a:ext>
            </a:extLst>
          </p:cNvPr>
          <p:cNvSpPr>
            <a:spLocks noGrp="1" noChangeArrowheads="1"/>
          </p:cNvSpPr>
          <p:nvPr>
            <p:ph type="title"/>
          </p:nvPr>
        </p:nvSpPr>
        <p:spPr/>
        <p:txBody>
          <a:bodyPr/>
          <a:lstStyle/>
          <a:p>
            <a:r>
              <a:rPr lang="en-US" altLang="en-US" sz="6600" b="1">
                <a:solidFill>
                  <a:srgbClr val="0080FF"/>
                </a:solidFill>
                <a:latin typeface="Candara" panose="020E0502030303020204" pitchFamily="34" charset="0"/>
              </a:rPr>
              <a:t>Directions: </a:t>
            </a:r>
          </a:p>
        </p:txBody>
      </p:sp>
      <p:sp>
        <p:nvSpPr>
          <p:cNvPr id="32770" name="Content Placeholder 2">
            <a:extLst>
              <a:ext uri="{FF2B5EF4-FFF2-40B4-BE49-F238E27FC236}">
                <a16:creationId xmlns:a16="http://schemas.microsoft.com/office/drawing/2014/main" id="{CD529887-9F5B-45CC-BFA1-1553086EEFFB}"/>
              </a:ext>
            </a:extLst>
          </p:cNvPr>
          <p:cNvSpPr>
            <a:spLocks noGrp="1" noChangeArrowheads="1"/>
          </p:cNvSpPr>
          <p:nvPr>
            <p:ph idx="1"/>
          </p:nvPr>
        </p:nvSpPr>
        <p:spPr/>
        <p:txBody>
          <a:bodyPr/>
          <a:lstStyle/>
          <a:p>
            <a:endParaRPr lang="en-US" altLang="en-US" dirty="0">
              <a:latin typeface="Candara" panose="020E0502030303020204" pitchFamily="34" charset="0"/>
            </a:endParaRPr>
          </a:p>
          <a:p>
            <a:r>
              <a:rPr lang="en-US" altLang="en-US" dirty="0">
                <a:latin typeface="Candara" panose="020E0502030303020204" pitchFamily="34" charset="0"/>
              </a:rPr>
              <a:t>Answer the following question completely. </a:t>
            </a:r>
          </a:p>
          <a:p>
            <a:pPr marL="0" indent="0">
              <a:buNone/>
            </a:pPr>
            <a:r>
              <a:rPr lang="en-US" altLang="en-US" dirty="0">
                <a:latin typeface="Candara" panose="020E0502030303020204" pitchFamily="34" charset="0"/>
              </a:rPr>
              <a:t> </a:t>
            </a:r>
          </a:p>
          <a:p>
            <a:r>
              <a:rPr lang="en-US" altLang="en-US" dirty="0">
                <a:latin typeface="Candara" panose="020E0502030303020204" pitchFamily="34" charset="0"/>
              </a:rPr>
              <a:t>Answers must be presented in sentences and sentences must be cogent enough for your meaning to come through.  Remember to define AND apply.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28E38F47-707C-47A4-9036-A8BF2963F1CB}"/>
              </a:ext>
            </a:extLst>
          </p:cNvPr>
          <p:cNvSpPr>
            <a:spLocks noGrp="1" noChangeArrowheads="1"/>
          </p:cNvSpPr>
          <p:nvPr>
            <p:ph type="title"/>
          </p:nvPr>
        </p:nvSpPr>
        <p:spPr/>
        <p:txBody>
          <a:bodyPr/>
          <a:lstStyle/>
          <a:p>
            <a:r>
              <a:rPr lang="en-US" altLang="en-US" sz="6600" b="1">
                <a:solidFill>
                  <a:srgbClr val="0080FF"/>
                </a:solidFill>
                <a:latin typeface="Candara" panose="020E0502030303020204" pitchFamily="34" charset="0"/>
              </a:rPr>
              <a:t>Directions: </a:t>
            </a:r>
          </a:p>
        </p:txBody>
      </p:sp>
      <p:sp>
        <p:nvSpPr>
          <p:cNvPr id="33794" name="Content Placeholder 2">
            <a:extLst>
              <a:ext uri="{FF2B5EF4-FFF2-40B4-BE49-F238E27FC236}">
                <a16:creationId xmlns:a16="http://schemas.microsoft.com/office/drawing/2014/main" id="{799AB6A1-7278-44E4-92FE-B765C0008242}"/>
              </a:ext>
            </a:extLst>
          </p:cNvPr>
          <p:cNvSpPr>
            <a:spLocks noGrp="1" noChangeArrowheads="1"/>
          </p:cNvSpPr>
          <p:nvPr>
            <p:ph idx="1"/>
          </p:nvPr>
        </p:nvSpPr>
        <p:spPr/>
        <p:txBody>
          <a:bodyPr/>
          <a:lstStyle/>
          <a:p>
            <a:r>
              <a:rPr lang="en-US" altLang="en-US" dirty="0">
                <a:latin typeface="Candara" panose="020E0502030303020204" pitchFamily="34" charset="0"/>
              </a:rPr>
              <a:t>Spelling and grammatical errors do not reduce a student’s score, but spelling must be close enough that reader is convinced of the word in question.</a:t>
            </a:r>
          </a:p>
          <a:p>
            <a:endParaRPr lang="en-US" altLang="en-US" dirty="0">
              <a:latin typeface="Candara" panose="020E0502030303020204" pitchFamily="34" charset="0"/>
            </a:endParaRPr>
          </a:p>
          <a:p>
            <a:r>
              <a:rPr lang="en-US" altLang="en-US" dirty="0">
                <a:latin typeface="Candara" panose="020E0502030303020204" pitchFamily="34" charset="0"/>
              </a:rPr>
              <a:t>Application points must be IN CONTEXT – reference the situation.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DF7265C5-2A39-4E10-801A-E924770009D9}"/>
              </a:ext>
            </a:extLst>
          </p:cNvPr>
          <p:cNvSpPr>
            <a:spLocks noGrp="1" noChangeArrowheads="1"/>
          </p:cNvSpPr>
          <p:nvPr>
            <p:ph type="title"/>
          </p:nvPr>
        </p:nvSpPr>
        <p:spPr/>
        <p:txBody>
          <a:bodyPr/>
          <a:lstStyle/>
          <a:p>
            <a:r>
              <a:rPr lang="en-US" altLang="en-US" sz="6600" b="1">
                <a:solidFill>
                  <a:srgbClr val="0080FF"/>
                </a:solidFill>
                <a:latin typeface="Candara" panose="020E0502030303020204" pitchFamily="34" charset="0"/>
              </a:rPr>
              <a:t>Directions: </a:t>
            </a:r>
          </a:p>
        </p:txBody>
      </p:sp>
      <p:sp>
        <p:nvSpPr>
          <p:cNvPr id="3" name="Content Placeholder 2">
            <a:extLst>
              <a:ext uri="{FF2B5EF4-FFF2-40B4-BE49-F238E27FC236}">
                <a16:creationId xmlns:a16="http://schemas.microsoft.com/office/drawing/2014/main" id="{60FCEE6E-01B1-4830-8A81-6ACA3E2EB655}"/>
              </a:ext>
            </a:extLst>
          </p:cNvPr>
          <p:cNvSpPr>
            <a:spLocks noGrp="1"/>
          </p:cNvSpPr>
          <p:nvPr>
            <p:ph idx="1"/>
          </p:nvPr>
        </p:nvSpPr>
        <p:spPr/>
        <p:txBody>
          <a:bodyPr/>
          <a:lstStyle/>
          <a:p>
            <a:pPr>
              <a:buFont typeface="Wingdings" charset="0"/>
              <a:buChar char="n"/>
              <a:defRPr/>
            </a:pPr>
            <a:r>
              <a:rPr lang="en-US" dirty="0"/>
              <a:t>Points will not be awarded if students directly contradict correct information with incorrect information. </a:t>
            </a:r>
          </a:p>
          <a:p>
            <a:pPr>
              <a:buFont typeface="Wingdings" charset="0"/>
              <a:buChar char="n"/>
              <a:defRPr/>
            </a:pPr>
            <a:endParaRPr lang="en-US" dirty="0"/>
          </a:p>
          <a:p>
            <a:pPr>
              <a:buFont typeface="Wingdings" charset="0"/>
              <a:buChar char="n"/>
              <a:defRPr/>
            </a:pPr>
            <a:r>
              <a:rPr lang="en-US" dirty="0"/>
              <a:t>Points will be awarded for the definition and the application as well as for correct overall procedure (SODAS)</a:t>
            </a:r>
          </a:p>
          <a:p>
            <a:pPr marL="0" indent="0">
              <a:buFont typeface="Wingdings" charset="0"/>
              <a:buNone/>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049374FC-E8E7-4663-99CC-28F1C758387F}"/>
              </a:ext>
            </a:extLst>
          </p:cNvPr>
          <p:cNvSpPr>
            <a:spLocks noGrp="1" noChangeArrowheads="1"/>
          </p:cNvSpPr>
          <p:nvPr>
            <p:ph type="title"/>
          </p:nvPr>
        </p:nvSpPr>
        <p:spPr/>
        <p:txBody>
          <a:bodyPr/>
          <a:lstStyle/>
          <a:p>
            <a:r>
              <a:rPr lang="en-US" altLang="en-US" sz="6600" b="1">
                <a:solidFill>
                  <a:srgbClr val="0080FF"/>
                </a:solidFill>
                <a:latin typeface="Candara" panose="020E0502030303020204" pitchFamily="34" charset="0"/>
              </a:rPr>
              <a:t>Question:</a:t>
            </a:r>
          </a:p>
        </p:txBody>
      </p:sp>
      <p:sp>
        <p:nvSpPr>
          <p:cNvPr id="35842" name="Content Placeholder 2">
            <a:extLst>
              <a:ext uri="{FF2B5EF4-FFF2-40B4-BE49-F238E27FC236}">
                <a16:creationId xmlns:a16="http://schemas.microsoft.com/office/drawing/2014/main" id="{61DD50AE-8762-46D1-BC75-1DC85484A214}"/>
              </a:ext>
            </a:extLst>
          </p:cNvPr>
          <p:cNvSpPr>
            <a:spLocks noGrp="1" noChangeArrowheads="1"/>
          </p:cNvSpPr>
          <p:nvPr>
            <p:ph idx="1"/>
          </p:nvPr>
        </p:nvSpPr>
        <p:spPr/>
        <p:txBody>
          <a:bodyPr/>
          <a:lstStyle/>
          <a:p>
            <a:pPr marL="0" indent="0">
              <a:spcBef>
                <a:spcPct val="0"/>
              </a:spcBef>
              <a:buFont typeface="Wingdings" panose="05000000000000000000" pitchFamily="2" charset="2"/>
              <a:buNone/>
            </a:pPr>
            <a:r>
              <a:rPr lang="en-US" altLang="en-US" sz="3600">
                <a:latin typeface="Candara" panose="020E0502030303020204" pitchFamily="34" charset="0"/>
              </a:rPr>
              <a:t>Pierre, a student from France, plans to attend college in the United States next year. He is excited about his decision, but he has concerns about his ability to adjust to the cultural differences in the United States. </a:t>
            </a:r>
          </a:p>
          <a:p>
            <a:pPr marL="0" indent="0">
              <a:buFont typeface="Wingdings" panose="05000000000000000000" pitchFamily="2" charset="2"/>
              <a:buNone/>
            </a:pPr>
            <a:endParaRPr lang="en-US" altLang="en-US" sz="2800">
              <a:latin typeface="Candara" panose="020E0502030303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5B587489-44EB-4BF8-A1ED-001B497B3B6F}"/>
              </a:ext>
            </a:extLst>
          </p:cNvPr>
          <p:cNvSpPr>
            <a:spLocks noGrp="1" noChangeArrowheads="1"/>
          </p:cNvSpPr>
          <p:nvPr>
            <p:ph type="title"/>
          </p:nvPr>
        </p:nvSpPr>
        <p:spPr/>
        <p:txBody>
          <a:bodyPr/>
          <a:lstStyle/>
          <a:p>
            <a:r>
              <a:rPr lang="en-US" altLang="en-US" sz="6600" b="1">
                <a:solidFill>
                  <a:srgbClr val="0080FF"/>
                </a:solidFill>
                <a:latin typeface="Candara" panose="020E0502030303020204" pitchFamily="34" charset="0"/>
              </a:rPr>
              <a:t>Question:</a:t>
            </a:r>
            <a:endParaRPr lang="en-US" altLang="en-US" sz="6600">
              <a:latin typeface="Candara" panose="020E0502030303020204" pitchFamily="34" charset="0"/>
            </a:endParaRPr>
          </a:p>
        </p:txBody>
      </p:sp>
      <p:sp>
        <p:nvSpPr>
          <p:cNvPr id="36866" name="Content Placeholder 2">
            <a:extLst>
              <a:ext uri="{FF2B5EF4-FFF2-40B4-BE49-F238E27FC236}">
                <a16:creationId xmlns:a16="http://schemas.microsoft.com/office/drawing/2014/main" id="{272CCE4B-EC9A-4638-BC7E-2121C1C2C1EF}"/>
              </a:ext>
            </a:extLst>
          </p:cNvPr>
          <p:cNvSpPr>
            <a:spLocks noGrp="1" noChangeArrowheads="1"/>
          </p:cNvSpPr>
          <p:nvPr>
            <p:ph idx="1"/>
          </p:nvPr>
        </p:nvSpPr>
        <p:spPr/>
        <p:txBody>
          <a:bodyPr/>
          <a:lstStyle/>
          <a:p>
            <a:pPr marL="0" indent="0">
              <a:spcBef>
                <a:spcPct val="0"/>
              </a:spcBef>
              <a:buFont typeface="Wingdings" panose="05000000000000000000" pitchFamily="2" charset="2"/>
              <a:buNone/>
            </a:pPr>
            <a:r>
              <a:rPr lang="en-US" altLang="en-US" sz="3600">
                <a:latin typeface="Candara" panose="020E0502030303020204" pitchFamily="34" charset="0"/>
              </a:rPr>
              <a:t>A. Define the following terms and explain how they might impact Pierre’s decision regarding what university to choose. </a:t>
            </a:r>
          </a:p>
          <a:p>
            <a:pPr marL="0" indent="0">
              <a:spcBef>
                <a:spcPct val="0"/>
              </a:spcBef>
            </a:pPr>
            <a:r>
              <a:rPr lang="en-US" altLang="en-US" sz="3600">
                <a:latin typeface="Candara" panose="020E0502030303020204" pitchFamily="34" charset="0"/>
              </a:rPr>
              <a:t>False Consensus </a:t>
            </a:r>
          </a:p>
          <a:p>
            <a:pPr marL="0" indent="0">
              <a:spcBef>
                <a:spcPct val="0"/>
              </a:spcBef>
            </a:pPr>
            <a:r>
              <a:rPr lang="en-US" altLang="en-US" sz="3600">
                <a:latin typeface="Candara" panose="020E0502030303020204" pitchFamily="34" charset="0"/>
              </a:rPr>
              <a:t>Cognitive Dissonance</a:t>
            </a:r>
          </a:p>
          <a:p>
            <a:pPr marL="0" indent="0">
              <a:spcBef>
                <a:spcPct val="0"/>
              </a:spcBef>
            </a:pPr>
            <a:r>
              <a:rPr lang="en-US" altLang="en-US" sz="3600">
                <a:latin typeface="Candara" panose="020E0502030303020204" pitchFamily="34" charset="0"/>
              </a:rPr>
              <a:t>Reference Group </a:t>
            </a:r>
          </a:p>
          <a:p>
            <a:pPr marL="0" indent="0">
              <a:spcBef>
                <a:spcPct val="0"/>
              </a:spcBef>
            </a:pPr>
            <a:r>
              <a:rPr lang="en-US" altLang="en-US" sz="3600">
                <a:latin typeface="Candara" panose="020E0502030303020204" pitchFamily="34" charset="0"/>
              </a:rPr>
              <a:t>Peripheral Route to Persuasion</a:t>
            </a:r>
          </a:p>
          <a:p>
            <a:pPr marL="0" indent="0">
              <a:spcBef>
                <a:spcPct val="0"/>
              </a:spcBef>
            </a:pPr>
            <a:endParaRPr lang="en-US" altLang="en-US" sz="3600">
              <a:latin typeface="Candara" panose="020E0502030303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CC08DBE6-86B9-457B-8891-A22361BE5DB8}"/>
              </a:ext>
            </a:extLst>
          </p:cNvPr>
          <p:cNvSpPr>
            <a:spLocks noGrp="1" noChangeArrowheads="1"/>
          </p:cNvSpPr>
          <p:nvPr>
            <p:ph type="title"/>
          </p:nvPr>
        </p:nvSpPr>
        <p:spPr/>
        <p:txBody>
          <a:bodyPr/>
          <a:lstStyle/>
          <a:p>
            <a:r>
              <a:rPr lang="en-US" altLang="en-US" sz="6600" b="1">
                <a:solidFill>
                  <a:srgbClr val="0080FF"/>
                </a:solidFill>
                <a:latin typeface="Candara" panose="020E0502030303020204" pitchFamily="34" charset="0"/>
              </a:rPr>
              <a:t>Question:</a:t>
            </a:r>
            <a:endParaRPr lang="en-US" altLang="en-US" sz="6600">
              <a:latin typeface="Candara" panose="020E0502030303020204" pitchFamily="34" charset="0"/>
            </a:endParaRPr>
          </a:p>
        </p:txBody>
      </p:sp>
      <p:sp>
        <p:nvSpPr>
          <p:cNvPr id="37890" name="Content Placeholder 2">
            <a:extLst>
              <a:ext uri="{FF2B5EF4-FFF2-40B4-BE49-F238E27FC236}">
                <a16:creationId xmlns:a16="http://schemas.microsoft.com/office/drawing/2014/main" id="{196351B3-B3D1-4BCC-AB1D-15731A75D9A9}"/>
              </a:ext>
            </a:extLst>
          </p:cNvPr>
          <p:cNvSpPr>
            <a:spLocks noGrp="1" noChangeArrowheads="1"/>
          </p:cNvSpPr>
          <p:nvPr>
            <p:ph idx="1"/>
          </p:nvPr>
        </p:nvSpPr>
        <p:spPr/>
        <p:txBody>
          <a:bodyPr>
            <a:normAutofit/>
          </a:bodyPr>
          <a:lstStyle/>
          <a:p>
            <a:pPr marL="0" indent="0">
              <a:spcBef>
                <a:spcPct val="0"/>
              </a:spcBef>
              <a:buNone/>
            </a:pPr>
            <a:r>
              <a:rPr lang="en-US" altLang="en-US" sz="3600" dirty="0">
                <a:latin typeface="Candara" panose="020E0502030303020204" pitchFamily="34" charset="0"/>
              </a:rPr>
              <a:t>Define the following terms and explain how they may relate to Pierre’s attitudes regarding Americans. </a:t>
            </a:r>
          </a:p>
          <a:p>
            <a:pPr marL="742950" indent="-742950">
              <a:spcBef>
                <a:spcPct val="0"/>
              </a:spcBef>
              <a:buFont typeface="Wingdings" panose="05000000000000000000" pitchFamily="2" charset="2"/>
              <a:buAutoNum type="alphaUcPeriod" startAt="2"/>
            </a:pPr>
            <a:endParaRPr lang="en-US" altLang="en-US" sz="3600" dirty="0">
              <a:latin typeface="Candara" panose="020E0502030303020204" pitchFamily="34" charset="0"/>
            </a:endParaRPr>
          </a:p>
          <a:p>
            <a:pPr marL="0" indent="0">
              <a:spcBef>
                <a:spcPct val="0"/>
              </a:spcBef>
            </a:pPr>
            <a:r>
              <a:rPr lang="en-US" altLang="en-US" sz="3600" dirty="0">
                <a:latin typeface="Candara" panose="020E0502030303020204" pitchFamily="34" charset="0"/>
              </a:rPr>
              <a:t>Ethnocentrism </a:t>
            </a:r>
          </a:p>
          <a:p>
            <a:pPr marL="0" indent="0">
              <a:spcBef>
                <a:spcPct val="0"/>
              </a:spcBef>
            </a:pPr>
            <a:r>
              <a:rPr lang="en-US" altLang="en-US" sz="3600" dirty="0">
                <a:latin typeface="Candara" panose="020E0502030303020204" pitchFamily="34" charset="0"/>
              </a:rPr>
              <a:t>Scapegoat Theory </a:t>
            </a:r>
          </a:p>
          <a:p>
            <a:pPr marL="0" indent="0">
              <a:spcBef>
                <a:spcPct val="0"/>
              </a:spcBef>
            </a:pPr>
            <a:r>
              <a:rPr lang="en-US" altLang="en-US" sz="3600" dirty="0">
                <a:latin typeface="Candara" panose="020E0502030303020204" pitchFamily="34" charset="0"/>
              </a:rPr>
              <a:t>Outgroup Homogeneity Bias </a:t>
            </a:r>
          </a:p>
          <a:p>
            <a:pPr marL="0" indent="0">
              <a:spcBef>
                <a:spcPct val="0"/>
              </a:spcBef>
              <a:buFont typeface="Wingdings" panose="05000000000000000000" pitchFamily="2" charset="2"/>
              <a:buNone/>
            </a:pPr>
            <a:endParaRPr lang="en-US" altLang="en-US" sz="3600" dirty="0">
              <a:latin typeface="Candara" panose="020E0502030303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6CBC4D82-6078-437E-BC47-D9EC6E64D6CD}"/>
              </a:ext>
            </a:extLst>
          </p:cNvPr>
          <p:cNvSpPr>
            <a:spLocks noGrp="1" noChangeArrowheads="1"/>
          </p:cNvSpPr>
          <p:nvPr>
            <p:ph type="title"/>
          </p:nvPr>
        </p:nvSpPr>
        <p:spPr/>
        <p:txBody>
          <a:bodyPr/>
          <a:lstStyle/>
          <a:p>
            <a:r>
              <a:rPr lang="en-US" altLang="en-US" sz="6600" b="1">
                <a:solidFill>
                  <a:srgbClr val="0080FF"/>
                </a:solidFill>
                <a:latin typeface="Candara" panose="020E0502030303020204" pitchFamily="34" charset="0"/>
              </a:rPr>
              <a:t>Practice FRQ</a:t>
            </a:r>
          </a:p>
        </p:txBody>
      </p:sp>
      <p:sp>
        <p:nvSpPr>
          <p:cNvPr id="38914" name="Content Placeholder 2">
            <a:extLst>
              <a:ext uri="{FF2B5EF4-FFF2-40B4-BE49-F238E27FC236}">
                <a16:creationId xmlns:a16="http://schemas.microsoft.com/office/drawing/2014/main" id="{8C2287DB-7816-4387-85AC-6E46948F20B2}"/>
              </a:ext>
            </a:extLst>
          </p:cNvPr>
          <p:cNvSpPr>
            <a:spLocks noGrp="1" noChangeArrowheads="1"/>
          </p:cNvSpPr>
          <p:nvPr>
            <p:ph idx="1"/>
          </p:nvPr>
        </p:nvSpPr>
        <p:spPr>
          <a:xfrm>
            <a:off x="533400" y="1828800"/>
            <a:ext cx="3733800" cy="990600"/>
          </a:xfrm>
        </p:spPr>
        <p:txBody>
          <a:bodyPr/>
          <a:lstStyle/>
          <a:p>
            <a:pPr>
              <a:spcBef>
                <a:spcPct val="0"/>
              </a:spcBef>
            </a:pPr>
            <a:r>
              <a:rPr lang="en-US" altLang="en-US">
                <a:latin typeface="Candara" panose="020E0502030303020204" pitchFamily="34" charset="0"/>
              </a:rPr>
              <a:t>Welcome to the U.S. Pierre!</a:t>
            </a:r>
          </a:p>
        </p:txBody>
      </p:sp>
      <p:pic>
        <p:nvPicPr>
          <p:cNvPr id="38915" name="Picture 4" descr="Image result for french teen fashion men">
            <a:extLst>
              <a:ext uri="{FF2B5EF4-FFF2-40B4-BE49-F238E27FC236}">
                <a16:creationId xmlns:a16="http://schemas.microsoft.com/office/drawing/2014/main" id="{8E96D3F8-E095-401B-90E2-AACA328F34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822325"/>
            <a:ext cx="3355975"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6" descr="https://www.info-france-usa.org/wp-content/uploads/2017/01/us-citizen-visa-to-france-825x480.jpg">
            <a:extLst>
              <a:ext uri="{FF2B5EF4-FFF2-40B4-BE49-F238E27FC236}">
                <a16:creationId xmlns:a16="http://schemas.microsoft.com/office/drawing/2014/main" id="{7A69312D-5B4F-4E7C-80EC-7E5D2ED420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3124200"/>
            <a:ext cx="445293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2B09603D-583D-4C92-94D9-066848DDDED4}"/>
              </a:ext>
            </a:extLst>
          </p:cNvPr>
          <p:cNvSpPr>
            <a:spLocks noGrp="1" noChangeArrowheads="1"/>
          </p:cNvSpPr>
          <p:nvPr>
            <p:ph type="title"/>
          </p:nvPr>
        </p:nvSpPr>
        <p:spPr/>
        <p:txBody>
          <a:bodyPr/>
          <a:lstStyle/>
          <a:p>
            <a:r>
              <a:rPr lang="en-US" altLang="en-US" sz="6600" b="1">
                <a:solidFill>
                  <a:srgbClr val="0080FF"/>
                </a:solidFill>
                <a:latin typeface="Candara" panose="020E0502030303020204" pitchFamily="34" charset="0"/>
              </a:rPr>
              <a:t>Question:</a:t>
            </a:r>
            <a:endParaRPr lang="en-US" altLang="en-US" sz="6600">
              <a:latin typeface="Candara" panose="020E0502030303020204" pitchFamily="34" charset="0"/>
            </a:endParaRPr>
          </a:p>
        </p:txBody>
      </p:sp>
      <p:sp>
        <p:nvSpPr>
          <p:cNvPr id="39938" name="Content Placeholder 2">
            <a:extLst>
              <a:ext uri="{FF2B5EF4-FFF2-40B4-BE49-F238E27FC236}">
                <a16:creationId xmlns:a16="http://schemas.microsoft.com/office/drawing/2014/main" id="{25803826-AB16-43E5-A4F5-4FA5614B1453}"/>
              </a:ext>
            </a:extLst>
          </p:cNvPr>
          <p:cNvSpPr>
            <a:spLocks noGrp="1" noChangeArrowheads="1"/>
          </p:cNvSpPr>
          <p:nvPr>
            <p:ph idx="1"/>
          </p:nvPr>
        </p:nvSpPr>
        <p:spPr/>
        <p:txBody>
          <a:bodyPr/>
          <a:lstStyle/>
          <a:p>
            <a:pPr marL="0" indent="0">
              <a:spcBef>
                <a:spcPct val="0"/>
              </a:spcBef>
              <a:buFont typeface="Wingdings" panose="05000000000000000000" pitchFamily="2" charset="2"/>
              <a:buNone/>
            </a:pPr>
            <a:r>
              <a:rPr lang="en-US" altLang="en-US" sz="3600">
                <a:latin typeface="Candara" panose="020E0502030303020204" pitchFamily="34" charset="0"/>
              </a:rPr>
              <a:t>A.  Define the following terms and explain how they might impact Pierre’s decision regarding what university to choose. </a:t>
            </a:r>
          </a:p>
          <a:p>
            <a:pPr marL="0" indent="0">
              <a:spcBef>
                <a:spcPct val="0"/>
              </a:spcBef>
              <a:buFont typeface="Wingdings" panose="05000000000000000000" pitchFamily="2" charset="2"/>
              <a:buAutoNum type="alphaUcPeriod"/>
            </a:pPr>
            <a:endParaRPr lang="en-US" altLang="en-US" sz="3600">
              <a:latin typeface="Candara" panose="020E0502030303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1200659C-4631-4B41-9CF2-DFF8C7E33771}"/>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False Consensus - Definition</a:t>
            </a:r>
          </a:p>
        </p:txBody>
      </p:sp>
      <p:sp>
        <p:nvSpPr>
          <p:cNvPr id="40962" name="Content Placeholder 2">
            <a:extLst>
              <a:ext uri="{FF2B5EF4-FFF2-40B4-BE49-F238E27FC236}">
                <a16:creationId xmlns:a16="http://schemas.microsoft.com/office/drawing/2014/main" id="{BBB91A87-FA87-4A8D-89EC-AB86F44480F9}"/>
              </a:ext>
            </a:extLst>
          </p:cNvPr>
          <p:cNvSpPr>
            <a:spLocks noGrp="1" noChangeArrowheads="1"/>
          </p:cNvSpPr>
          <p:nvPr>
            <p:ph idx="1"/>
          </p:nvPr>
        </p:nvSpPr>
        <p:spPr/>
        <p:txBody>
          <a:bodyPr/>
          <a:lstStyle/>
          <a:p>
            <a:pPr>
              <a:spcBef>
                <a:spcPct val="0"/>
              </a:spcBef>
            </a:pPr>
            <a:r>
              <a:rPr lang="en-US" altLang="en-US" sz="3600">
                <a:latin typeface="Candara" panose="020E0502030303020204" pitchFamily="34" charset="0"/>
              </a:rPr>
              <a:t>The tendency for individuals to overestimate </a:t>
            </a:r>
            <a:r>
              <a:rPr lang="en-US" altLang="en-US" sz="3600" u="sng">
                <a:solidFill>
                  <a:srgbClr val="0080FF"/>
                </a:solidFill>
                <a:latin typeface="Candara" panose="020E0502030303020204" pitchFamily="34" charset="0"/>
              </a:rPr>
              <a:t>how many </a:t>
            </a:r>
            <a:r>
              <a:rPr lang="en-US" altLang="en-US" sz="3600">
                <a:latin typeface="Candara" panose="020E0502030303020204" pitchFamily="34" charset="0"/>
              </a:rPr>
              <a:t>others share their opinions or behave the same way that they do. </a:t>
            </a:r>
          </a:p>
          <a:p>
            <a:pPr>
              <a:spcBef>
                <a:spcPct val="0"/>
              </a:spcBef>
            </a:pPr>
            <a:endParaRPr lang="en-US" altLang="en-US" sz="3600">
              <a:latin typeface="Candara" panose="020E0502030303020204" pitchFamily="34" charset="0"/>
            </a:endParaRPr>
          </a:p>
          <a:p>
            <a:pPr>
              <a:spcBef>
                <a:spcPct val="0"/>
              </a:spcBef>
            </a:pPr>
            <a:r>
              <a:rPr lang="en-US" altLang="en-US" sz="3600">
                <a:solidFill>
                  <a:srgbClr val="0080FF"/>
                </a:solidFill>
                <a:latin typeface="Candara" panose="020E0502030303020204" pitchFamily="34" charset="0"/>
              </a:rPr>
              <a:t>How much </a:t>
            </a:r>
            <a:r>
              <a:rPr lang="en-US" altLang="en-US" sz="3600">
                <a:latin typeface="Candara" panose="020E0502030303020204" pitchFamily="34" charset="0"/>
              </a:rPr>
              <a:t>does not score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9FD95E0D-8D94-4C4F-9FFB-0954DCCF97C3}"/>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False Consensus - Application</a:t>
            </a:r>
          </a:p>
        </p:txBody>
      </p:sp>
      <p:sp>
        <p:nvSpPr>
          <p:cNvPr id="41986" name="Content Placeholder 2">
            <a:extLst>
              <a:ext uri="{FF2B5EF4-FFF2-40B4-BE49-F238E27FC236}">
                <a16:creationId xmlns:a16="http://schemas.microsoft.com/office/drawing/2014/main" id="{2982ABD2-0E51-4D9B-AEFB-752140DDC13E}"/>
              </a:ext>
            </a:extLst>
          </p:cNvPr>
          <p:cNvSpPr>
            <a:spLocks noGrp="1" noChangeArrowheads="1"/>
          </p:cNvSpPr>
          <p:nvPr>
            <p:ph idx="1"/>
          </p:nvPr>
        </p:nvSpPr>
        <p:spPr/>
        <p:txBody>
          <a:bodyPr/>
          <a:lstStyle/>
          <a:p>
            <a:pPr>
              <a:spcBef>
                <a:spcPct val="0"/>
              </a:spcBef>
            </a:pPr>
            <a:r>
              <a:rPr lang="en-US" altLang="en-US">
                <a:latin typeface="Candara" panose="020E0502030303020204" pitchFamily="34" charset="0"/>
              </a:rPr>
              <a:t>Pierre overestimates </a:t>
            </a:r>
            <a:r>
              <a:rPr lang="en-US" altLang="en-US" b="1" u="sng">
                <a:latin typeface="Candara" panose="020E0502030303020204" pitchFamily="34" charset="0"/>
              </a:rPr>
              <a:t>how many </a:t>
            </a:r>
            <a:r>
              <a:rPr lang="en-US" altLang="en-US">
                <a:latin typeface="Candara" panose="020E0502030303020204" pitchFamily="34" charset="0"/>
              </a:rPr>
              <a:t>people in his life approve of him going to the U of I and so he decides to attend that school.</a:t>
            </a:r>
          </a:p>
          <a:p>
            <a:pPr>
              <a:spcBef>
                <a:spcPct val="0"/>
              </a:spcBef>
            </a:pPr>
            <a:r>
              <a:rPr lang="en-US" altLang="en-US">
                <a:latin typeface="Candara" panose="020E0502030303020204" pitchFamily="34" charset="0"/>
              </a:rPr>
              <a:t>Pierre overestimates </a:t>
            </a:r>
            <a:r>
              <a:rPr lang="en-US" altLang="en-US" b="1" u="sng">
                <a:latin typeface="Candara" panose="020E0502030303020204" pitchFamily="34" charset="0"/>
              </a:rPr>
              <a:t>how many </a:t>
            </a:r>
            <a:r>
              <a:rPr lang="en-US" altLang="en-US">
                <a:latin typeface="Candara" panose="020E0502030303020204" pitchFamily="34" charset="0"/>
              </a:rPr>
              <a:t>people in his life disapprove of U of I and so he chooses not to attend a different school. </a:t>
            </a:r>
          </a:p>
          <a:p>
            <a:pPr>
              <a:spcBef>
                <a:spcPct val="0"/>
              </a:spcBef>
            </a:pPr>
            <a:r>
              <a:rPr lang="en-US" altLang="en-US">
                <a:latin typeface="Candara" panose="020E0502030303020204" pitchFamily="34" charset="0"/>
              </a:rPr>
              <a:t>Must reference how this impacts Pierre’s decision about which university to attend.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6C8B2F46-64C8-4950-8F2A-30687ADD7DE0}"/>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Cognitive Dissonance - Definition</a:t>
            </a:r>
          </a:p>
        </p:txBody>
      </p:sp>
      <p:sp>
        <p:nvSpPr>
          <p:cNvPr id="44034" name="Content Placeholder 2">
            <a:extLst>
              <a:ext uri="{FF2B5EF4-FFF2-40B4-BE49-F238E27FC236}">
                <a16:creationId xmlns:a16="http://schemas.microsoft.com/office/drawing/2014/main" id="{F31A0095-908E-4A17-9181-5E9E38BB68C7}"/>
              </a:ext>
            </a:extLst>
          </p:cNvPr>
          <p:cNvSpPr>
            <a:spLocks noGrp="1" noChangeArrowheads="1"/>
          </p:cNvSpPr>
          <p:nvPr>
            <p:ph idx="1"/>
          </p:nvPr>
        </p:nvSpPr>
        <p:spPr>
          <a:xfrm>
            <a:off x="304800" y="1752600"/>
            <a:ext cx="8153400" cy="4038600"/>
          </a:xfrm>
        </p:spPr>
        <p:txBody>
          <a:bodyPr/>
          <a:lstStyle/>
          <a:p>
            <a:pPr>
              <a:spcBef>
                <a:spcPct val="0"/>
              </a:spcBef>
            </a:pPr>
            <a:r>
              <a:rPr lang="en-US" altLang="en-US" sz="3200">
                <a:latin typeface="Candara" panose="020E0502030303020204" pitchFamily="34" charset="0"/>
              </a:rPr>
              <a:t>The tension experienced when there is a mismatch between one's beliefs and actions that motivates a change to reduce the tension</a:t>
            </a:r>
          </a:p>
          <a:p>
            <a:pPr>
              <a:spcBef>
                <a:spcPct val="0"/>
              </a:spcBef>
            </a:pPr>
            <a:r>
              <a:rPr lang="en-US" altLang="en-US" sz="3200">
                <a:latin typeface="Candara" panose="020E0502030303020204" pitchFamily="34" charset="0"/>
              </a:rPr>
              <a:t>Psychological tension occurring when one’s attitude and behavior are inconsistent; motivates a change in attitude or behavior to reduce the discomfort.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A21CA40D-6417-4B03-8C4C-9E0203F5DCFE}"/>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Cognitive Dissonance - Application</a:t>
            </a:r>
          </a:p>
        </p:txBody>
      </p:sp>
      <p:sp>
        <p:nvSpPr>
          <p:cNvPr id="45058" name="Content Placeholder 2">
            <a:extLst>
              <a:ext uri="{FF2B5EF4-FFF2-40B4-BE49-F238E27FC236}">
                <a16:creationId xmlns:a16="http://schemas.microsoft.com/office/drawing/2014/main" id="{3647C633-1CEF-436B-9C95-409E279C7CAE}"/>
              </a:ext>
            </a:extLst>
          </p:cNvPr>
          <p:cNvSpPr>
            <a:spLocks noGrp="1" noChangeArrowheads="1"/>
          </p:cNvSpPr>
          <p:nvPr>
            <p:ph idx="1"/>
          </p:nvPr>
        </p:nvSpPr>
        <p:spPr/>
        <p:txBody>
          <a:bodyPr/>
          <a:lstStyle/>
          <a:p>
            <a:pPr>
              <a:spcBef>
                <a:spcPct val="0"/>
              </a:spcBef>
            </a:pPr>
            <a:r>
              <a:rPr lang="en-US" altLang="en-US">
                <a:latin typeface="Candara" panose="020E0502030303020204" pitchFamily="34" charset="0"/>
              </a:rPr>
              <a:t>Pierre believes that Harvard is a good school but he reads that graduates have a hard time getting jobs in education and this makes him uncomfortable and so he decides to attend Illinois state instead. </a:t>
            </a:r>
          </a:p>
          <a:p>
            <a:pPr>
              <a:spcBef>
                <a:spcPct val="0"/>
              </a:spcBef>
            </a:pPr>
            <a:r>
              <a:rPr lang="en-US" altLang="en-US">
                <a:latin typeface="Candara" panose="020E0502030303020204" pitchFamily="34" charset="0"/>
              </a:rPr>
              <a:t>Must reference how this impacts Pierre’s decision about which university to attend.</a:t>
            </a:r>
          </a:p>
          <a:p>
            <a:endParaRPr lang="en-US" altLang="en-US">
              <a:latin typeface="Candara" panose="020E0502030303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3A59F7ED-4487-48DA-9116-3D57A663DB45}"/>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Reference Group - Definition</a:t>
            </a:r>
          </a:p>
        </p:txBody>
      </p:sp>
      <p:sp>
        <p:nvSpPr>
          <p:cNvPr id="47106" name="Content Placeholder 2">
            <a:extLst>
              <a:ext uri="{FF2B5EF4-FFF2-40B4-BE49-F238E27FC236}">
                <a16:creationId xmlns:a16="http://schemas.microsoft.com/office/drawing/2014/main" id="{AC6A7F38-94C1-4D56-8D3E-F82966B5FA6F}"/>
              </a:ext>
            </a:extLst>
          </p:cNvPr>
          <p:cNvSpPr>
            <a:spLocks noGrp="1" noChangeArrowheads="1"/>
          </p:cNvSpPr>
          <p:nvPr>
            <p:ph idx="1"/>
          </p:nvPr>
        </p:nvSpPr>
        <p:spPr/>
        <p:txBody>
          <a:bodyPr/>
          <a:lstStyle/>
          <a:p>
            <a:pPr>
              <a:spcBef>
                <a:spcPct val="0"/>
              </a:spcBef>
            </a:pPr>
            <a:r>
              <a:rPr lang="en-US" altLang="en-US">
                <a:latin typeface="Candara" panose="020E0502030303020204" pitchFamily="34" charset="0"/>
              </a:rPr>
              <a:t>The individuals with whom one shares common aspects of social identity</a:t>
            </a:r>
            <a:r>
              <a:rPr lang="en-US" altLang="en-US" u="sng">
                <a:latin typeface="Candara" panose="020E0502030303020204" pitchFamily="34" charset="0"/>
              </a:rPr>
              <a:t>,</a:t>
            </a:r>
            <a:r>
              <a:rPr lang="en-US" altLang="en-US">
                <a:latin typeface="Candara" panose="020E0502030303020204" pitchFamily="34" charset="0"/>
              </a:rPr>
              <a:t> such as gender, interests, ethnicity, and occupation with who one makes comparisons. </a:t>
            </a:r>
          </a:p>
          <a:p>
            <a:pPr>
              <a:spcBef>
                <a:spcPct val="0"/>
              </a:spcBef>
            </a:pPr>
            <a:endParaRPr lang="en-US" altLang="en-US">
              <a:latin typeface="Candara" panose="020E0502030303020204" pitchFamily="34" charset="0"/>
            </a:endParaRPr>
          </a:p>
          <a:p>
            <a:endParaRPr lang="en-US" altLang="en-US">
              <a:latin typeface="Candara" panose="020E0502030303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2AE4A00D-56B7-47F7-823C-D0E29E72AAB2}"/>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Reference Group - Application</a:t>
            </a:r>
          </a:p>
        </p:txBody>
      </p:sp>
      <p:sp>
        <p:nvSpPr>
          <p:cNvPr id="31746" name="Content Placeholder 2">
            <a:extLst>
              <a:ext uri="{FF2B5EF4-FFF2-40B4-BE49-F238E27FC236}">
                <a16:creationId xmlns:a16="http://schemas.microsoft.com/office/drawing/2014/main" id="{82120497-24CF-4F36-A3D4-699368CB1FFD}"/>
              </a:ext>
            </a:extLst>
          </p:cNvPr>
          <p:cNvSpPr>
            <a:spLocks noGrp="1" noChangeArrowheads="1"/>
          </p:cNvSpPr>
          <p:nvPr>
            <p:ph idx="1"/>
          </p:nvPr>
        </p:nvSpPr>
        <p:spPr/>
        <p:txBody>
          <a:bodyPr/>
          <a:lstStyle/>
          <a:p>
            <a:pPr>
              <a:spcBef>
                <a:spcPct val="0"/>
              </a:spcBef>
            </a:pPr>
            <a:r>
              <a:rPr lang="en-US" altLang="en-US">
                <a:latin typeface="Candara" panose="020E0502030303020204" pitchFamily="34" charset="0"/>
              </a:rPr>
              <a:t>Pierre attends a fancy pants French high school and all of his peers are going to American Ivy League schools so he decides to attend Yale match the group he is a part of socially.</a:t>
            </a:r>
          </a:p>
          <a:p>
            <a:pPr>
              <a:spcBef>
                <a:spcPct val="0"/>
              </a:spcBef>
              <a:buFont typeface="Wingdings" panose="05000000000000000000" pitchFamily="2" charset="2"/>
              <a:buNone/>
            </a:pPr>
            <a:endParaRPr lang="en-US" altLang="en-US">
              <a:latin typeface="Candara" panose="020E0502030303020204" pitchFamily="34" charset="0"/>
            </a:endParaRPr>
          </a:p>
          <a:p>
            <a:pPr>
              <a:spcBef>
                <a:spcPct val="0"/>
              </a:spcBef>
            </a:pPr>
            <a:r>
              <a:rPr lang="en-US" altLang="en-US">
                <a:latin typeface="Candara" panose="020E0502030303020204" pitchFamily="34" charset="0"/>
              </a:rPr>
              <a:t>Must reference how this impacts Pierre’s decision about which university to attend.</a:t>
            </a:r>
          </a:p>
          <a:p>
            <a:endParaRPr lang="en-US" altLang="en-US">
              <a:latin typeface="Candara" panose="020E0502030303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4B30D164-40F4-4629-B4B9-87D28BD6A50F}"/>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Peripheral Route to Persuasion - Definition</a:t>
            </a:r>
          </a:p>
        </p:txBody>
      </p:sp>
      <p:sp>
        <p:nvSpPr>
          <p:cNvPr id="49154" name="Content Placeholder 2">
            <a:extLst>
              <a:ext uri="{FF2B5EF4-FFF2-40B4-BE49-F238E27FC236}">
                <a16:creationId xmlns:a16="http://schemas.microsoft.com/office/drawing/2014/main" id="{7050E0AE-3E96-4440-8990-04DE4E801714}"/>
              </a:ext>
            </a:extLst>
          </p:cNvPr>
          <p:cNvSpPr>
            <a:spLocks noGrp="1" noChangeArrowheads="1"/>
          </p:cNvSpPr>
          <p:nvPr>
            <p:ph idx="1"/>
          </p:nvPr>
        </p:nvSpPr>
        <p:spPr/>
        <p:txBody>
          <a:bodyPr/>
          <a:lstStyle/>
          <a:p>
            <a:pPr>
              <a:spcBef>
                <a:spcPct val="0"/>
              </a:spcBef>
            </a:pPr>
            <a:r>
              <a:rPr lang="en-US" altLang="en-US" sz="3200">
                <a:solidFill>
                  <a:srgbClr val="FFFFFF"/>
                </a:solidFill>
                <a:latin typeface="Candara" panose="020E0502030303020204" pitchFamily="34" charset="0"/>
              </a:rPr>
              <a:t>A method of convincing others that relies on factors other than direct information about a product.  The focus may be on the attractiveness of the speaker or a slogan with bright colors.</a:t>
            </a:r>
            <a:endParaRPr lang="en-US" altLang="en-US">
              <a:solidFill>
                <a:srgbClr val="FFFFFF"/>
              </a:solidFill>
              <a:latin typeface="Candara" panose="020E0502030303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56F89C08-65A7-4F49-A993-6E8381CF7297}"/>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Peripheral Route to Persuasion - Application</a:t>
            </a:r>
          </a:p>
        </p:txBody>
      </p:sp>
      <p:sp>
        <p:nvSpPr>
          <p:cNvPr id="33794" name="Content Placeholder 2">
            <a:extLst>
              <a:ext uri="{FF2B5EF4-FFF2-40B4-BE49-F238E27FC236}">
                <a16:creationId xmlns:a16="http://schemas.microsoft.com/office/drawing/2014/main" id="{7D62B457-2D96-468E-BC94-9BC0038C5AA7}"/>
              </a:ext>
            </a:extLst>
          </p:cNvPr>
          <p:cNvSpPr>
            <a:spLocks noGrp="1" noChangeArrowheads="1"/>
          </p:cNvSpPr>
          <p:nvPr>
            <p:ph idx="1"/>
          </p:nvPr>
        </p:nvSpPr>
        <p:spPr/>
        <p:txBody>
          <a:bodyPr/>
          <a:lstStyle/>
          <a:p>
            <a:pPr>
              <a:spcBef>
                <a:spcPct val="0"/>
              </a:spcBef>
            </a:pPr>
            <a:r>
              <a:rPr lang="en-US" altLang="en-US">
                <a:latin typeface="Candara" panose="020E0502030303020204" pitchFamily="34" charset="0"/>
              </a:rPr>
              <a:t>Pierre watches a movie that shows scenes depicting cool student life at the University of Arizona and the flashy images and attractive students convince him to attend the University of Arizona.</a:t>
            </a:r>
          </a:p>
          <a:p>
            <a:pPr>
              <a:spcBef>
                <a:spcPct val="0"/>
              </a:spcBef>
              <a:buFont typeface="Wingdings" panose="05000000000000000000" pitchFamily="2" charset="2"/>
              <a:buNone/>
            </a:pPr>
            <a:endParaRPr lang="en-US" altLang="en-US">
              <a:latin typeface="Candara" panose="020E0502030303020204" pitchFamily="34" charset="0"/>
            </a:endParaRPr>
          </a:p>
          <a:p>
            <a:pPr>
              <a:spcBef>
                <a:spcPct val="0"/>
              </a:spcBef>
            </a:pPr>
            <a:r>
              <a:rPr lang="en-US" altLang="en-US">
                <a:latin typeface="Candara" panose="020E0502030303020204" pitchFamily="34" charset="0"/>
              </a:rPr>
              <a:t>Must reference how this impacts Pierre’s decision about which university to attend.</a:t>
            </a:r>
          </a:p>
          <a:p>
            <a:endParaRPr lang="en-US" altLang="en-US">
              <a:latin typeface="Candara" panose="020E0502030303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C30CBEA1-6390-4AD8-BD2F-E3043C5FF223}"/>
              </a:ext>
            </a:extLst>
          </p:cNvPr>
          <p:cNvSpPr>
            <a:spLocks noGrp="1" noChangeArrowheads="1"/>
          </p:cNvSpPr>
          <p:nvPr>
            <p:ph type="title"/>
          </p:nvPr>
        </p:nvSpPr>
        <p:spPr/>
        <p:txBody>
          <a:bodyPr/>
          <a:lstStyle/>
          <a:p>
            <a:r>
              <a:rPr lang="en-US" altLang="en-US" sz="6600" b="1">
                <a:solidFill>
                  <a:srgbClr val="0080FF"/>
                </a:solidFill>
                <a:latin typeface="Candara" panose="020E0502030303020204" pitchFamily="34" charset="0"/>
              </a:rPr>
              <a:t>Question:</a:t>
            </a:r>
            <a:endParaRPr lang="en-US" altLang="en-US" sz="6600">
              <a:latin typeface="Candara" panose="020E0502030303020204" pitchFamily="34" charset="0"/>
            </a:endParaRPr>
          </a:p>
        </p:txBody>
      </p:sp>
      <p:sp>
        <p:nvSpPr>
          <p:cNvPr id="51202" name="Content Placeholder 2">
            <a:extLst>
              <a:ext uri="{FF2B5EF4-FFF2-40B4-BE49-F238E27FC236}">
                <a16:creationId xmlns:a16="http://schemas.microsoft.com/office/drawing/2014/main" id="{782D4881-838E-48F4-8EDE-4A0B9E369857}"/>
              </a:ext>
            </a:extLst>
          </p:cNvPr>
          <p:cNvSpPr>
            <a:spLocks noGrp="1" noChangeArrowheads="1"/>
          </p:cNvSpPr>
          <p:nvPr>
            <p:ph idx="1"/>
          </p:nvPr>
        </p:nvSpPr>
        <p:spPr/>
        <p:txBody>
          <a:bodyPr/>
          <a:lstStyle/>
          <a:p>
            <a:pPr marL="0" indent="0">
              <a:spcBef>
                <a:spcPct val="0"/>
              </a:spcBef>
              <a:buFont typeface="Wingdings" panose="05000000000000000000" pitchFamily="2" charset="2"/>
              <a:buNone/>
            </a:pPr>
            <a:r>
              <a:rPr lang="en-US" altLang="en-US" sz="3600">
                <a:latin typeface="Candara" panose="020E0502030303020204" pitchFamily="34" charset="0"/>
              </a:rPr>
              <a:t>B.  Define the following terms and explain how they may relate to Pierre’s attitudes regarding Americans.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8605CCEC-E7D8-463A-B326-D900D94BA350}"/>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Ethnocentrism - Definition</a:t>
            </a:r>
          </a:p>
        </p:txBody>
      </p:sp>
      <p:sp>
        <p:nvSpPr>
          <p:cNvPr id="52226" name="Content Placeholder 2">
            <a:extLst>
              <a:ext uri="{FF2B5EF4-FFF2-40B4-BE49-F238E27FC236}">
                <a16:creationId xmlns:a16="http://schemas.microsoft.com/office/drawing/2014/main" id="{39446B85-F39C-4D7B-B114-EF2D0D39B385}"/>
              </a:ext>
            </a:extLst>
          </p:cNvPr>
          <p:cNvSpPr>
            <a:spLocks noGrp="1" noChangeArrowheads="1"/>
          </p:cNvSpPr>
          <p:nvPr>
            <p:ph idx="1"/>
          </p:nvPr>
        </p:nvSpPr>
        <p:spPr/>
        <p:txBody>
          <a:bodyPr/>
          <a:lstStyle/>
          <a:p>
            <a:pPr>
              <a:spcBef>
                <a:spcPct val="0"/>
              </a:spcBef>
            </a:pPr>
            <a:r>
              <a:rPr lang="en-US" altLang="en-US">
                <a:latin typeface="Candara" panose="020E0502030303020204" pitchFamily="34" charset="0"/>
              </a:rPr>
              <a:t>A specific type of prejudice in which an individual favors their own culture, religious, or racial group’s values, attitudes, and actions over other cultural groups.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524D19A7-8B5A-4E4B-8AA2-44E933EEB552}"/>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Ethnocentrism - Application</a:t>
            </a:r>
          </a:p>
        </p:txBody>
      </p:sp>
      <p:sp>
        <p:nvSpPr>
          <p:cNvPr id="36866" name="Content Placeholder 2">
            <a:extLst>
              <a:ext uri="{FF2B5EF4-FFF2-40B4-BE49-F238E27FC236}">
                <a16:creationId xmlns:a16="http://schemas.microsoft.com/office/drawing/2014/main" id="{64F0E466-3AE3-4815-AC7B-7776E69670E4}"/>
              </a:ext>
            </a:extLst>
          </p:cNvPr>
          <p:cNvSpPr>
            <a:spLocks noGrp="1" noChangeArrowheads="1"/>
          </p:cNvSpPr>
          <p:nvPr>
            <p:ph idx="1"/>
          </p:nvPr>
        </p:nvSpPr>
        <p:spPr/>
        <p:txBody>
          <a:bodyPr/>
          <a:lstStyle/>
          <a:p>
            <a:pPr>
              <a:spcBef>
                <a:spcPct val="0"/>
              </a:spcBef>
            </a:pPr>
            <a:r>
              <a:rPr lang="en-US" altLang="en-US">
                <a:latin typeface="Candara" panose="020E0502030303020204" pitchFamily="34" charset="0"/>
              </a:rPr>
              <a:t>Despite his desire to go to university in the U. S. Pierre believes that French students are smarter, sexier, and more cosmopolitan than American students and feels superior to his new classmates as a result.</a:t>
            </a:r>
          </a:p>
          <a:p>
            <a:pPr>
              <a:spcBef>
                <a:spcPct val="0"/>
              </a:spcBef>
              <a:buFont typeface="Wingdings" panose="05000000000000000000" pitchFamily="2" charset="2"/>
              <a:buNone/>
            </a:pPr>
            <a:endParaRPr lang="en-US" altLang="en-US">
              <a:latin typeface="Candara" panose="020E0502030303020204" pitchFamily="34" charset="0"/>
            </a:endParaRPr>
          </a:p>
          <a:p>
            <a:pPr>
              <a:spcBef>
                <a:spcPct val="0"/>
              </a:spcBef>
            </a:pPr>
            <a:r>
              <a:rPr lang="en-US" altLang="en-US">
                <a:latin typeface="Candara" panose="020E0502030303020204" pitchFamily="34" charset="0"/>
              </a:rPr>
              <a:t>Must explain Pierre’s attitudes toward Americans.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9DB8C119-C29F-442B-9BCA-8CB4703CA27B}"/>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Scapegoat Theory - Definition</a:t>
            </a:r>
          </a:p>
        </p:txBody>
      </p:sp>
      <p:sp>
        <p:nvSpPr>
          <p:cNvPr id="38914" name="Content Placeholder 2">
            <a:extLst>
              <a:ext uri="{FF2B5EF4-FFF2-40B4-BE49-F238E27FC236}">
                <a16:creationId xmlns:a16="http://schemas.microsoft.com/office/drawing/2014/main" id="{C6EEE6F8-6956-4BA5-A3E6-BF5DAC58C83D}"/>
              </a:ext>
            </a:extLst>
          </p:cNvPr>
          <p:cNvSpPr>
            <a:spLocks noGrp="1"/>
          </p:cNvSpPr>
          <p:nvPr>
            <p:ph idx="1"/>
          </p:nvPr>
        </p:nvSpPr>
        <p:spPr/>
        <p:txBody>
          <a:bodyPr/>
          <a:lstStyle/>
          <a:p>
            <a:pPr>
              <a:spcBef>
                <a:spcPts val="0"/>
              </a:spcBef>
              <a:buFont typeface="Wingdings" charset="0"/>
              <a:buChar char="n"/>
              <a:defRPr/>
            </a:pPr>
            <a:r>
              <a:rPr lang="en-US" dirty="0"/>
              <a:t>The theory for prejudice that states innocent out-group members are blamed by an individual or group for a negative situation. </a:t>
            </a:r>
          </a:p>
          <a:p>
            <a:pPr marL="0" indent="0">
              <a:spcBef>
                <a:spcPts val="0"/>
              </a:spcBef>
              <a:buFont typeface="Wingdings" charset="0"/>
              <a:buNone/>
              <a:defRPr/>
            </a:pPr>
            <a:endParaRPr lang="en-US" dirty="0">
              <a:ea typeface="MS PGothic" charset="0"/>
              <a:cs typeface="MS PGothic" charset="0"/>
            </a:endParaRPr>
          </a:p>
          <a:p>
            <a:pPr>
              <a:spcBef>
                <a:spcPts val="0"/>
              </a:spcBef>
              <a:buFont typeface="Wingdings" charset="0"/>
              <a:buChar char="n"/>
              <a:defRPr/>
            </a:pPr>
            <a:r>
              <a:rPr lang="en-US" dirty="0"/>
              <a:t>Theory that prejudice is the result of individuals who are experiencing hardship, so they blame an innocent outgroup or individual for their misfortune. </a:t>
            </a:r>
          </a:p>
          <a:p>
            <a:pPr>
              <a:buFont typeface="Wingdings" charset="0"/>
              <a:buChar char="n"/>
              <a:defRPr/>
            </a:pPr>
            <a:endParaRPr lang="en-US" dirty="0"/>
          </a:p>
          <a:p>
            <a:pPr>
              <a:buFont typeface="Wingdings" charset="0"/>
              <a:buChar char="n"/>
              <a:defRPr/>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7363221F-2CDE-48E5-BC6C-53D30C409CE7}"/>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Scapegoat Theory - Application</a:t>
            </a:r>
          </a:p>
        </p:txBody>
      </p:sp>
      <p:sp>
        <p:nvSpPr>
          <p:cNvPr id="38914" name="Content Placeholder 2">
            <a:extLst>
              <a:ext uri="{FF2B5EF4-FFF2-40B4-BE49-F238E27FC236}">
                <a16:creationId xmlns:a16="http://schemas.microsoft.com/office/drawing/2014/main" id="{3E784884-598A-4338-B094-183B319DBFF3}"/>
              </a:ext>
            </a:extLst>
          </p:cNvPr>
          <p:cNvSpPr>
            <a:spLocks noGrp="1" noChangeArrowheads="1"/>
          </p:cNvSpPr>
          <p:nvPr>
            <p:ph idx="1"/>
          </p:nvPr>
        </p:nvSpPr>
        <p:spPr/>
        <p:txBody>
          <a:bodyPr/>
          <a:lstStyle/>
          <a:p>
            <a:r>
              <a:rPr lang="en-US" altLang="en-US">
                <a:latin typeface="Candara" panose="020E0502030303020204" pitchFamily="34" charset="0"/>
              </a:rPr>
              <a:t>While attending U of I, Pierre becomes annoyed by all the trash on campus and he signals out fraternities as the source of the littering and develops a prejudicial attitude against fraternity  members. </a:t>
            </a:r>
          </a:p>
          <a:p>
            <a:pPr>
              <a:buFont typeface="Wingdings" panose="05000000000000000000" pitchFamily="2" charset="2"/>
              <a:buNone/>
            </a:pPr>
            <a:endParaRPr lang="en-US" altLang="en-US">
              <a:latin typeface="Candara" panose="020E0502030303020204" pitchFamily="34" charset="0"/>
            </a:endParaRPr>
          </a:p>
          <a:p>
            <a:r>
              <a:rPr lang="en-US" altLang="en-US">
                <a:latin typeface="Candara" panose="020E0502030303020204" pitchFamily="34" charset="0"/>
              </a:rPr>
              <a:t>Must explain Pierre’s attitudes toward Americans.</a:t>
            </a:r>
          </a:p>
          <a:p>
            <a:endParaRPr lang="en-US" altLang="en-US">
              <a:latin typeface="Candara" panose="020E0502030303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D200347E-47A8-429A-8280-22DECA0824C4}"/>
              </a:ext>
            </a:extLst>
          </p:cNvPr>
          <p:cNvSpPr>
            <a:spLocks noGrp="1" noChangeArrowheads="1"/>
          </p:cNvSpPr>
          <p:nvPr>
            <p:ph type="title"/>
          </p:nvPr>
        </p:nvSpPr>
        <p:spPr>
          <a:xfrm>
            <a:off x="533400" y="473074"/>
            <a:ext cx="8153400" cy="1279525"/>
          </a:xfrm>
        </p:spPr>
        <p:txBody>
          <a:bodyPr/>
          <a:lstStyle/>
          <a:p>
            <a:r>
              <a:rPr lang="en-US" altLang="en-US" sz="4800" b="1" dirty="0">
                <a:solidFill>
                  <a:srgbClr val="0080FF"/>
                </a:solidFill>
                <a:latin typeface="Candara" panose="020E0502030303020204" pitchFamily="34" charset="0"/>
              </a:rPr>
              <a:t>Outgroup Homogeneity Bias- Definition</a:t>
            </a:r>
          </a:p>
        </p:txBody>
      </p:sp>
      <p:sp>
        <p:nvSpPr>
          <p:cNvPr id="56322" name="Content Placeholder 2">
            <a:extLst>
              <a:ext uri="{FF2B5EF4-FFF2-40B4-BE49-F238E27FC236}">
                <a16:creationId xmlns:a16="http://schemas.microsoft.com/office/drawing/2014/main" id="{77CE5465-93FD-4ED9-BDD3-A32A022346FF}"/>
              </a:ext>
            </a:extLst>
          </p:cNvPr>
          <p:cNvSpPr>
            <a:spLocks noGrp="1" noChangeArrowheads="1"/>
          </p:cNvSpPr>
          <p:nvPr>
            <p:ph idx="1"/>
          </p:nvPr>
        </p:nvSpPr>
        <p:spPr/>
        <p:txBody>
          <a:bodyPr/>
          <a:lstStyle/>
          <a:p>
            <a:pPr>
              <a:spcBef>
                <a:spcPct val="0"/>
              </a:spcBef>
            </a:pPr>
            <a:endParaRPr lang="en-US" altLang="en-US" dirty="0">
              <a:latin typeface="Candara" panose="020E0502030303020204" pitchFamily="34" charset="0"/>
            </a:endParaRPr>
          </a:p>
          <a:p>
            <a:pPr>
              <a:spcBef>
                <a:spcPct val="0"/>
              </a:spcBef>
            </a:pPr>
            <a:r>
              <a:rPr lang="en-US" altLang="en-US" dirty="0">
                <a:latin typeface="Candara" panose="020E0502030303020204" pitchFamily="34" charset="0"/>
              </a:rPr>
              <a:t>The tendency easily distinguish differences among members of one’s in-groups more easily than among members of one's out-groups.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0E1DF99E-098D-43C3-B7D1-6E1EB760BEF8}"/>
              </a:ext>
            </a:extLst>
          </p:cNvPr>
          <p:cNvSpPr>
            <a:spLocks noGrp="1" noChangeArrowheads="1"/>
          </p:cNvSpPr>
          <p:nvPr>
            <p:ph type="title"/>
          </p:nvPr>
        </p:nvSpPr>
        <p:spPr/>
        <p:txBody>
          <a:bodyPr/>
          <a:lstStyle/>
          <a:p>
            <a:r>
              <a:rPr lang="en-US" altLang="en-US" sz="4800" b="1">
                <a:solidFill>
                  <a:srgbClr val="0080FF"/>
                </a:solidFill>
                <a:latin typeface="Candara" panose="020E0502030303020204" pitchFamily="34" charset="0"/>
              </a:rPr>
              <a:t>Outgroup Homogeneity Bias - Application</a:t>
            </a:r>
          </a:p>
        </p:txBody>
      </p:sp>
      <p:sp>
        <p:nvSpPr>
          <p:cNvPr id="57346" name="Content Placeholder 2">
            <a:extLst>
              <a:ext uri="{FF2B5EF4-FFF2-40B4-BE49-F238E27FC236}">
                <a16:creationId xmlns:a16="http://schemas.microsoft.com/office/drawing/2014/main" id="{653D6A64-E608-460F-B420-3EFDB2F96588}"/>
              </a:ext>
            </a:extLst>
          </p:cNvPr>
          <p:cNvSpPr>
            <a:spLocks noGrp="1" noChangeArrowheads="1"/>
          </p:cNvSpPr>
          <p:nvPr>
            <p:ph idx="1"/>
          </p:nvPr>
        </p:nvSpPr>
        <p:spPr/>
        <p:txBody>
          <a:bodyPr/>
          <a:lstStyle/>
          <a:p>
            <a:pPr>
              <a:spcBef>
                <a:spcPct val="0"/>
              </a:spcBef>
            </a:pPr>
            <a:r>
              <a:rPr lang="en-US" altLang="en-US" sz="3200">
                <a:latin typeface="Candara" panose="020E0502030303020204" pitchFamily="34" charset="0"/>
              </a:rPr>
              <a:t>Pierre hears some of his university classmates being loud in the library and assumes all Americans are loud and obnoxious. </a:t>
            </a:r>
          </a:p>
          <a:p>
            <a:pPr>
              <a:spcBef>
                <a:spcPct val="0"/>
              </a:spcBef>
            </a:pPr>
            <a:r>
              <a:rPr lang="en-US" altLang="en-US" sz="3200">
                <a:latin typeface="Candara" panose="020E0502030303020204" pitchFamily="34" charset="0"/>
              </a:rPr>
              <a:t>Must explain Pierre’s attitudes toward Americans.</a:t>
            </a:r>
          </a:p>
          <a:p>
            <a:endParaRPr lang="en-US" altLang="en-US" sz="3200">
              <a:latin typeface="Candara" panose="020E0502030303020204" pitchFamily="34" charset="0"/>
            </a:endParaRPr>
          </a:p>
        </p:txBody>
      </p:sp>
    </p:spTree>
  </p:cSld>
  <p:clrMapOvr>
    <a:masterClrMapping/>
  </p:clrMapOvr>
</p:sld>
</file>

<file path=ppt/theme/theme1.xml><?xml version="1.0" encoding="utf-8"?>
<a:theme xmlns:a="http://schemas.openxmlformats.org/drawingml/2006/main" name="Refined">
  <a:themeElements>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5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5400" b="1" i="0" u="none" strike="noStrike" cap="none" normalizeH="0" baseline="0" smtClean="0">
            <a:ln>
              <a:noFill/>
            </a:ln>
            <a:solidFill>
              <a:schemeClr val="tx1"/>
            </a:solidFill>
            <a:effectLst/>
            <a:latin typeface="Arial" charset="0"/>
          </a:defRPr>
        </a:defPPr>
      </a:lstStyle>
    </a:lnDef>
  </a:objectDefaults>
  <a:extraClrSchemeLst>
    <a:extraClrScheme>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clrMap bg1="dk2" tx1="lt1" bg2="dk1" tx2="lt2" accent1="accent1" accent2="accent2" accent3="accent3" accent4="accent4" accent5="accent5" accent6="accent6" hlink="hlink" folHlink="folHlink"/>
    </a:extraClrScheme>
    <a:extraClrScheme>
      <a:clrScheme name="Refined 2">
        <a:dk1>
          <a:srgbClr val="4D4D4D"/>
        </a:dk1>
        <a:lt1>
          <a:srgbClr val="FFFFFF"/>
        </a:lt1>
        <a:dk2>
          <a:srgbClr val="4A1102"/>
        </a:dk2>
        <a:lt2>
          <a:srgbClr val="FFFFFF"/>
        </a:lt2>
        <a:accent1>
          <a:srgbClr val="CC3300"/>
        </a:accent1>
        <a:accent2>
          <a:srgbClr val="666699"/>
        </a:accent2>
        <a:accent3>
          <a:srgbClr val="B1AAAA"/>
        </a:accent3>
        <a:accent4>
          <a:srgbClr val="DADADA"/>
        </a:accent4>
        <a:accent5>
          <a:srgbClr val="E2ADAA"/>
        </a:accent5>
        <a:accent6>
          <a:srgbClr val="5C5C8A"/>
        </a:accent6>
        <a:hlink>
          <a:srgbClr val="FF9900"/>
        </a:hlink>
        <a:folHlink>
          <a:srgbClr val="FFFFFF"/>
        </a:folHlink>
      </a:clrScheme>
      <a:clrMap bg1="dk2" tx1="lt1" bg2="dk1" tx2="lt2" accent1="accent1" accent2="accent2" accent3="accent3" accent4="accent4" accent5="accent5" accent6="accent6" hlink="hlink" folHlink="folHlink"/>
    </a:extraClrScheme>
    <a:extraClrScheme>
      <a:clrScheme name="Refined 3">
        <a:dk1>
          <a:srgbClr val="666699"/>
        </a:dk1>
        <a:lt1>
          <a:srgbClr val="FFFFFF"/>
        </a:lt1>
        <a:dk2>
          <a:srgbClr val="400040"/>
        </a:dk2>
        <a:lt2>
          <a:srgbClr val="FFFFFF"/>
        </a:lt2>
        <a:accent1>
          <a:srgbClr val="FFCC00"/>
        </a:accent1>
        <a:accent2>
          <a:srgbClr val="FF3300"/>
        </a:accent2>
        <a:accent3>
          <a:srgbClr val="AFAAAF"/>
        </a:accent3>
        <a:accent4>
          <a:srgbClr val="DADADA"/>
        </a:accent4>
        <a:accent5>
          <a:srgbClr val="FFE2AA"/>
        </a:accent5>
        <a:accent6>
          <a:srgbClr val="E72D00"/>
        </a:accent6>
        <a:hlink>
          <a:srgbClr val="CC9900"/>
        </a:hlink>
        <a:folHlink>
          <a:srgbClr val="CC3300"/>
        </a:folHlink>
      </a:clrScheme>
      <a:clrMap bg1="dk2" tx1="lt1" bg2="dk1" tx2="lt2" accent1="accent1" accent2="accent2" accent3="accent3" accent4="accent4" accent5="accent5" accent6="accent6" hlink="hlink" folHlink="folHlink"/>
    </a:extraClrScheme>
    <a:extraClrScheme>
      <a:clrScheme name="Refined 4">
        <a:dk1>
          <a:srgbClr val="4D4D4D"/>
        </a:dk1>
        <a:lt1>
          <a:srgbClr val="FFFFFF"/>
        </a:lt1>
        <a:dk2>
          <a:srgbClr val="006699"/>
        </a:dk2>
        <a:lt2>
          <a:srgbClr val="CCECFF"/>
        </a:lt2>
        <a:accent1>
          <a:srgbClr val="339966"/>
        </a:accent1>
        <a:accent2>
          <a:srgbClr val="3366FF"/>
        </a:accent2>
        <a:accent3>
          <a:srgbClr val="AAB8CA"/>
        </a:accent3>
        <a:accent4>
          <a:srgbClr val="DADADA"/>
        </a:accent4>
        <a:accent5>
          <a:srgbClr val="ADCAB8"/>
        </a:accent5>
        <a:accent6>
          <a:srgbClr val="2D5CE7"/>
        </a:accent6>
        <a:hlink>
          <a:srgbClr val="33CCFF"/>
        </a:hlink>
        <a:folHlink>
          <a:srgbClr val="FFFFFF"/>
        </a:folHlink>
      </a:clrScheme>
      <a:clrMap bg1="dk2" tx1="lt1" bg2="dk1" tx2="lt2" accent1="accent1" accent2="accent2" accent3="accent3" accent4="accent4" accent5="accent5" accent6="accent6" hlink="hlink" folHlink="folHlink"/>
    </a:extraClrScheme>
    <a:extraClrScheme>
      <a:clrScheme name="Refined 5">
        <a:dk1>
          <a:srgbClr val="000000"/>
        </a:dk1>
        <a:lt1>
          <a:srgbClr val="FFFFFF"/>
        </a:lt1>
        <a:dk2>
          <a:srgbClr val="CC0000"/>
        </a:dk2>
        <a:lt2>
          <a:srgbClr val="666699"/>
        </a:lt2>
        <a:accent1>
          <a:srgbClr val="FF6600"/>
        </a:accent1>
        <a:accent2>
          <a:srgbClr val="FF9933"/>
        </a:accent2>
        <a:accent3>
          <a:srgbClr val="FFFFFF"/>
        </a:accent3>
        <a:accent4>
          <a:srgbClr val="000000"/>
        </a:accent4>
        <a:accent5>
          <a:srgbClr val="FFB8AA"/>
        </a:accent5>
        <a:accent6>
          <a:srgbClr val="E78A2D"/>
        </a:accent6>
        <a:hlink>
          <a:srgbClr val="FFCC00"/>
        </a:hlink>
        <a:folHlink>
          <a:srgbClr val="333399"/>
        </a:folHlink>
      </a:clrScheme>
      <a:clrMap bg1="lt1" tx1="dk1" bg2="lt2" tx2="dk2" accent1="accent1" accent2="accent2" accent3="accent3" accent4="accent4" accent5="accent5" accent6="accent6" hlink="hlink" folHlink="folHlink"/>
    </a:extraClrScheme>
    <a:extraClrScheme>
      <a:clrScheme name="Refined 6">
        <a:dk1>
          <a:srgbClr val="000000"/>
        </a:dk1>
        <a:lt1>
          <a:srgbClr val="FFFFFF"/>
        </a:lt1>
        <a:dk2>
          <a:srgbClr val="000000"/>
        </a:dk2>
        <a:lt2>
          <a:srgbClr val="C0C0C0"/>
        </a:lt2>
        <a:accent1>
          <a:srgbClr val="CC3300"/>
        </a:accent1>
        <a:accent2>
          <a:srgbClr val="666699"/>
        </a:accent2>
        <a:accent3>
          <a:srgbClr val="FFFFFF"/>
        </a:accent3>
        <a:accent4>
          <a:srgbClr val="000000"/>
        </a:accent4>
        <a:accent5>
          <a:srgbClr val="E2ADAA"/>
        </a:accent5>
        <a:accent6>
          <a:srgbClr val="5C5C8A"/>
        </a:accent6>
        <a:hlink>
          <a:srgbClr val="999900"/>
        </a:hlink>
        <a:folHlink>
          <a:srgbClr val="4D4D4D"/>
        </a:folHlink>
      </a:clrScheme>
      <a:clrMap bg1="lt1" tx1="dk1" bg2="lt2" tx2="dk2" accent1="accent1" accent2="accent2" accent3="accent3" accent4="accent4" accent5="accent5" accent6="accent6" hlink="hlink" folHlink="folHlink"/>
    </a:extraClrScheme>
    <a:extraClrScheme>
      <a:clrScheme name="Refined 7">
        <a:dk1>
          <a:srgbClr val="000000"/>
        </a:dk1>
        <a:lt1>
          <a:srgbClr val="FFFFFF"/>
        </a:lt1>
        <a:dk2>
          <a:srgbClr val="000066"/>
        </a:dk2>
        <a:lt2>
          <a:srgbClr val="333399"/>
        </a:lt2>
        <a:accent1>
          <a:srgbClr val="3399FF"/>
        </a:accent1>
        <a:accent2>
          <a:srgbClr val="9999FF"/>
        </a:accent2>
        <a:accent3>
          <a:srgbClr val="FFFFFF"/>
        </a:accent3>
        <a:accent4>
          <a:srgbClr val="000000"/>
        </a:accent4>
        <a:accent5>
          <a:srgbClr val="ADCAFF"/>
        </a:accent5>
        <a:accent6>
          <a:srgbClr val="8A8AE7"/>
        </a:accent6>
        <a:hlink>
          <a:srgbClr val="00CCFF"/>
        </a:hlink>
        <a:folHlink>
          <a:srgbClr val="5F5F5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Refined</Template>
  <TotalTime>2851</TotalTime>
  <Words>1268</Words>
  <Application>Microsoft Office PowerPoint</Application>
  <PresentationFormat>On-screen Show (4:3)</PresentationFormat>
  <Paragraphs>167</Paragraphs>
  <Slides>31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Candara</vt:lpstr>
      <vt:lpstr>Georgia</vt:lpstr>
      <vt:lpstr>Times New Roman</vt:lpstr>
      <vt:lpstr>Wingdings</vt:lpstr>
      <vt:lpstr>Refined</vt:lpstr>
      <vt:lpstr>SODAS</vt:lpstr>
      <vt:lpstr>SODAS</vt:lpstr>
      <vt:lpstr>Space!</vt:lpstr>
      <vt:lpstr>  Order</vt:lpstr>
      <vt:lpstr>SODAS</vt:lpstr>
      <vt:lpstr>SODAS</vt:lpstr>
      <vt:lpstr>SODAS</vt:lpstr>
      <vt:lpstr>SODAS</vt:lpstr>
      <vt:lpstr>Directions: </vt:lpstr>
      <vt:lpstr>Directions: </vt:lpstr>
      <vt:lpstr>Directions: </vt:lpstr>
      <vt:lpstr>Question:</vt:lpstr>
      <vt:lpstr>Question:</vt:lpstr>
      <vt:lpstr>Question:</vt:lpstr>
      <vt:lpstr>Practice FRQ</vt:lpstr>
      <vt:lpstr>Question:</vt:lpstr>
      <vt:lpstr>False Consensus - Definition</vt:lpstr>
      <vt:lpstr>False Consensus - Application</vt:lpstr>
      <vt:lpstr>Cognitive Dissonance - Definition</vt:lpstr>
      <vt:lpstr>Cognitive Dissonance - Application</vt:lpstr>
      <vt:lpstr>Reference Group - Definition</vt:lpstr>
      <vt:lpstr>Reference Group - Application</vt:lpstr>
      <vt:lpstr>Peripheral Route to Persuasion - Definition</vt:lpstr>
      <vt:lpstr>Peripheral Route to Persuasion - Application</vt:lpstr>
      <vt:lpstr>Question:</vt:lpstr>
      <vt:lpstr>Ethnocentrism - Definition</vt:lpstr>
      <vt:lpstr>Ethnocentrism - Application</vt:lpstr>
      <vt:lpstr>Scapegoat Theory - Definition</vt:lpstr>
      <vt:lpstr>Scapegoat Theory - Application</vt:lpstr>
      <vt:lpstr>Outgroup Homogeneity Bias- Definition</vt:lpstr>
      <vt:lpstr>Outgroup Homogeneity Bias - Application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Prac FRQ 17</dc:title>
  <dc:subject/>
  <dc:creator>Fenton</dc:creator>
  <cp:keywords/>
  <dc:description/>
  <cp:lastModifiedBy>M F</cp:lastModifiedBy>
  <cp:revision>331</cp:revision>
  <dcterms:created xsi:type="dcterms:W3CDTF">2010-11-24T15:29:18Z</dcterms:created>
  <dcterms:modified xsi:type="dcterms:W3CDTF">2019-09-15T23:40:29Z</dcterms:modified>
  <cp:category/>
</cp:coreProperties>
</file>