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62" r:id="rId2"/>
    <p:sldId id="863" r:id="rId3"/>
    <p:sldId id="861" r:id="rId4"/>
    <p:sldId id="8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81" d="100"/>
          <a:sy n="81" d="100"/>
        </p:scale>
        <p:origin x="46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81EE0-B1B3-4372-9313-B4D1939A1F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A78F26-D641-401E-9EA1-22E4020410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1D020-3AAA-465B-BD85-ED1141EFB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833-C071-402F-BDF5-4F47007A9E82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EFBC6-A45B-461B-A67C-FE86B0352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23892C-3702-4B10-852A-7327F63DB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05400-2803-4153-83CC-7AB59EE4D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421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28B20-52FC-46FD-8591-8A1340403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B1B4D-54A4-4E98-BA91-F7DD28C00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C4A36-5177-462D-BA21-148F27CFB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833-C071-402F-BDF5-4F47007A9E82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FBABA-0549-4A26-BB00-493B8EF0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B9265-72F8-45AA-8395-6E9B9117E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05400-2803-4153-83CC-7AB59EE4D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5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5342C-8E37-46C6-9DEB-118960182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17623-A551-4974-88B7-9D8AF672C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537D2-A570-4529-8BFB-5BF649DCD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833-C071-402F-BDF5-4F47007A9E82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E04FE-4A0F-4DEF-B713-62F9BCD17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D78A9B-7F06-4E44-B6E7-EE72FE426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05400-2803-4153-83CC-7AB59EE4D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924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D6965-B8AF-4CF8-A0F6-CA54F8976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0F227-CB7B-423C-BF23-9FFAA7E833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C5CE42-6073-4CCA-AEE8-9E98F9D478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26B6F2-BEC7-451B-9EA2-AD0CEC14D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833-C071-402F-BDF5-4F47007A9E82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080F82-3D78-4520-8AF6-C9725C482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A6A1E7-AD6E-4F23-9C49-542ACF96D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05400-2803-4153-83CC-7AB59EE4D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42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00F22-D6EE-46D4-8771-A4FDCA131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7D97D7-CB9A-4406-AC8C-0B3E61423E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A5123-913D-4898-912E-B50726B8EE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6DB605-6BD7-4CC6-94F2-AE2B6091D3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81B600-DF1D-40FA-99DB-F2F2FF30F0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ECAEAA-979F-4541-9661-730AABD54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833-C071-402F-BDF5-4F47007A9E82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5A1D7C-26C9-4A1E-80FF-03CBE382E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23578C-0FCC-4D8E-A682-E54D7A88D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05400-2803-4153-83CC-7AB59EE4D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11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196BE-BC24-4672-881D-CB9EF36B6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D3EBC6-A3AD-4CA1-9863-28632B6D1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833-C071-402F-BDF5-4F47007A9E82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2044D-B05B-4426-A892-ECEBD5D8E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23EADE-3C49-40C1-91A3-431EC94A6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05400-2803-4153-83CC-7AB59EE4D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671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BFD793-58CE-454D-9C96-9F92DC910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833-C071-402F-BDF5-4F47007A9E82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5D657B-FA55-4BBE-98D4-EEA4E67F7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7BEF7-EF7A-4B63-BA8C-65DC1C52F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05400-2803-4153-83CC-7AB59EE4D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739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A1A8C-CF72-4066-89A1-628E12C9E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110DC-7B44-4D5B-B63A-C368A997F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6D551-212F-4980-845D-0BE017472B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0C9C12-18F5-4466-92E6-BD1D2D412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833-C071-402F-BDF5-4F47007A9E82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B20958-862F-48C9-B6DE-D67965146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F3CB4C-2734-4CBA-9984-F752EF1D0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05400-2803-4153-83CC-7AB59EE4D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12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60159-88A8-4B70-8ACF-396722E0D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7195D0-4817-42F9-ADCF-BBFCE029CD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0DF95-8B6F-4D6E-8B49-0043DDC70E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87BD4-961D-4DC6-BA08-FDDB7AE87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833-C071-402F-BDF5-4F47007A9E82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F0DFDB-DDF0-4845-9B62-EA2B1C130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018CE8-5844-4778-AC02-13B8BFB24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05400-2803-4153-83CC-7AB59EE4D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062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B1DAA-8507-4415-8005-C5309C989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587449-D8CB-495F-8D07-176E857BA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5370E-5758-4098-9DE3-7AB7379B5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833-C071-402F-BDF5-4F47007A9E82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6B41B-61C5-4387-A29C-E6F3DAD5C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322A5-CB19-494B-897F-675DEB4DD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05400-2803-4153-83CC-7AB59EE4D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768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03F420-4016-47E2-8A80-D3CE95F802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A360CB-977D-4F21-BA67-F52922D04A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C1CCCE-8707-4BDE-85E1-F0489F502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833-C071-402F-BDF5-4F47007A9E82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78BA4-92F1-4C8E-845A-DDF394689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5BC64-9581-4BF0-9236-92A8A1B56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05400-2803-4153-83CC-7AB59EE4D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498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8706AE-7608-4E87-AA37-807DB42A5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FC1044-BBB5-47AB-B873-740CA61DB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9682A-74B4-4CD6-8DFD-48F2C9B9C9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B5833-C071-402F-BDF5-4F47007A9E82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3374CC-B62C-4F59-885A-1D55B720E6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D7C84-50E6-4B46-9776-6FDEC0198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05400-2803-4153-83CC-7AB59EE4D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510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ell phone screen with text&#10;&#10;Description automatically generated">
            <a:extLst>
              <a:ext uri="{FF2B5EF4-FFF2-40B4-BE49-F238E27FC236}">
                <a16:creationId xmlns:a16="http://schemas.microsoft.com/office/drawing/2014/main" id="{C000DFE9-BDF8-4D01-9781-FAE099953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473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tue of a tiger&#10;&#10;Description automatically generated with medium confidence">
            <a:extLst>
              <a:ext uri="{FF2B5EF4-FFF2-40B4-BE49-F238E27FC236}">
                <a16:creationId xmlns:a16="http://schemas.microsoft.com/office/drawing/2014/main" id="{7C355938-C34D-4E5F-AADF-0C6B0773AD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97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FDA029A2-A34D-4567-BD31-18EB2E855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141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Title 4">
            <a:extLst>
              <a:ext uri="{FF2B5EF4-FFF2-40B4-BE49-F238E27FC236}">
                <a16:creationId xmlns:a16="http://schemas.microsoft.com/office/drawing/2014/main" id="{D645465B-2CA5-42BA-AF68-1F19EB45B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686" y="164841"/>
            <a:ext cx="9144000" cy="124874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latin typeface="+mn-lt"/>
                <a:cs typeface="Arial" panose="020B0604020202020204" pitchFamily="34" charset="0"/>
              </a:rPr>
              <a:t>Ethics in Human Research</a:t>
            </a:r>
          </a:p>
        </p:txBody>
      </p:sp>
      <p:sp>
        <p:nvSpPr>
          <p:cNvPr id="155651" name="Content Placeholder 2">
            <a:extLst>
              <a:ext uri="{FF2B5EF4-FFF2-40B4-BE49-F238E27FC236}">
                <a16:creationId xmlns:a16="http://schemas.microsoft.com/office/drawing/2014/main" id="{84A37775-13E6-434C-B9A7-9ACF309B642B}"/>
              </a:ext>
            </a:extLst>
          </p:cNvPr>
          <p:cNvSpPr txBox="1">
            <a:spLocks/>
          </p:cNvSpPr>
          <p:nvPr/>
        </p:nvSpPr>
        <p:spPr bwMode="auto">
          <a:xfrm>
            <a:off x="1236306" y="1341120"/>
            <a:ext cx="9881118" cy="5071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200150" lvl="1" indent="-742950" eaLnBrk="1" hangingPunct="1">
              <a:spcBef>
                <a:spcPct val="20000"/>
              </a:spcBef>
              <a:buFont typeface="+mj-lt"/>
              <a:buAutoNum type="arabicPeriod"/>
            </a:pPr>
            <a:r>
              <a:rPr lang="en-US" altLang="en-US" sz="3600" dirty="0">
                <a:latin typeface="+mn-lt"/>
                <a:cs typeface="Arial" panose="020B0604020202020204" pitchFamily="34" charset="0"/>
              </a:rPr>
              <a:t>Informed Consent</a:t>
            </a:r>
          </a:p>
          <a:p>
            <a:pPr marL="1200150" lvl="1" indent="-742950" eaLnBrk="1" hangingPunct="1">
              <a:buFont typeface="+mj-lt"/>
              <a:buAutoNum type="arabicPeriod"/>
            </a:pPr>
            <a:endParaRPr lang="en-US" altLang="en-US" sz="3600" dirty="0">
              <a:latin typeface="+mn-lt"/>
              <a:cs typeface="Arial" panose="020B0604020202020204" pitchFamily="34" charset="0"/>
            </a:endParaRPr>
          </a:p>
          <a:p>
            <a:pPr marL="1200150" lvl="1" indent="-742950" eaLnBrk="1" hangingPunct="1">
              <a:spcBef>
                <a:spcPct val="20000"/>
              </a:spcBef>
              <a:buFont typeface="+mj-lt"/>
              <a:buAutoNum type="arabicPeriod"/>
            </a:pPr>
            <a:r>
              <a:rPr lang="en-US" altLang="en-US" sz="3600" dirty="0">
                <a:latin typeface="+mn-lt"/>
                <a:cs typeface="Arial" panose="020B0604020202020204" pitchFamily="34" charset="0"/>
              </a:rPr>
              <a:t>Protect from harm and discomfort</a:t>
            </a:r>
          </a:p>
          <a:p>
            <a:pPr marL="1200150" lvl="1" indent="-742950" eaLnBrk="1" hangingPunct="1">
              <a:spcBef>
                <a:spcPct val="20000"/>
              </a:spcBef>
              <a:buFont typeface="+mj-lt"/>
              <a:buAutoNum type="arabicPeriod"/>
            </a:pPr>
            <a:endParaRPr lang="en-US" altLang="en-US" sz="3600" dirty="0">
              <a:latin typeface="+mn-lt"/>
              <a:cs typeface="Arial" panose="020B0604020202020204" pitchFamily="34" charset="0"/>
            </a:endParaRPr>
          </a:p>
          <a:p>
            <a:pPr marL="1200150" lvl="1" indent="-742950" eaLnBrk="1" hangingPunct="1">
              <a:spcBef>
                <a:spcPct val="20000"/>
              </a:spcBef>
              <a:buFont typeface="+mj-lt"/>
              <a:buAutoNum type="arabicPeriod"/>
            </a:pPr>
            <a:r>
              <a:rPr lang="en-US" altLang="en-US" sz="3600" dirty="0">
                <a:latin typeface="+mn-lt"/>
                <a:cs typeface="Arial" panose="020B0604020202020204" pitchFamily="34" charset="0"/>
              </a:rPr>
              <a:t>Maintain confidentiality</a:t>
            </a:r>
          </a:p>
          <a:p>
            <a:pPr marL="1200150" lvl="1" indent="-742950" eaLnBrk="1" hangingPunct="1">
              <a:spcBef>
                <a:spcPct val="20000"/>
              </a:spcBef>
              <a:buFont typeface="+mj-lt"/>
              <a:buAutoNum type="arabicPeriod"/>
            </a:pPr>
            <a:endParaRPr lang="en-US" altLang="en-US" sz="3600" dirty="0">
              <a:latin typeface="+mn-lt"/>
              <a:cs typeface="Arial" panose="020B0604020202020204" pitchFamily="34" charset="0"/>
            </a:endParaRPr>
          </a:p>
          <a:p>
            <a:pPr marL="1200150" lvl="1" indent="-742950" eaLnBrk="1" hangingPunct="1">
              <a:spcBef>
                <a:spcPct val="20000"/>
              </a:spcBef>
              <a:buFont typeface="+mj-lt"/>
              <a:buAutoNum type="arabicPeriod"/>
            </a:pPr>
            <a:r>
              <a:rPr lang="en-US" altLang="en-US" sz="3600" dirty="0">
                <a:latin typeface="+mn-lt"/>
                <a:cs typeface="Arial" panose="020B060402020202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Debriefing</a:t>
            </a:r>
            <a:r>
              <a:rPr lang="en-US" altLang="en-US" sz="3600" dirty="0">
                <a:latin typeface="+mn-lt"/>
                <a:cs typeface="Arial" panose="020B0604020202020204" pitchFamily="34" charset="0"/>
              </a:rPr>
              <a:t>  -  if deceit used, inform after research.</a:t>
            </a:r>
            <a:endParaRPr lang="en-US" altLang="en-US" sz="2800" dirty="0">
              <a:latin typeface="+mn-lt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Microsoft Office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Ethics in Human Research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F</dc:creator>
  <cp:lastModifiedBy>M F</cp:lastModifiedBy>
  <cp:revision>6</cp:revision>
  <dcterms:created xsi:type="dcterms:W3CDTF">2019-10-17T23:45:08Z</dcterms:created>
  <dcterms:modified xsi:type="dcterms:W3CDTF">2021-10-06T12:13:15Z</dcterms:modified>
</cp:coreProperties>
</file>