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4" r:id="rId4"/>
    <p:sldId id="262" r:id="rId5"/>
    <p:sldId id="271" r:id="rId6"/>
    <p:sldId id="274" r:id="rId7"/>
    <p:sldId id="275" r:id="rId8"/>
    <p:sldId id="266" r:id="rId9"/>
    <p:sldId id="273" r:id="rId10"/>
    <p:sldId id="279" r:id="rId11"/>
    <p:sldId id="265" r:id="rId12"/>
    <p:sldId id="280" r:id="rId13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4574"/>
  </p:normalViewPr>
  <p:slideViewPr>
    <p:cSldViewPr>
      <p:cViewPr varScale="1">
        <p:scale>
          <a:sx n="118" d="100"/>
          <a:sy n="118" d="100"/>
        </p:scale>
        <p:origin x="1742" y="8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85413E-0823-4695-8C8C-68F2114E67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FF6EB-C5F2-40F0-87C6-E9DF6BC9E8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itchFamily="-1" charset="0"/>
              <a:buNone/>
              <a:defRPr sz="1200">
                <a:latin typeface="Arial" charset="0"/>
                <a:ea typeface="ＭＳ Ｐゴシック" pitchFamily="-1" charset="-128"/>
              </a:defRPr>
            </a:lvl1pPr>
          </a:lstStyle>
          <a:p>
            <a:pPr>
              <a:defRPr/>
            </a:pPr>
            <a:fld id="{3E1CF782-194A-415E-95FC-221B23B4AE49}" type="datetime1">
              <a:rPr lang="en-US"/>
              <a:pPr>
                <a:defRPr/>
              </a:pPr>
              <a:t>5/11/2021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C161C-0D78-4362-9192-D9673555CC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EF04C7-3FCA-4E21-ADF9-61A6B7E3A2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AB10803-A191-48D2-99C9-7F788F3040C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B5D84045-B318-4886-99BC-F7ADF1298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94D42E7-06F4-4033-9434-1C24CD621E6D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5D141C2-F19F-44AB-8494-430997AC80C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5072B24E-A28E-48B6-9A79-2804CB024E6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F44627C-2A4D-4414-AE7F-45B2DC0F4F4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D841A18C-2BDB-4461-A3BA-5CB0873097B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60002E7-99A8-4D25-8953-200501A5A3F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C647C2C-7727-4FE9-9E0A-B97BDAEA35F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-84" charset="-128"/>
        <a:cs typeface="ＭＳ Ｐゴシック" pitchFamily="-84" charset="-128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-84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-84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-84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AD3240B-8C35-47E7-95FA-A6E10E0A788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902D2D7-0A95-489C-AEBE-3E79519E1E56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62D9E6EC-AED5-4E76-B117-9032EF55F4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F524A8DC-91D6-4272-B7F3-7E00D48581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02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B74A5C3-E2CD-4D85-858B-93B8E6903AE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4CBF3B-18E8-4B22-98AC-58B95EE776B9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5" name="Text Box 1">
            <a:extLst>
              <a:ext uri="{FF2B5EF4-FFF2-40B4-BE49-F238E27FC236}">
                <a16:creationId xmlns:a16="http://schemas.microsoft.com/office/drawing/2014/main" id="{CDFFB14C-B0C2-44C3-AE21-5EC68EC0B3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6" name="Text Box 2">
            <a:extLst>
              <a:ext uri="{FF2B5EF4-FFF2-40B4-BE49-F238E27FC236}">
                <a16:creationId xmlns:a16="http://schemas.microsoft.com/office/drawing/2014/main" id="{5D3CAAE0-CC26-4591-9902-C49D7A5B3D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8D23CEF-609C-4F8F-8DA3-8222A231522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B9D739-6124-4172-A094-926D9B9BE6A2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5" name="Text Box 1">
            <a:extLst>
              <a:ext uri="{FF2B5EF4-FFF2-40B4-BE49-F238E27FC236}">
                <a16:creationId xmlns:a16="http://schemas.microsoft.com/office/drawing/2014/main" id="{471C2EB1-8829-4CCB-BAD6-218A741699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6" name="Text Box 2">
            <a:extLst>
              <a:ext uri="{FF2B5EF4-FFF2-40B4-BE49-F238E27FC236}">
                <a16:creationId xmlns:a16="http://schemas.microsoft.com/office/drawing/2014/main" id="{81092869-68F3-4033-B732-E4C8F36FD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C3CDF2-3FD6-4FFA-AF7C-D5E714BFA12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C93B54-2926-4135-9F4F-5886A4DAA90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F3F43-BBD6-4A01-9866-CC447EE231F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8E38F-48D9-43B7-B1E8-0ED9D6B68B5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270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BD64D1-258D-4CB5-A3B5-128DA42E921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04A0B-C81E-44B0-8A0E-95042DAAA57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3AD273-3161-45C7-834E-C779CEDD35B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756EA-4E90-4A91-9A96-BBDC6605DE4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28001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F8C1B5-BFEE-465E-83C0-20576118388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E9538A-55D2-459F-AD53-63AF34C787B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BD1DD6-F4EE-4792-BE8C-3C65E642E16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4CDF3-1AC2-4148-BC1D-A6B5D93EAE2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9559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864340-D534-47E4-8191-44C7779DA6D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9368F68-BF31-4BCE-B311-00D93237FE9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C4292D9-ADA8-4079-9D0F-159A243DA43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CD3B3-405D-4EED-8F72-A4D6272E6F8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922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C95A070-78A7-4186-85E1-7EDEAE27434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D1CA2A2-5560-4FB4-B42E-0D9493910AF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350E5D82-92C4-4E03-8087-20D0B54F522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0AEE6-5659-4CB8-B44B-2906263A123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15470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10841D-B29D-4173-8C05-5F49C99DC02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3D6698-5CF6-4BCD-B3AA-8620C570481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D83D17-DAF0-4DA1-9C9D-30A3FE59609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E6186-DAF6-4F87-A859-BC0D1CB681D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577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B9569D4-7323-4703-BD14-1F8D180CF5B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E49B587-DD2D-4094-9C8A-4EA307D16A8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9ED7DED-E1C3-4B7B-9688-05CBDE14AC1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B9906-F1FD-4B50-BA87-AB1C6D8D161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77627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C31B5C6-EB6C-4292-A455-E3EC86DF9F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5CB2D79-E568-4D5E-A532-63A9A46B3F7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E32526A-F1F1-4D53-9867-3A3EB785ED9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4CE8B-011D-4BFC-8879-3BD47A9F1FB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9222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17EE1A5-0895-4222-8633-A77F5A79A19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DADD61A-683C-45A4-A3C6-8CBEA398E24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37ACB05-258F-488B-A257-1EF1CA6267F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C2F83-E448-4C1A-9FF9-46A213FD1F8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3593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EF2BE9-EE0F-4FF7-9495-F9EB6364D28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6ADBA0-158A-4517-A014-B4BB13AD455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017F2-9002-4029-96EC-4EB596427D2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55F5C-CB74-4A4B-9F27-29088E4D42E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5227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630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630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6584C5-F787-40F9-86C7-3EC78AC1F2E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67CB1C-495B-4655-B099-FC40AE211A8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A7A8BC-7F12-40E4-B2E7-E720D37B2DE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45551-02A1-4BFA-A571-E042CA9DB98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18030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68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31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16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2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15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56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132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3526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84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62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3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6DB9EE74-0F64-4C6A-9B31-012D73F5E2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8DF9042E-166C-4FB0-8614-2F05D748B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C9657E6-849A-46FB-BEAC-04FB900CADE9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B65F88E-AD2D-4AD9-99C5-320268F7959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2815D69-290F-4B39-8CEC-AE01E107AB1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defRPr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3BC6B6C-B442-4B5D-A7E6-B2E161A3853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F0206B0-2F94-46D4-9B3E-9992ED34317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0CBD074-8A83-4FB3-9FBA-A16058364E3F}" type="datetimeFigureOut">
              <a:rPr lang="en-US" smtClean="0"/>
              <a:t>5/11/2021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0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560A8271-6F80-42E9-B21D-8358A6C25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17513"/>
            <a:ext cx="7772400" cy="152876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b="1">
                <a:latin typeface="Calibri" panose="020F0502020204030204" pitchFamily="34" charset="0"/>
              </a:rPr>
              <a:t>Erosion and Deposition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1A9BE18-C82D-4A2A-AB97-DE065E676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marL="341313" indent="-341313" eaLnBrk="1" hangingPunct="1">
              <a:lnSpc>
                <a:spcPct val="8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b="1" dirty="0">
                <a:latin typeface="Calibri" charset="0"/>
              </a:rPr>
              <a:t>Erosion  </a:t>
            </a:r>
            <a:r>
              <a:rPr lang="en-US" altLang="en-US" sz="3000" dirty="0">
                <a:latin typeface="Calibri" charset="0"/>
              </a:rPr>
              <a:t>=  moving sediments (particles)</a:t>
            </a:r>
          </a:p>
          <a:p>
            <a:pPr marL="341313" indent="-341313" eaLnBrk="1" hangingPunct="1">
              <a:lnSpc>
                <a:spcPct val="8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b="1" dirty="0">
                <a:latin typeface="Calibri" charset="0"/>
              </a:rPr>
              <a:t>Deposition</a:t>
            </a:r>
            <a:r>
              <a:rPr lang="en-US" altLang="en-US" sz="3000" dirty="0">
                <a:latin typeface="Calibri" charset="0"/>
              </a:rPr>
              <a:t> =  sediments stop moving.</a:t>
            </a:r>
          </a:p>
          <a:p>
            <a:pPr marL="341313" indent="-341313" eaLnBrk="1" hangingPunct="1">
              <a:lnSpc>
                <a:spcPct val="8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en-US" sz="3000" dirty="0">
              <a:latin typeface="Calibri" charset="0"/>
            </a:endParaRPr>
          </a:p>
          <a:p>
            <a:pPr marL="341313" indent="-341313" eaLnBrk="1" hangingPunct="1">
              <a:lnSpc>
                <a:spcPct val="8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i="1" dirty="0">
                <a:latin typeface="Calibri" charset="0"/>
              </a:rPr>
              <a:t>*Gravity and Water are biggest factors*</a:t>
            </a:r>
          </a:p>
          <a:p>
            <a:pPr marL="341313" indent="-341313" eaLnBrk="1" hangingPunct="1">
              <a:lnSpc>
                <a:spcPct val="8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en-US" sz="3000" dirty="0">
              <a:latin typeface="Calibri" charset="0"/>
            </a:endParaRPr>
          </a:p>
          <a:p>
            <a:pPr marL="341313" indent="-341313" eaLnBrk="1" hangingPunct="1">
              <a:lnSpc>
                <a:spcPct val="80000"/>
              </a:lnSpc>
              <a:buFont typeface="Times New Roman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dirty="0">
                <a:latin typeface="Calibri" charset="0"/>
              </a:rPr>
              <a:t>1.   Streams</a:t>
            </a:r>
          </a:p>
          <a:p>
            <a:pPr marL="341313" indent="-341313" eaLnBrk="1" hangingPunct="1">
              <a:lnSpc>
                <a:spcPct val="80000"/>
              </a:lnSpc>
              <a:buFont typeface="Times New Roman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dirty="0">
                <a:latin typeface="Calibri" charset="0"/>
              </a:rPr>
              <a:t>2.   Glaciers</a:t>
            </a:r>
          </a:p>
          <a:p>
            <a:pPr marL="514350" indent="-514350" eaLnBrk="1" hangingPunct="1">
              <a:lnSpc>
                <a:spcPct val="80000"/>
              </a:lnSpc>
              <a:buFont typeface="Times New Roman" charset="0"/>
              <a:buAutoNum type="arabicPeriod" startAt="3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dirty="0">
                <a:latin typeface="Calibri" charset="0"/>
              </a:rPr>
              <a:t>Landslides</a:t>
            </a:r>
          </a:p>
          <a:p>
            <a:pPr marL="514350" indent="-514350" eaLnBrk="1" hangingPunct="1">
              <a:lnSpc>
                <a:spcPct val="80000"/>
              </a:lnSpc>
              <a:buFont typeface="Times New Roman" charset="0"/>
              <a:buAutoNum type="arabicPeriod" startAt="3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dirty="0">
                <a:latin typeface="Calibri" charset="0"/>
              </a:rPr>
              <a:t>Wind</a:t>
            </a:r>
          </a:p>
          <a:p>
            <a:pPr marL="514350" indent="-514350" eaLnBrk="1" hangingPunct="1">
              <a:lnSpc>
                <a:spcPct val="80000"/>
              </a:lnSpc>
              <a:buFont typeface="Times New Roman" charset="0"/>
              <a:buAutoNum type="arabicPeriod" startAt="3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3000" dirty="0">
                <a:latin typeface="Calibri" charset="0"/>
              </a:rPr>
              <a:t>Waves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441325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Gravity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2F2B20"/>
              </a:solidFill>
              <a:latin typeface="Calibri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2F2B20"/>
                </a:solidFill>
                <a:latin typeface="Calibri"/>
                <a:ea typeface="+mn-ea"/>
              </a:rPr>
              <a:t>Pu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lls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material from high elevations to low</a:t>
            </a:r>
          </a:p>
        </p:txBody>
      </p:sp>
      <p:sp>
        <p:nvSpPr>
          <p:cNvPr id="5" name="AutoShape 2" descr="Image result for rock sli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4" descr="Image result for rock slid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26" name="Picture 6" descr="http://static-12.sinclairstoryline.com/resources/media/de8d4db2-fb2b-4068-aec1-24f971f5b057-large16x9_160111_highway_2_rockslide_01_1200.jpg?145254414968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624446"/>
            <a:ext cx="4038600" cy="22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a.scpr.org/i/1a1ca20ff984ab7c48fb63cc3038cb39/113108-fu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761070"/>
            <a:ext cx="3945832" cy="277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034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13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425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0" name="Rectangle 1">
            <a:extLst>
              <a:ext uri="{FF2B5EF4-FFF2-40B4-BE49-F238E27FC236}">
                <a16:creationId xmlns:a16="http://schemas.microsoft.com/office/drawing/2014/main" id="{DB712173-166A-49C0-9603-26218B88D2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400" b="1" kern="1200">
                <a:solidFill>
                  <a:srgbClr val="FFFFFF"/>
                </a:solidFill>
              </a:rPr>
              <a:t>Stream Evolution</a:t>
            </a:r>
          </a:p>
        </p:txBody>
      </p:sp>
      <p:pic>
        <p:nvPicPr>
          <p:cNvPr id="12" name="Content Placeholder 11" descr="A close up of a rock mountain&#10;&#10;Description automatically generated">
            <a:extLst>
              <a:ext uri="{FF2B5EF4-FFF2-40B4-BE49-F238E27FC236}">
                <a16:creationId xmlns:a16="http://schemas.microsoft.com/office/drawing/2014/main" id="{71191868-0AAF-49E9-A389-8ABEE59C3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728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EDB3626A-D35B-43DB-A4C7-ED21C2A8E2A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791200" y="917725"/>
            <a:ext cx="3107140" cy="4852362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400" u="sng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 (Head)</a:t>
            </a:r>
            <a:r>
              <a:rPr lang="en-US" altLang="en-US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mountains, narrow, fast, steep gradients (slope)</a:t>
            </a: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endParaRPr lang="en-US" altLang="en-US" sz="24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V-shaped valley</a:t>
            </a:r>
          </a:p>
          <a:p>
            <a:pPr marL="379413"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endParaRPr lang="en-US" altLang="en-US" sz="24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400" u="sng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Mature (Mouth)</a:t>
            </a:r>
            <a:r>
              <a:rPr lang="en-US" altLang="en-US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=  gentle gradients (slope), wider, slow, stream begins to </a:t>
            </a:r>
            <a:r>
              <a:rPr lang="en-US" altLang="en-US" sz="2400" i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meander</a:t>
            </a:r>
            <a:r>
              <a:rPr lang="en-US" altLang="en-US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endParaRPr lang="en-US" altLang="en-US" sz="24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meander = to wander (curve)</a:t>
            </a:r>
          </a:p>
          <a:p>
            <a:pPr mar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endParaRPr lang="en-US" altLang="en-US" sz="1700" kern="1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40B4A197-4306-42E1-BDE0-ED62D78869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V-Shaped Valley</a:t>
            </a:r>
          </a:p>
        </p:txBody>
      </p:sp>
      <p:pic>
        <p:nvPicPr>
          <p:cNvPr id="12291" name="Content Placeholder 3">
            <a:extLst>
              <a:ext uri="{FF2B5EF4-FFF2-40B4-BE49-F238E27FC236}">
                <a16:creationId xmlns:a16="http://schemas.microsoft.com/office/drawing/2014/main" id="{9078155B-4E86-4827-BEC5-7DFCE836FE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981200"/>
            <a:ext cx="5484813" cy="411321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711A7E34-7104-4640-8168-6FDF7DA45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latin typeface="Calibri" panose="020F0502020204030204" pitchFamily="34" charset="0"/>
              </a:rPr>
              <a:t>Stream Evolution</a:t>
            </a:r>
          </a:p>
        </p:txBody>
      </p:sp>
      <p:pic>
        <p:nvPicPr>
          <p:cNvPr id="11267" name="Content Placeholder 6">
            <a:extLst>
              <a:ext uri="{FF2B5EF4-FFF2-40B4-BE49-F238E27FC236}">
                <a16:creationId xmlns:a16="http://schemas.microsoft.com/office/drawing/2014/main" id="{89AC55E2-9342-4315-A2C7-3047BC3B80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2514600"/>
            <a:ext cx="5029200" cy="35814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DDFA22-F30D-47B2-997D-6154D5809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93750"/>
          </a:xfrm>
        </p:spPr>
        <p:txBody>
          <a:bodyPr/>
          <a:lstStyle/>
          <a:p>
            <a:pPr algn="ctr"/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Delta</a:t>
            </a:r>
          </a:p>
        </p:txBody>
      </p:sp>
      <p:pic>
        <p:nvPicPr>
          <p:cNvPr id="6" name="Content Placeholder 5" descr="A picture containing nature&#10;&#10;Description automatically generated">
            <a:extLst>
              <a:ext uri="{FF2B5EF4-FFF2-40B4-BE49-F238E27FC236}">
                <a16:creationId xmlns:a16="http://schemas.microsoft.com/office/drawing/2014/main" id="{F584130C-C3B0-4734-8F98-DFBFE1FE0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3936008" y="273050"/>
            <a:ext cx="4389834" cy="5853113"/>
          </a:xfrm>
          <a:prstGeom prst="rect">
            <a:avLst/>
          </a:prstGeom>
          <a:effectLst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D74EE-32C4-4379-9BB9-426A28207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435100"/>
            <a:ext cx="3581400" cy="4965700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800" u="sng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Mouth</a:t>
            </a:r>
            <a:endParaRPr lang="en-US" altLang="en-US" sz="2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stream enters ocean or lake.</a:t>
            </a: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endParaRPr lang="en-US" altLang="en-US" sz="2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en-US" altLang="en-US" sz="2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Delta </a:t>
            </a:r>
            <a:r>
              <a:rPr lang="en-US" alt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forms here </a:t>
            </a:r>
          </a:p>
          <a:p>
            <a:pPr defTabSz="914400" eaLnBrk="1" hangingPunct="1">
              <a:lnSpc>
                <a:spcPct val="90000"/>
              </a:lnSpc>
            </a:pPr>
            <a:endParaRPr lang="en-US" sz="1600" kern="1200" dirty="0">
              <a:solidFill>
                <a:schemeClr val="tx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800" u="sng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Delta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triangular land mass formed by deposition.</a:t>
            </a:r>
            <a:endParaRPr lang="en-US" sz="28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665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>
            <a:extLst>
              <a:ext uri="{FF2B5EF4-FFF2-40B4-BE49-F238E27FC236}">
                <a16:creationId xmlns:a16="http://schemas.microsoft.com/office/drawing/2014/main" id="{249C0AE0-860A-48E9-B9FF-9956343CE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609600"/>
            <a:ext cx="70977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91C8DDB-FCD3-442D-B865-788D515186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anose="020F0502020204030204" pitchFamily="34" charset="0"/>
              </a:rPr>
              <a:t>Alluvial Fan </a:t>
            </a:r>
            <a:br>
              <a:rPr lang="en-US" altLang="en-US" b="1" dirty="0">
                <a:latin typeface="Calibri" panose="020F0502020204030204" pitchFamily="34" charset="0"/>
              </a:rPr>
            </a:br>
            <a:r>
              <a:rPr lang="en-US" altLang="en-US" b="1" dirty="0">
                <a:latin typeface="Calibri" panose="020F0502020204030204" pitchFamily="34" charset="0"/>
              </a:rPr>
              <a:t>(like a delta, but dry)</a:t>
            </a:r>
          </a:p>
        </p:txBody>
      </p:sp>
      <p:pic>
        <p:nvPicPr>
          <p:cNvPr id="14339" name="Content Placeholder 3">
            <a:extLst>
              <a:ext uri="{FF2B5EF4-FFF2-40B4-BE49-F238E27FC236}">
                <a16:creationId xmlns:a16="http://schemas.microsoft.com/office/drawing/2014/main" id="{B1AB6781-EEDC-4E34-A3BF-66255AA2FA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4338" y="2132013"/>
            <a:ext cx="5772150" cy="3810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68A81-18EB-49F0-B20A-47D4DB29B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457200"/>
            <a:ext cx="3008313" cy="793750"/>
          </a:xfrm>
        </p:spPr>
        <p:txBody>
          <a:bodyPr/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Deposition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E723F9ED-CFFB-47E5-A3C1-4FB9D413E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575" y="2452689"/>
            <a:ext cx="4572000" cy="3429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A0B23-D154-4195-8EEB-75FC9BADE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3401" y="1395412"/>
            <a:ext cx="5181600" cy="1295400"/>
          </a:xfrm>
        </p:spPr>
        <p:txBody>
          <a:bodyPr/>
          <a:lstStyle/>
          <a:p>
            <a:r>
              <a:rPr lang="en-US" sz="2800" kern="1200" dirty="0">
                <a:solidFill>
                  <a:srgbClr val="2F2B20"/>
                </a:solidFill>
                <a:latin typeface="Calibri"/>
              </a:rPr>
              <a:t>Large particles settle more quickly than smaller particles = sorting</a:t>
            </a:r>
          </a:p>
        </p:txBody>
      </p:sp>
      <p:pic>
        <p:nvPicPr>
          <p:cNvPr id="8" name="Picture 7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72B4C40-9937-478A-A8FF-16BFFBA2F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325" y="1728789"/>
            <a:ext cx="23336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53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43467"/>
            <a:ext cx="3352800" cy="1566333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0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Running Water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93A13EE-6AE7-487C-9320-CD6A0E6BE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853266"/>
            <a:ext cx="3276600" cy="301413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Faster water carries larger particles (erosion)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kern="1200" dirty="0">
              <a:solidFill>
                <a:schemeClr val="bg1"/>
              </a:solidFill>
              <a:latin typeface="Calibri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kern="1200" dirty="0">
                <a:solidFill>
                  <a:schemeClr val="bg1"/>
                </a:solidFill>
                <a:latin typeface="Calibri"/>
              </a:rPr>
              <a:t>As the speed slows, large particles are deposited first (deposition)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kern="1200" dirty="0">
              <a:solidFill>
                <a:schemeClr val="bg1"/>
              </a:solidFill>
            </a:endParaRPr>
          </a:p>
        </p:txBody>
      </p:sp>
      <p:pic>
        <p:nvPicPr>
          <p:cNvPr id="13" name="Content Placeholder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A0DAB354-6FCD-4381-A424-6FCA40E4DC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2128" y="643467"/>
            <a:ext cx="4490465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50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960604-906A-4A95-A73C-80FD7ADB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818531"/>
          </a:xfrm>
        </p:spPr>
        <p:txBody>
          <a:bodyPr anchor="b"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Question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EC26C2-4FD5-4B0B-A8EB-FE394E2BF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stream with a velocity of 100 centimeters per second flows into a lake. Which sediment-sized particles would the stream likely deposit first as it enters the lake?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AutoNum type="alphaU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Boulders</a:t>
            </a:r>
          </a:p>
          <a:p>
            <a:pPr marL="514350" indent="-514350">
              <a:buAutoNum type="alphaU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Pebbles</a:t>
            </a:r>
          </a:p>
          <a:p>
            <a:pPr marL="514350" indent="-514350">
              <a:buAutoNum type="alphaU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Sand</a:t>
            </a:r>
          </a:p>
          <a:p>
            <a:pPr marL="514350" indent="-514350">
              <a:buAutoNum type="alphaU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Cobbles</a:t>
            </a:r>
          </a:p>
        </p:txBody>
      </p:sp>
      <p:pic>
        <p:nvPicPr>
          <p:cNvPr id="19" name="Picture 18" descr="Arial view of a river, dam and lake">
            <a:extLst>
              <a:ext uri="{FF2B5EF4-FFF2-40B4-BE49-F238E27FC236}">
                <a16:creationId xmlns:a16="http://schemas.microsoft.com/office/drawing/2014/main" id="{51DD14BC-06EA-4415-BE59-162C6B893C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10" r="24595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C49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2444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194</Words>
  <Application>Microsoft Office PowerPoint</Application>
  <PresentationFormat>On-screen Show (4:3)</PresentationFormat>
  <Paragraphs>50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</vt:lpstr>
      <vt:lpstr>Times New Roman</vt:lpstr>
      <vt:lpstr>Office Theme</vt:lpstr>
      <vt:lpstr>Adjacency</vt:lpstr>
      <vt:lpstr>Erosion and Deposition</vt:lpstr>
      <vt:lpstr>PowerPoint Presentation</vt:lpstr>
      <vt:lpstr>Stream Evolution</vt:lpstr>
      <vt:lpstr>V-Shaped Valley</vt:lpstr>
      <vt:lpstr>Stream Evolution</vt:lpstr>
      <vt:lpstr>Delta</vt:lpstr>
      <vt:lpstr>PowerPoint Presentation</vt:lpstr>
      <vt:lpstr>Alluvial Fan  (like a delta, but dry)</vt:lpstr>
      <vt:lpstr>Deposition</vt:lpstr>
      <vt:lpstr>Running Water</vt:lpstr>
      <vt:lpstr>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Erosion and Deposition</dc:title>
  <dc:creator>M F</dc:creator>
  <cp:lastModifiedBy>M F</cp:lastModifiedBy>
  <cp:revision>12</cp:revision>
  <dcterms:created xsi:type="dcterms:W3CDTF">2019-01-02T23:50:37Z</dcterms:created>
  <dcterms:modified xsi:type="dcterms:W3CDTF">2021-05-11T14:48:07Z</dcterms:modified>
</cp:coreProperties>
</file>