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6" r:id="rId4"/>
    <p:sldId id="267" r:id="rId5"/>
    <p:sldId id="265" r:id="rId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9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26AEF-07DB-4C55-A08E-CDAD4B83A090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40A69-97CC-4665-B435-DCF377B81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08DFA-5DAE-4E10-9EEE-B59641C5D5B7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88ED-DAC4-40EC-9036-F56961F38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CAF58-B41E-4C94-9F49-28A5C1BF3F5C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1F498-5F2F-4B60-A20A-5789630FF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3AD7A-E36D-4D58-A175-A5EBEC8B334C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BE327-E8AA-412E-80C1-ABF129D1F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5589A-F053-4DBE-89A7-0CE3FB8EC4A9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1C0A2-522E-49F8-A7FA-953A8D5F6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1F737-09D0-4DA3-B223-8134FCBF9AFA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B8F0F-3402-4494-AD55-07832AD46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A76AD-FCF3-41BA-BA57-4995B71BCEA2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AD0BD-9FCB-43F5-8362-6DDE726CD6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B0BE-20BE-4330-B348-543249558959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09A2B-C879-4129-A4B3-EFA8C469F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7B47-37CA-405E-A161-098DA3AAB670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493C-A5A9-4C23-8FB4-A0D9D3DCB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86A8A-1CB8-49B0-A773-CC8607E0D176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C05E6-612A-4925-8B64-F9F0D06A5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E989E-EAEF-46A0-9A93-C91AB3947F1F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DFA9C-ED3A-4916-A039-FAA9286AF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4248DD-34BB-4776-90EF-685345E02273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F94E68-79F3-4A27-9B9C-099BD8B83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Cosmic Distances</a:t>
            </a:r>
          </a:p>
        </p:txBody>
      </p:sp>
      <p:sp>
        <p:nvSpPr>
          <p:cNvPr id="1331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How do we determine the distance to celestial objects?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No single method works at all distances… close, intermediate and far.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Astronomers use a “cosmic distance ladder”.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Extragalactic_distance_ladd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7288" y="847725"/>
            <a:ext cx="682942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Parallax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How do we determine distances in space?</a:t>
            </a:r>
          </a:p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Simple way is triangulation.  If you know two angles and one side, trigonometry does the rest.</a:t>
            </a:r>
          </a:p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r>
              <a:rPr lang="en-US" u="sng" dirty="0" smtClean="0"/>
              <a:t>Parallax</a:t>
            </a:r>
            <a:r>
              <a:rPr lang="en-US" dirty="0" smtClean="0"/>
              <a:t>  =  apparent movement of object when observer’s location moves.</a:t>
            </a:r>
          </a:p>
        </p:txBody>
      </p:sp>
    </p:spTree>
    <p:extLst>
      <p:ext uri="{BB962C8B-B14F-4D97-AF65-F5344CB8AC3E}">
        <p14:creationId xmlns:p14="http://schemas.microsoft.com/office/powerpoint/2010/main" val="95798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Parallax</a:t>
            </a:r>
          </a:p>
        </p:txBody>
      </p:sp>
      <p:pic>
        <p:nvPicPr>
          <p:cNvPr id="24578" name="Content Placeholder 3" descr="parallax.gif"/>
          <p:cNvPicPr>
            <a:picLocks noGrp="1" noChangeAspect="1"/>
          </p:cNvPicPr>
          <p:nvPr>
            <p:ph idx="1"/>
          </p:nvPr>
        </p:nvPicPr>
        <p:blipFill>
          <a:blip r:embed="rId2"/>
          <a:srcRect l="-4945" r="-49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66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Standard Candles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/>
              <a:t>Standard Candle</a:t>
            </a:r>
            <a:r>
              <a:rPr lang="en-US" dirty="0" smtClean="0"/>
              <a:t>  =  a celestial object with a known luminosity.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Three problems: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	1.  calibration  -  what is the absolute magnitude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	2.  identifying candle  -  have to be sure you’re using the same object.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	3.  how standard are they?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Ex:  Type 1 supernovas, </a:t>
            </a:r>
            <a:r>
              <a:rPr lang="en-US" dirty="0" err="1" smtClean="0"/>
              <a:t>cepheid</a:t>
            </a:r>
            <a:r>
              <a:rPr lang="en-US" dirty="0" smtClean="0"/>
              <a:t> variables, spectral lines (calcium) directly related to magnitude.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90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Cosmic Distances</vt:lpstr>
      <vt:lpstr>PowerPoint Presentation</vt:lpstr>
      <vt:lpstr>Parallax</vt:lpstr>
      <vt:lpstr>Parallax</vt:lpstr>
      <vt:lpstr>Standard Candles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14</cp:revision>
  <dcterms:created xsi:type="dcterms:W3CDTF">2012-03-26T23:30:34Z</dcterms:created>
  <dcterms:modified xsi:type="dcterms:W3CDTF">2012-10-05T01:16:18Z</dcterms:modified>
</cp:coreProperties>
</file>