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25"/>
  </p:notesMasterIdLst>
  <p:handoutMasterIdLst>
    <p:handoutMasterId r:id="rId26"/>
  </p:handoutMasterIdLst>
  <p:sldIdLst>
    <p:sldId id="258" r:id="rId3"/>
    <p:sldId id="286" r:id="rId4"/>
    <p:sldId id="287" r:id="rId5"/>
    <p:sldId id="288" r:id="rId6"/>
    <p:sldId id="283" r:id="rId7"/>
    <p:sldId id="289" r:id="rId8"/>
    <p:sldId id="284" r:id="rId9"/>
    <p:sldId id="276" r:id="rId10"/>
    <p:sldId id="277" r:id="rId11"/>
    <p:sldId id="278" r:id="rId12"/>
    <p:sldId id="281" r:id="rId13"/>
    <p:sldId id="282" r:id="rId14"/>
    <p:sldId id="269" r:id="rId15"/>
    <p:sldId id="267" r:id="rId16"/>
    <p:sldId id="268" r:id="rId17"/>
    <p:sldId id="285" r:id="rId18"/>
    <p:sldId id="261" r:id="rId19"/>
    <p:sldId id="291" r:id="rId20"/>
    <p:sldId id="292" r:id="rId21"/>
    <p:sldId id="293" r:id="rId22"/>
    <p:sldId id="257" r:id="rId23"/>
    <p:sldId id="294" r:id="rId24"/>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3" frameSlides="1"/>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3"/>
    <p:restoredTop sz="94574"/>
  </p:normalViewPr>
  <p:slideViewPr>
    <p:cSldViewPr snapToGrid="0" snapToObjects="1">
      <p:cViewPr varScale="1">
        <p:scale>
          <a:sx n="82" d="100"/>
          <a:sy n="82" d="100"/>
        </p:scale>
        <p:origin x="1478" y="7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5.png"/></Relationships>
</file>

<file path=ppt/drawings/_rels/vmlDrawing2.v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image" Target="../media/image26.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9F7A9208-C1E3-41E8-9845-277ECD6318DE}" type="datetimeFigureOut">
              <a:rPr lang="en-US"/>
              <a:pPr>
                <a:defRPr/>
              </a:pPr>
              <a:t>3/17/2020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E71B21AF-884E-4D7B-87D5-350EA0259D9A}" type="slidenum">
              <a:rPr lang="en-US"/>
              <a:pPr>
                <a:defRPr/>
              </a:pPr>
              <a:t>‹#›</a:t>
            </a:fld>
            <a:endParaRPr lang="en-US"/>
          </a:p>
        </p:txBody>
      </p:sp>
    </p:spTree>
    <p:extLst>
      <p:ext uri="{BB962C8B-B14F-4D97-AF65-F5344CB8AC3E}">
        <p14:creationId xmlns:p14="http://schemas.microsoft.com/office/powerpoint/2010/main" val="42483367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30790AA8-8954-497E-A58A-DCCC5C6D759F}" type="datetimeFigureOut">
              <a:rPr lang="en-US"/>
              <a:pPr>
                <a:defRPr/>
              </a:pPr>
              <a:t>3/17/2020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3B9974FC-EDD1-4AE2-BD5C-230D6131980E}" type="slidenum">
              <a:rPr lang="en-US"/>
              <a:pPr>
                <a:defRPr/>
              </a:pPr>
              <a:t>‹#›</a:t>
            </a:fld>
            <a:endParaRPr lang="en-US"/>
          </a:p>
        </p:txBody>
      </p:sp>
    </p:spTree>
    <p:extLst>
      <p:ext uri="{BB962C8B-B14F-4D97-AF65-F5344CB8AC3E}">
        <p14:creationId xmlns:p14="http://schemas.microsoft.com/office/powerpoint/2010/main" val="538137215"/>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3B9974FC-EDD1-4AE2-BD5C-230D6131980E}" type="slidenum">
              <a:rPr lang="en-US" smtClean="0"/>
              <a:pPr>
                <a:defRPr/>
              </a:pPr>
              <a:t>11</a:t>
            </a:fld>
            <a:endParaRPr lang="en-US"/>
          </a:p>
        </p:txBody>
      </p:sp>
    </p:spTree>
    <p:extLst>
      <p:ext uri="{BB962C8B-B14F-4D97-AF65-F5344CB8AC3E}">
        <p14:creationId xmlns:p14="http://schemas.microsoft.com/office/powerpoint/2010/main" val="22169339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D0B6CBC-26A4-4E4F-9C24-E5B55DA838D5}" type="slidenum">
              <a:rPr lang="en-US"/>
              <a:pPr fontAlgn="base">
                <a:spcBef>
                  <a:spcPct val="0"/>
                </a:spcBef>
                <a:spcAft>
                  <a:spcPct val="0"/>
                </a:spcAft>
                <a:defRPr/>
              </a:pPr>
              <a:t>13</a:t>
            </a:fld>
            <a:endParaRPr lang="en-US"/>
          </a:p>
        </p:txBody>
      </p:sp>
      <p:sp>
        <p:nvSpPr>
          <p:cNvPr id="3072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072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This is an aerial view of the island that *name* drew the contour lines on.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5E65B98-F0DA-4B21-BBDA-8DB001B3A764}" type="slidenum">
              <a:rPr lang="en-US"/>
              <a:pPr fontAlgn="base">
                <a:spcBef>
                  <a:spcPct val="0"/>
                </a:spcBef>
                <a:spcAft>
                  <a:spcPct val="0"/>
                </a:spcAft>
                <a:defRPr/>
              </a:pPr>
              <a:t>14</a:t>
            </a:fld>
            <a:endParaRPr lang="en-US"/>
          </a:p>
        </p:txBody>
      </p:sp>
      <p:sp>
        <p:nvSpPr>
          <p:cNvPr id="3277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277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Imagine someone flew to this island and ran around the shoreline marking sea level with brown paint, labeling it 0’.  Each morning she awoke to discover the water level had risen another 500’ and each morning she ran around the island marking the levels with her brown paint and labeling them accordingly</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D352646-9828-4787-9C0B-5850478B11CD}" type="slidenum">
              <a:rPr lang="en-US"/>
              <a:pPr fontAlgn="base">
                <a:spcBef>
                  <a:spcPct val="0"/>
                </a:spcBef>
                <a:spcAft>
                  <a:spcPct val="0"/>
                </a:spcAft>
                <a:defRPr/>
              </a:pPr>
              <a:t>15</a:t>
            </a:fld>
            <a:endParaRPr lang="en-US"/>
          </a:p>
        </p:txBody>
      </p:sp>
      <p:sp>
        <p:nvSpPr>
          <p:cNvPr id="3481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481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Remarkably, on the eighth day she rose and discovered that just as mysteriously as the water had risen, it had fallen back down to it’s original level.  Now all the lines marking the different levels could be seen.  Isolines are lines that connect points of equal value on a map.  When working with contour (topographic) maps these isolines are referred to as contour lines.  What value do these contour lines represent? Eleveation or height.  Contour lines join points of equal elevation.  As you see on the picture in the left hand corner there is a notation saying contour interval (C.I.) = 500’.  What do you think this means? (Answer: the contour interval is the difference in value between two contour lines)  Why do you think we need to establish contour intervals for our contour lines?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EA357868-05B6-42F6-942E-E72ED50FF492}" type="datetimeFigureOut">
              <a:rPr lang="en-US"/>
              <a:pPr>
                <a:defRPr/>
              </a:pPr>
              <a:t>3/17/2020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75D12BF-4526-4616-B670-5695FF1E55A8}"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F88D5FA-C61D-4B71-BB69-37AEFACC99EA}" type="datetimeFigureOut">
              <a:rPr lang="en-US"/>
              <a:pPr>
                <a:defRPr/>
              </a:pPr>
              <a:t>3/17/2020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BE0B40F-8740-4492-9AEC-60565CA8C702}"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31618143-2EAC-48D4-8A33-706CFC2BAB41}" type="datetimeFigureOut">
              <a:rPr lang="en-US"/>
              <a:pPr>
                <a:defRPr/>
              </a:pPr>
              <a:t>3/17/2020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2B27E26-3D41-456B-B239-D6C899052575}"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4FC39D67-A4D2-4C65-BF69-B1FB85CAAB61}" type="datetimeFigureOut">
              <a:rPr lang="en-US"/>
              <a:pPr>
                <a:defRPr/>
              </a:pPr>
              <a:t>3/17/2020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F3D3F39-1CDD-422C-86E2-951DCA1F68F4}"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7E26AE6A-BA37-4737-8D45-BEA22DBD3EFD}" type="datetimeFigureOut">
              <a:rPr lang="en-US"/>
              <a:pPr>
                <a:defRPr/>
              </a:pPr>
              <a:t>3/17/2020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9BA3E549-FBD3-4344-AFBF-6F2E47C241B0}"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60F60482-62A6-42D0-B61C-4E097733DCC7}" type="datetimeFigureOut">
              <a:rPr lang="en-US"/>
              <a:pPr>
                <a:defRPr/>
              </a:pPr>
              <a:t>3/17/2020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CD944563-CC46-452A-B908-10116152842B}"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455817A-A2B8-4F9F-B928-864D96CC1F3E}" type="datetimeFigureOut">
              <a:rPr lang="en-US"/>
              <a:pPr>
                <a:defRPr/>
              </a:pPr>
              <a:t>3/17/2020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BC5F0719-1FB0-4B30-9829-80DF0FA4BCE3}"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2ECBF14-EDAC-4118-A9C4-9F6FF2B75509}" type="datetimeFigureOut">
              <a:rPr lang="en-US"/>
              <a:pPr>
                <a:defRPr/>
              </a:pPr>
              <a:t>3/17/2020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274A37C-7059-4C38-BC15-7FEF776E514D}"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430907F-B7E1-4E59-B8CD-3FBC3290B980}" type="datetimeFigureOut">
              <a:rPr lang="en-US"/>
              <a:pPr>
                <a:defRPr/>
              </a:pPr>
              <a:t>3/17/2020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90FC97B-451C-46CE-B127-C8EDE5EEE218}"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52FB53D-D9F0-4A5B-9281-B8413B727577}" type="datetimeFigureOut">
              <a:rPr lang="en-US"/>
              <a:pPr>
                <a:defRPr/>
              </a:pPr>
              <a:t>3/17/2020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885D61E-00E2-4ED2-9BDA-7B516F54B4F5}"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6F03D6A-2495-43C7-AEE0-3F7F00658AF5}" type="datetimeFigureOut">
              <a:rPr lang="en-US"/>
              <a:pPr>
                <a:defRPr/>
              </a:pPr>
              <a:t>3/17/2020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3A81821-1122-447A-AFE9-A6E1480864D9}"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EDFEE223-2054-4436-A519-FDB79B1F7DB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C608094-B4F2-429F-BD01-3E711EDF40D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2B387AC-BEDA-4D3C-9347-833291E832A9}"/>
              </a:ext>
            </a:extLst>
          </p:cNvPr>
          <p:cNvSpPr>
            <a:spLocks noGrp="1" noChangeArrowheads="1"/>
          </p:cNvSpPr>
          <p:nvPr>
            <p:ph type="sldNum" sz="quarter" idx="12"/>
          </p:nvPr>
        </p:nvSpPr>
        <p:spPr>
          <a:ln/>
        </p:spPr>
        <p:txBody>
          <a:bodyPr/>
          <a:lstStyle>
            <a:lvl1pPr>
              <a:defRPr/>
            </a:lvl1pPr>
          </a:lstStyle>
          <a:p>
            <a:fld id="{6ED29292-1927-4C34-84CB-52931821CE70}" type="slidenum">
              <a:rPr lang="en-US" altLang="en-US"/>
              <a:pPr/>
              <a:t>‹#›</a:t>
            </a:fld>
            <a:endParaRPr lang="en-US" altLang="en-US"/>
          </a:p>
        </p:txBody>
      </p:sp>
    </p:spTree>
    <p:extLst>
      <p:ext uri="{BB962C8B-B14F-4D97-AF65-F5344CB8AC3E}">
        <p14:creationId xmlns:p14="http://schemas.microsoft.com/office/powerpoint/2010/main" val="20393209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1FDB9BE-4B14-418B-B428-AC97BA282EF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3BB0207-633D-4037-94FF-7915AD097E4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EC1859C1-684D-44A2-89BE-EC409E70FD17}"/>
              </a:ext>
            </a:extLst>
          </p:cNvPr>
          <p:cNvSpPr>
            <a:spLocks noGrp="1" noChangeArrowheads="1"/>
          </p:cNvSpPr>
          <p:nvPr>
            <p:ph type="sldNum" sz="quarter" idx="12"/>
          </p:nvPr>
        </p:nvSpPr>
        <p:spPr>
          <a:ln/>
        </p:spPr>
        <p:txBody>
          <a:bodyPr/>
          <a:lstStyle>
            <a:lvl1pPr>
              <a:defRPr/>
            </a:lvl1pPr>
          </a:lstStyle>
          <a:p>
            <a:fld id="{5019237C-DEAE-4EC7-AF14-59EF60A16527}" type="slidenum">
              <a:rPr lang="en-US" altLang="en-US"/>
              <a:pPr/>
              <a:t>‹#›</a:t>
            </a:fld>
            <a:endParaRPr lang="en-US" altLang="en-US"/>
          </a:p>
        </p:txBody>
      </p:sp>
    </p:spTree>
    <p:extLst>
      <p:ext uri="{BB962C8B-B14F-4D97-AF65-F5344CB8AC3E}">
        <p14:creationId xmlns:p14="http://schemas.microsoft.com/office/powerpoint/2010/main" val="21926157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B524E0E9-8324-45F2-955A-72F7CF5B4F2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F1297B9-F783-4295-9642-BE45C81FA13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B6B9F0A-277C-4E7A-BC7E-CFCF56CF4E07}"/>
              </a:ext>
            </a:extLst>
          </p:cNvPr>
          <p:cNvSpPr>
            <a:spLocks noGrp="1" noChangeArrowheads="1"/>
          </p:cNvSpPr>
          <p:nvPr>
            <p:ph type="sldNum" sz="quarter" idx="12"/>
          </p:nvPr>
        </p:nvSpPr>
        <p:spPr>
          <a:ln/>
        </p:spPr>
        <p:txBody>
          <a:bodyPr/>
          <a:lstStyle>
            <a:lvl1pPr>
              <a:defRPr/>
            </a:lvl1pPr>
          </a:lstStyle>
          <a:p>
            <a:fld id="{DBDE58EE-8ACE-4859-9A3C-9ED7DFF3963C}" type="slidenum">
              <a:rPr lang="en-US" altLang="en-US"/>
              <a:pPr/>
              <a:t>‹#›</a:t>
            </a:fld>
            <a:endParaRPr lang="en-US" altLang="en-US"/>
          </a:p>
        </p:txBody>
      </p:sp>
    </p:spTree>
    <p:extLst>
      <p:ext uri="{BB962C8B-B14F-4D97-AF65-F5344CB8AC3E}">
        <p14:creationId xmlns:p14="http://schemas.microsoft.com/office/powerpoint/2010/main" val="9993703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15B12BE8-61C5-4532-B216-CA931E58AE9A}"/>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60E929F5-B6F2-4CD6-A5D1-085645CDACF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4ACFADFC-731D-421E-B8B3-9453DF101BEE}"/>
              </a:ext>
            </a:extLst>
          </p:cNvPr>
          <p:cNvSpPr>
            <a:spLocks noGrp="1" noChangeArrowheads="1"/>
          </p:cNvSpPr>
          <p:nvPr>
            <p:ph type="sldNum" sz="quarter" idx="12"/>
          </p:nvPr>
        </p:nvSpPr>
        <p:spPr>
          <a:ln/>
        </p:spPr>
        <p:txBody>
          <a:bodyPr/>
          <a:lstStyle>
            <a:lvl1pPr>
              <a:defRPr/>
            </a:lvl1pPr>
          </a:lstStyle>
          <a:p>
            <a:fld id="{8081D774-88C8-4B3E-B227-9D5349AC2503}" type="slidenum">
              <a:rPr lang="en-US" altLang="en-US"/>
              <a:pPr/>
              <a:t>‹#›</a:t>
            </a:fld>
            <a:endParaRPr lang="en-US" altLang="en-US"/>
          </a:p>
        </p:txBody>
      </p:sp>
    </p:spTree>
    <p:extLst>
      <p:ext uri="{BB962C8B-B14F-4D97-AF65-F5344CB8AC3E}">
        <p14:creationId xmlns:p14="http://schemas.microsoft.com/office/powerpoint/2010/main" val="22922683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362873C5-DC96-440C-AE67-C308A2FD92C4}"/>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2C7A3BCA-704A-479B-8593-1F981A9C88C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CCBDE441-4C79-483C-8DDB-9EACC47B9177}"/>
              </a:ext>
            </a:extLst>
          </p:cNvPr>
          <p:cNvSpPr>
            <a:spLocks noGrp="1" noChangeArrowheads="1"/>
          </p:cNvSpPr>
          <p:nvPr>
            <p:ph type="sldNum" sz="quarter" idx="12"/>
          </p:nvPr>
        </p:nvSpPr>
        <p:spPr>
          <a:ln/>
        </p:spPr>
        <p:txBody>
          <a:bodyPr/>
          <a:lstStyle>
            <a:lvl1pPr>
              <a:defRPr/>
            </a:lvl1pPr>
          </a:lstStyle>
          <a:p>
            <a:fld id="{B24F73F3-F9EB-44B5-8790-A6E157F211CB}" type="slidenum">
              <a:rPr lang="en-US" altLang="en-US"/>
              <a:pPr/>
              <a:t>‹#›</a:t>
            </a:fld>
            <a:endParaRPr lang="en-US" altLang="en-US"/>
          </a:p>
        </p:txBody>
      </p:sp>
    </p:spTree>
    <p:extLst>
      <p:ext uri="{BB962C8B-B14F-4D97-AF65-F5344CB8AC3E}">
        <p14:creationId xmlns:p14="http://schemas.microsoft.com/office/powerpoint/2010/main" val="24467237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95255EEE-8343-4A2F-8AA2-CA2C6D29B99F}"/>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AAE124A9-4780-4196-B224-1372AAF81D4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366E84BB-C2D4-467C-82BD-0366C9F86804}"/>
              </a:ext>
            </a:extLst>
          </p:cNvPr>
          <p:cNvSpPr>
            <a:spLocks noGrp="1" noChangeArrowheads="1"/>
          </p:cNvSpPr>
          <p:nvPr>
            <p:ph type="sldNum" sz="quarter" idx="12"/>
          </p:nvPr>
        </p:nvSpPr>
        <p:spPr>
          <a:ln/>
        </p:spPr>
        <p:txBody>
          <a:bodyPr/>
          <a:lstStyle>
            <a:lvl1pPr>
              <a:defRPr/>
            </a:lvl1pPr>
          </a:lstStyle>
          <a:p>
            <a:fld id="{469A55EE-AC24-4AB5-8DCF-540FBEA14EA6}" type="slidenum">
              <a:rPr lang="en-US" altLang="en-US"/>
              <a:pPr/>
              <a:t>‹#›</a:t>
            </a:fld>
            <a:endParaRPr lang="en-US" altLang="en-US"/>
          </a:p>
        </p:txBody>
      </p:sp>
    </p:spTree>
    <p:extLst>
      <p:ext uri="{BB962C8B-B14F-4D97-AF65-F5344CB8AC3E}">
        <p14:creationId xmlns:p14="http://schemas.microsoft.com/office/powerpoint/2010/main" val="20998611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C0169760-F36D-4E44-AE0A-B861AF70AF92}"/>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5ECD0EEF-7BE8-4849-AE20-E1AE991475C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6ECB371A-ED2F-4C16-9D1E-8360BE2266CD}"/>
              </a:ext>
            </a:extLst>
          </p:cNvPr>
          <p:cNvSpPr>
            <a:spLocks noGrp="1" noChangeArrowheads="1"/>
          </p:cNvSpPr>
          <p:nvPr>
            <p:ph type="sldNum" sz="quarter" idx="12"/>
          </p:nvPr>
        </p:nvSpPr>
        <p:spPr>
          <a:ln/>
        </p:spPr>
        <p:txBody>
          <a:bodyPr/>
          <a:lstStyle>
            <a:lvl1pPr>
              <a:defRPr/>
            </a:lvl1pPr>
          </a:lstStyle>
          <a:p>
            <a:fld id="{A995B370-D0D3-4976-95D0-4AD670E1BE18}" type="slidenum">
              <a:rPr lang="en-US" altLang="en-US"/>
              <a:pPr/>
              <a:t>‹#›</a:t>
            </a:fld>
            <a:endParaRPr lang="en-US" altLang="en-US"/>
          </a:p>
        </p:txBody>
      </p:sp>
    </p:spTree>
    <p:extLst>
      <p:ext uri="{BB962C8B-B14F-4D97-AF65-F5344CB8AC3E}">
        <p14:creationId xmlns:p14="http://schemas.microsoft.com/office/powerpoint/2010/main" val="37767931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47382E07-1C61-4C3B-862D-B97F6824F10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445D7A3-E3DB-456A-8133-A323D103DE1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FBF3E2B-9A4B-4F15-8C95-CD70B3DEF05E}"/>
              </a:ext>
            </a:extLst>
          </p:cNvPr>
          <p:cNvSpPr>
            <a:spLocks noGrp="1" noChangeArrowheads="1"/>
          </p:cNvSpPr>
          <p:nvPr>
            <p:ph type="sldNum" sz="quarter" idx="12"/>
          </p:nvPr>
        </p:nvSpPr>
        <p:spPr>
          <a:ln/>
        </p:spPr>
        <p:txBody>
          <a:bodyPr/>
          <a:lstStyle>
            <a:lvl1pPr>
              <a:defRPr/>
            </a:lvl1pPr>
          </a:lstStyle>
          <a:p>
            <a:fld id="{2E97F520-041E-4FAE-8733-4B7EB5865F12}" type="slidenum">
              <a:rPr lang="en-US" altLang="en-US"/>
              <a:pPr/>
              <a:t>‹#›</a:t>
            </a:fld>
            <a:endParaRPr lang="en-US" altLang="en-US"/>
          </a:p>
        </p:txBody>
      </p:sp>
    </p:spTree>
    <p:extLst>
      <p:ext uri="{BB962C8B-B14F-4D97-AF65-F5344CB8AC3E}">
        <p14:creationId xmlns:p14="http://schemas.microsoft.com/office/powerpoint/2010/main" val="35662950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E757BCD6-C82A-44AE-8003-0F1CBEA4AAF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CFE4401-14C8-40CE-9E3A-717E500EAC6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73E2BE13-168A-450A-AA33-C98B5302CD63}"/>
              </a:ext>
            </a:extLst>
          </p:cNvPr>
          <p:cNvSpPr>
            <a:spLocks noGrp="1" noChangeArrowheads="1"/>
          </p:cNvSpPr>
          <p:nvPr>
            <p:ph type="sldNum" sz="quarter" idx="12"/>
          </p:nvPr>
        </p:nvSpPr>
        <p:spPr>
          <a:ln/>
        </p:spPr>
        <p:txBody>
          <a:bodyPr/>
          <a:lstStyle>
            <a:lvl1pPr>
              <a:defRPr/>
            </a:lvl1pPr>
          </a:lstStyle>
          <a:p>
            <a:fld id="{FAB148C4-ED81-4ECD-BBBD-BEF1E7DC650C}" type="slidenum">
              <a:rPr lang="en-US" altLang="en-US"/>
              <a:pPr/>
              <a:t>‹#›</a:t>
            </a:fld>
            <a:endParaRPr lang="en-US" altLang="en-US"/>
          </a:p>
        </p:txBody>
      </p:sp>
    </p:spTree>
    <p:extLst>
      <p:ext uri="{BB962C8B-B14F-4D97-AF65-F5344CB8AC3E}">
        <p14:creationId xmlns:p14="http://schemas.microsoft.com/office/powerpoint/2010/main" val="6704500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F74C048-F18F-4997-AFB7-40BAEEB2AC1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885A91B-2220-43CE-91FE-9CA3448EE2E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92F4EEC-2022-4F1C-94D3-75491F2126BB}"/>
              </a:ext>
            </a:extLst>
          </p:cNvPr>
          <p:cNvSpPr>
            <a:spLocks noGrp="1" noChangeArrowheads="1"/>
          </p:cNvSpPr>
          <p:nvPr>
            <p:ph type="sldNum" sz="quarter" idx="12"/>
          </p:nvPr>
        </p:nvSpPr>
        <p:spPr>
          <a:ln/>
        </p:spPr>
        <p:txBody>
          <a:bodyPr/>
          <a:lstStyle>
            <a:lvl1pPr>
              <a:defRPr/>
            </a:lvl1pPr>
          </a:lstStyle>
          <a:p>
            <a:fld id="{8E97E9C2-D056-4554-A545-642968C7F778}" type="slidenum">
              <a:rPr lang="en-US" altLang="en-US"/>
              <a:pPr/>
              <a:t>‹#›</a:t>
            </a:fld>
            <a:endParaRPr lang="en-US" altLang="en-US"/>
          </a:p>
        </p:txBody>
      </p:sp>
    </p:spTree>
    <p:extLst>
      <p:ext uri="{BB962C8B-B14F-4D97-AF65-F5344CB8AC3E}">
        <p14:creationId xmlns:p14="http://schemas.microsoft.com/office/powerpoint/2010/main" val="23521285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BF14D0F-D1EE-4463-9CF9-D20DD6E9021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B1516CE-5A1F-4815-9A14-40C4C89DEEF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1624FE4-B273-4B43-B8FF-0D58419F82A0}"/>
              </a:ext>
            </a:extLst>
          </p:cNvPr>
          <p:cNvSpPr>
            <a:spLocks noGrp="1" noChangeArrowheads="1"/>
          </p:cNvSpPr>
          <p:nvPr>
            <p:ph type="sldNum" sz="quarter" idx="12"/>
          </p:nvPr>
        </p:nvSpPr>
        <p:spPr>
          <a:ln/>
        </p:spPr>
        <p:txBody>
          <a:bodyPr/>
          <a:lstStyle>
            <a:lvl1pPr>
              <a:defRPr/>
            </a:lvl1pPr>
          </a:lstStyle>
          <a:p>
            <a:fld id="{2A227248-5AB0-4E8F-AD52-32F477E54C43}" type="slidenum">
              <a:rPr lang="en-US" altLang="en-US"/>
              <a:pPr/>
              <a:t>‹#›</a:t>
            </a:fld>
            <a:endParaRPr lang="en-US" altLang="en-US"/>
          </a:p>
        </p:txBody>
      </p:sp>
    </p:spTree>
    <p:extLst>
      <p:ext uri="{BB962C8B-B14F-4D97-AF65-F5344CB8AC3E}">
        <p14:creationId xmlns:p14="http://schemas.microsoft.com/office/powerpoint/2010/main" val="537260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9A5FA9DA-BE69-45D2-AAFA-F218EB827AE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08486CC-DE70-46C1-A1FD-9590A9D11A6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411D418A-EFC8-4EF2-8E80-24F1BF429584}"/>
              </a:ext>
            </a:extLst>
          </p:cNvPr>
          <p:cNvSpPr>
            <a:spLocks noGrp="1" noChangeArrowheads="1"/>
          </p:cNvSpPr>
          <p:nvPr>
            <p:ph type="sldNum" sz="quarter" idx="12"/>
          </p:nvPr>
        </p:nvSpPr>
        <p:spPr>
          <a:ln/>
        </p:spPr>
        <p:txBody>
          <a:bodyPr/>
          <a:lstStyle>
            <a:lvl1pPr>
              <a:defRPr/>
            </a:lvl1pPr>
          </a:lstStyle>
          <a:p>
            <a:fld id="{2C1EBDDA-03BB-45C2-A121-2044C267857E}" type="slidenum">
              <a:rPr lang="en-US" altLang="en-US"/>
              <a:pPr/>
              <a:t>‹#›</a:t>
            </a:fld>
            <a:endParaRPr lang="en-US" altLang="en-US"/>
          </a:p>
        </p:txBody>
      </p:sp>
    </p:spTree>
    <p:extLst>
      <p:ext uri="{BB962C8B-B14F-4D97-AF65-F5344CB8AC3E}">
        <p14:creationId xmlns:p14="http://schemas.microsoft.com/office/powerpoint/2010/main" val="30305716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lipArt Placeholder 2"/>
          <p:cNvSpPr>
            <a:spLocks noGrp="1"/>
          </p:cNvSpPr>
          <p:nvPr>
            <p:ph type="clipArt" sz="half" idx="1"/>
          </p:nvPr>
        </p:nvSpPr>
        <p:spPr>
          <a:xfrm>
            <a:off x="685800" y="1981200"/>
            <a:ext cx="3810000" cy="4114800"/>
          </a:xfrm>
        </p:spPr>
        <p:txBody>
          <a:bodyPr/>
          <a:lstStyle/>
          <a:p>
            <a:pPr lvl="0"/>
            <a:endParaRPr lang="en-US" noProof="0"/>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8A96E0CE-25A1-4430-9C94-0B9A38EC431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9019D176-4B33-4A98-A855-FCBB085310E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3EE44D43-0DFA-44D4-8A0E-30C7FE9B12AB}"/>
              </a:ext>
            </a:extLst>
          </p:cNvPr>
          <p:cNvSpPr>
            <a:spLocks noGrp="1" noChangeArrowheads="1"/>
          </p:cNvSpPr>
          <p:nvPr>
            <p:ph type="sldNum" sz="quarter" idx="12"/>
          </p:nvPr>
        </p:nvSpPr>
        <p:spPr>
          <a:ln/>
        </p:spPr>
        <p:txBody>
          <a:bodyPr/>
          <a:lstStyle>
            <a:lvl1pPr>
              <a:defRPr/>
            </a:lvl1pPr>
          </a:lstStyle>
          <a:p>
            <a:fld id="{71A7AF74-E2BA-47CB-A5C5-12649430A32E}" type="slidenum">
              <a:rPr lang="en-US" altLang="en-US"/>
              <a:pPr/>
              <a:t>‹#›</a:t>
            </a:fld>
            <a:endParaRPr lang="en-US" altLang="en-US"/>
          </a:p>
        </p:txBody>
      </p:sp>
    </p:spTree>
    <p:extLst>
      <p:ext uri="{BB962C8B-B14F-4D97-AF65-F5344CB8AC3E}">
        <p14:creationId xmlns:p14="http://schemas.microsoft.com/office/powerpoint/2010/main" val="3987763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FD05949E-8ACD-44BE-84E6-F26D6160D0CB}" type="datetimeFigureOut">
              <a:rPr lang="en-US"/>
              <a:pPr>
                <a:defRPr/>
              </a:pPr>
              <a:t>3/17/2020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70D22139-5C74-4E94-81D8-CAB87254A702}"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3A1F01B5-2C97-4107-A6EA-E38E8A0DABBD}"/>
              </a:ext>
            </a:extLst>
          </p:cNvPr>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a:extLst>
              <a:ext uri="{FF2B5EF4-FFF2-40B4-BE49-F238E27FC236}">
                <a16:creationId xmlns:a16="http://schemas.microsoft.com/office/drawing/2014/main" id="{FEA572E3-E01C-49EE-9889-9FBF91AD443B}"/>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a:extLst>
              <a:ext uri="{FF2B5EF4-FFF2-40B4-BE49-F238E27FC236}">
                <a16:creationId xmlns:a16="http://schemas.microsoft.com/office/drawing/2014/main" id="{33619F6D-4CB8-418A-B192-DA8734BACDE2}"/>
              </a:ext>
            </a:extLst>
          </p:cNvPr>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defRPr sz="1400">
                <a:latin typeface="Times New Roman" charset="0"/>
                <a:ea typeface="ＭＳ Ｐゴシック" charset="0"/>
                <a:cs typeface="+mn-cs"/>
              </a:defRPr>
            </a:lvl1pPr>
          </a:lstStyle>
          <a:p>
            <a:pPr>
              <a:defRPr/>
            </a:pPr>
            <a:endParaRPr lang="en-US"/>
          </a:p>
        </p:txBody>
      </p:sp>
      <p:sp>
        <p:nvSpPr>
          <p:cNvPr id="1029" name="Rectangle 5">
            <a:extLst>
              <a:ext uri="{FF2B5EF4-FFF2-40B4-BE49-F238E27FC236}">
                <a16:creationId xmlns:a16="http://schemas.microsoft.com/office/drawing/2014/main" id="{195CDD50-A522-4296-A9D0-1EAAD7E7EB9F}"/>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ctr">
              <a:defRPr sz="1400">
                <a:latin typeface="Times New Roman" charset="0"/>
                <a:ea typeface="ＭＳ Ｐゴシック" charset="0"/>
                <a:cs typeface="+mn-cs"/>
              </a:defRPr>
            </a:lvl1pPr>
          </a:lstStyle>
          <a:p>
            <a:pPr>
              <a:defRPr/>
            </a:pPr>
            <a:endParaRPr lang="en-US"/>
          </a:p>
        </p:txBody>
      </p:sp>
      <p:sp>
        <p:nvSpPr>
          <p:cNvPr id="1030" name="Rectangle 6">
            <a:extLst>
              <a:ext uri="{FF2B5EF4-FFF2-40B4-BE49-F238E27FC236}">
                <a16:creationId xmlns:a16="http://schemas.microsoft.com/office/drawing/2014/main" id="{C3478083-9219-4BD3-8FB3-838E0B80CAB1}"/>
              </a:ext>
            </a:extLst>
          </p:cNvPr>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r">
              <a:defRPr sz="1400"/>
            </a:lvl1pPr>
          </a:lstStyle>
          <a:p>
            <a:fld id="{B0E7BCEA-72A2-475A-8A91-3FE784CE5503}" type="slidenum">
              <a:rPr lang="en-US" altLang="en-US"/>
              <a:pPr/>
              <a:t>‹#›</a:t>
            </a:fld>
            <a:endParaRPr lang="en-US" altLang="en-US"/>
          </a:p>
        </p:txBody>
      </p:sp>
    </p:spTree>
    <p:extLst>
      <p:ext uri="{BB962C8B-B14F-4D97-AF65-F5344CB8AC3E}">
        <p14:creationId xmlns:p14="http://schemas.microsoft.com/office/powerpoint/2010/main" val="34846003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4400">
          <a:solidFill>
            <a:schemeClr val="tx2"/>
          </a:solidFill>
          <a:latin typeface="Times New Roman" charset="0"/>
          <a:ea typeface="MS PGothic" panose="020B0600070205080204" pitchFamily="34" charset="-128"/>
          <a:cs typeface="ＭＳ Ｐゴシック" charset="0"/>
        </a:defRPr>
      </a:lvl2pPr>
      <a:lvl3pPr algn="ctr" rtl="0" eaLnBrk="0" fontAlgn="base" hangingPunct="0">
        <a:spcBef>
          <a:spcPct val="0"/>
        </a:spcBef>
        <a:spcAft>
          <a:spcPct val="0"/>
        </a:spcAft>
        <a:defRPr sz="4400">
          <a:solidFill>
            <a:schemeClr val="tx2"/>
          </a:solidFill>
          <a:latin typeface="Times New Roman" charset="0"/>
          <a:ea typeface="MS PGothic" panose="020B0600070205080204" pitchFamily="34" charset="-128"/>
          <a:cs typeface="ＭＳ Ｐゴシック" charset="0"/>
        </a:defRPr>
      </a:lvl3pPr>
      <a:lvl4pPr algn="ctr" rtl="0" eaLnBrk="0" fontAlgn="base" hangingPunct="0">
        <a:spcBef>
          <a:spcPct val="0"/>
        </a:spcBef>
        <a:spcAft>
          <a:spcPct val="0"/>
        </a:spcAft>
        <a:defRPr sz="4400">
          <a:solidFill>
            <a:schemeClr val="tx2"/>
          </a:solidFill>
          <a:latin typeface="Times New Roman" charset="0"/>
          <a:ea typeface="MS PGothic" panose="020B0600070205080204" pitchFamily="34" charset="-128"/>
          <a:cs typeface="ＭＳ Ｐゴシック" charset="0"/>
        </a:defRPr>
      </a:lvl4pPr>
      <a:lvl5pPr algn="ctr" rtl="0" eaLnBrk="0" fontAlgn="base" hangingPunct="0">
        <a:spcBef>
          <a:spcPct val="0"/>
        </a:spcBef>
        <a:spcAft>
          <a:spcPct val="0"/>
        </a:spcAft>
        <a:defRPr sz="4400">
          <a:solidFill>
            <a:schemeClr val="tx2"/>
          </a:solidFill>
          <a:latin typeface="Times New Roman" charset="0"/>
          <a:ea typeface="MS PGothic" panose="020B0600070205080204" pitchFamily="34" charset="-128"/>
          <a:cs typeface="ＭＳ Ｐゴシック" charset="0"/>
        </a:defRPr>
      </a:lvl5pPr>
      <a:lvl6pPr marL="457200" algn="ctr" rtl="0" fontAlgn="base">
        <a:spcBef>
          <a:spcPct val="0"/>
        </a:spcBef>
        <a:spcAft>
          <a:spcPct val="0"/>
        </a:spcAft>
        <a:defRPr sz="4400">
          <a:solidFill>
            <a:schemeClr val="tx2"/>
          </a:solidFill>
          <a:latin typeface="Times New Roman" charset="0"/>
          <a:ea typeface="ＭＳ Ｐゴシック" charset="0"/>
        </a:defRPr>
      </a:lvl6pPr>
      <a:lvl7pPr marL="914400" algn="ctr" rtl="0" fontAlgn="base">
        <a:spcBef>
          <a:spcPct val="0"/>
        </a:spcBef>
        <a:spcAft>
          <a:spcPct val="0"/>
        </a:spcAft>
        <a:defRPr sz="4400">
          <a:solidFill>
            <a:schemeClr val="tx2"/>
          </a:solidFill>
          <a:latin typeface="Times New Roman" charset="0"/>
          <a:ea typeface="ＭＳ Ｐゴシック" charset="0"/>
        </a:defRPr>
      </a:lvl7pPr>
      <a:lvl8pPr marL="1371600" algn="ctr" rtl="0" fontAlgn="base">
        <a:spcBef>
          <a:spcPct val="0"/>
        </a:spcBef>
        <a:spcAft>
          <a:spcPct val="0"/>
        </a:spcAft>
        <a:defRPr sz="4400">
          <a:solidFill>
            <a:schemeClr val="tx2"/>
          </a:solidFill>
          <a:latin typeface="Times New Roman" charset="0"/>
          <a:ea typeface="ＭＳ Ｐゴシック" charset="0"/>
        </a:defRPr>
      </a:lvl8pPr>
      <a:lvl9pPr marL="1828800" algn="ctr" rtl="0" fontAlgn="base">
        <a:spcBef>
          <a:spcPct val="0"/>
        </a:spcBef>
        <a:spcAft>
          <a:spcPct val="0"/>
        </a:spcAft>
        <a:defRPr sz="4400">
          <a:solidFill>
            <a:schemeClr val="tx2"/>
          </a:solidFill>
          <a:latin typeface="Times New Roman" charset="0"/>
          <a:ea typeface="ＭＳ Ｐゴシック"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S PGothic" panose="020B0600070205080204" pitchFamily="34" charset="-128"/>
        </a:defRPr>
      </a:lvl2pPr>
      <a:lvl3pPr marL="1143000" indent="-228600" algn="l" rtl="0" eaLnBrk="0" fontAlgn="base" hangingPunct="0">
        <a:spcBef>
          <a:spcPct val="20000"/>
        </a:spcBef>
        <a:spcAft>
          <a:spcPct val="0"/>
        </a:spcAft>
        <a:buChar char="•"/>
        <a:defRPr sz="2400">
          <a:solidFill>
            <a:schemeClr val="tx1"/>
          </a:solidFill>
          <a:latin typeface="+mn-lt"/>
          <a:ea typeface="MS PGothic" panose="020B0600070205080204" pitchFamily="34" charset="-128"/>
        </a:defRPr>
      </a:lvl3pPr>
      <a:lvl4pPr marL="16002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4.xml"/><Relationship Id="rId1" Type="http://schemas.openxmlformats.org/officeDocument/2006/relationships/vmlDrawing" Target="../drawings/vmlDrawing1.vml"/><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5.bin"/><Relationship Id="rId13" Type="http://schemas.openxmlformats.org/officeDocument/2006/relationships/oleObject" Target="../embeddings/oleObject10.bin"/><Relationship Id="rId3" Type="http://schemas.openxmlformats.org/officeDocument/2006/relationships/oleObject" Target="../embeddings/oleObject2.bin"/><Relationship Id="rId7" Type="http://schemas.openxmlformats.org/officeDocument/2006/relationships/oleObject" Target="../embeddings/oleObject4.bin"/><Relationship Id="rId12" Type="http://schemas.openxmlformats.org/officeDocument/2006/relationships/oleObject" Target="../embeddings/oleObject9.bin"/><Relationship Id="rId2" Type="http://schemas.openxmlformats.org/officeDocument/2006/relationships/slideLayout" Target="../slideLayouts/slideLayout18.xml"/><Relationship Id="rId16" Type="http://schemas.openxmlformats.org/officeDocument/2006/relationships/image" Target="../media/image28.png"/><Relationship Id="rId1" Type="http://schemas.openxmlformats.org/officeDocument/2006/relationships/vmlDrawing" Target="../drawings/vmlDrawing2.vml"/><Relationship Id="rId6" Type="http://schemas.openxmlformats.org/officeDocument/2006/relationships/image" Target="../media/image27.png"/><Relationship Id="rId11" Type="http://schemas.openxmlformats.org/officeDocument/2006/relationships/oleObject" Target="../embeddings/oleObject8.bin"/><Relationship Id="rId5" Type="http://schemas.openxmlformats.org/officeDocument/2006/relationships/oleObject" Target="../embeddings/oleObject3.bin"/><Relationship Id="rId15" Type="http://schemas.openxmlformats.org/officeDocument/2006/relationships/oleObject" Target="../embeddings/oleObject12.bin"/><Relationship Id="rId10" Type="http://schemas.openxmlformats.org/officeDocument/2006/relationships/oleObject" Target="../embeddings/oleObject7.bin"/><Relationship Id="rId4" Type="http://schemas.openxmlformats.org/officeDocument/2006/relationships/image" Target="../media/image26.png"/><Relationship Id="rId9" Type="http://schemas.openxmlformats.org/officeDocument/2006/relationships/oleObject" Target="../embeddings/oleObject6.bin"/><Relationship Id="rId14" Type="http://schemas.openxmlformats.org/officeDocument/2006/relationships/oleObject" Target="../embeddings/oleObject11.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pPr eaLnBrk="1" hangingPunct="1"/>
            <a:r>
              <a:rPr lang="en-US" b="1"/>
              <a:t>Isolines</a:t>
            </a:r>
          </a:p>
        </p:txBody>
      </p:sp>
      <p:sp>
        <p:nvSpPr>
          <p:cNvPr id="3" name="Content Placeholder 2"/>
          <p:cNvSpPr>
            <a:spLocks noGrp="1"/>
          </p:cNvSpPr>
          <p:nvPr>
            <p:ph idx="1"/>
          </p:nvPr>
        </p:nvSpPr>
        <p:spPr/>
        <p:txBody>
          <a:bodyPr/>
          <a:lstStyle/>
          <a:p>
            <a:pPr eaLnBrk="1" hangingPunct="1">
              <a:buFont typeface="Arial" charset="0"/>
              <a:buNone/>
            </a:pPr>
            <a:endParaRPr lang="en-US" u="sng"/>
          </a:p>
          <a:p>
            <a:pPr eaLnBrk="1" hangingPunct="1">
              <a:buFont typeface="Arial" charset="0"/>
              <a:buNone/>
            </a:pPr>
            <a:r>
              <a:rPr lang="en-US" u="sng"/>
              <a:t>Isolines</a:t>
            </a:r>
            <a:r>
              <a:rPr lang="en-US"/>
              <a:t>  =  lines that connect points of equal values.   (iso = equal)</a:t>
            </a:r>
          </a:p>
          <a:p>
            <a:pPr eaLnBrk="1" hangingPunct="1">
              <a:buFont typeface="Arial" charset="0"/>
              <a:buNone/>
            </a:pPr>
            <a:endParaRPr lang="en-US"/>
          </a:p>
          <a:p>
            <a:pPr eaLnBrk="1" hangingPunct="1">
              <a:buFont typeface="Arial" charset="0"/>
              <a:buNone/>
            </a:pPr>
            <a:r>
              <a:rPr lang="en-US"/>
              <a:t>	The “values” can be anything… temp, pressure, elevation, etc.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3" descr="isotherm1.gif"/>
          <p:cNvPicPr>
            <a:picLocks noChangeAspect="1"/>
          </p:cNvPicPr>
          <p:nvPr/>
        </p:nvPicPr>
        <p:blipFill>
          <a:blip r:embed="rId2"/>
          <a:srcRect/>
          <a:stretch>
            <a:fillRect/>
          </a:stretch>
        </p:blipFill>
        <p:spPr bwMode="auto">
          <a:xfrm>
            <a:off x="762000" y="495300"/>
            <a:ext cx="7620000" cy="5867400"/>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1" descr="isoline map.gif"/>
          <p:cNvPicPr>
            <a:picLocks noChangeAspect="1"/>
          </p:cNvPicPr>
          <p:nvPr/>
        </p:nvPicPr>
        <p:blipFill>
          <a:blip r:embed="rId2"/>
          <a:srcRect/>
          <a:stretch>
            <a:fillRect/>
          </a:stretch>
        </p:blipFill>
        <p:spPr bwMode="auto">
          <a:xfrm>
            <a:off x="762000" y="889000"/>
            <a:ext cx="7620000" cy="508000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1" descr="iso-wash-precip.gif"/>
          <p:cNvPicPr>
            <a:picLocks noChangeAspect="1"/>
          </p:cNvPicPr>
          <p:nvPr/>
        </p:nvPicPr>
        <p:blipFill>
          <a:blip r:embed="rId2"/>
          <a:srcRect/>
          <a:stretch>
            <a:fillRect/>
          </a:stretch>
        </p:blipFill>
        <p:spPr bwMode="auto">
          <a:xfrm>
            <a:off x="127000" y="95250"/>
            <a:ext cx="8890000" cy="666750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pPr eaLnBrk="1" hangingPunct="1"/>
            <a:r>
              <a:rPr lang="en-US" b="1"/>
              <a:t>Topo Map</a:t>
            </a:r>
          </a:p>
        </p:txBody>
      </p:sp>
      <p:pic>
        <p:nvPicPr>
          <p:cNvPr id="19458" name="Content Placeholder 3" descr="topographic-map.jpg"/>
          <p:cNvPicPr>
            <a:picLocks noGrp="1" noChangeAspect="1"/>
          </p:cNvPicPr>
          <p:nvPr>
            <p:ph idx="1"/>
          </p:nvPr>
        </p:nvPicPr>
        <p:blipFill>
          <a:blip r:embed="rId2"/>
          <a:srcRect l="-22733" r="-22733"/>
          <a:stretch>
            <a:fillRect/>
          </a:stretch>
        </p:blip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1" descr="isoline.jpg"/>
          <p:cNvPicPr>
            <a:picLocks noChangeAspect="1"/>
          </p:cNvPicPr>
          <p:nvPr/>
        </p:nvPicPr>
        <p:blipFill>
          <a:blip r:embed="rId2"/>
          <a:srcRect/>
          <a:stretch>
            <a:fillRect/>
          </a:stretch>
        </p:blipFill>
        <p:spPr bwMode="auto">
          <a:xfrm>
            <a:off x="2032000" y="1600200"/>
            <a:ext cx="5080000" cy="365760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eaLnBrk="1" hangingPunct="1"/>
            <a:r>
              <a:rPr lang="en-US" b="1"/>
              <a:t>Isolines</a:t>
            </a:r>
          </a:p>
        </p:txBody>
      </p:sp>
      <p:pic>
        <p:nvPicPr>
          <p:cNvPr id="21506" name="Content Placeholder 3" descr="topomap.gif"/>
          <p:cNvPicPr>
            <a:picLocks noGrp="1" noChangeAspect="1"/>
          </p:cNvPicPr>
          <p:nvPr>
            <p:ph idx="1"/>
          </p:nvPr>
        </p:nvPicPr>
        <p:blipFill>
          <a:blip r:embed="rId2"/>
          <a:srcRect t="-8839" b="-8839"/>
          <a:stretch>
            <a:fillRect/>
          </a:stretch>
        </p:blip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762000" y="533400"/>
            <a:ext cx="7772400" cy="762000"/>
          </a:xfrm>
        </p:spPr>
        <p:txBody>
          <a:bodyPr/>
          <a:lstStyle/>
          <a:p>
            <a:pPr eaLnBrk="1" hangingPunct="1"/>
            <a:r>
              <a:rPr lang="en-US" b="1">
                <a:cs typeface="Helvetica" pitchFamily="34" charset="0"/>
              </a:rPr>
              <a:t>Isoline Rules</a:t>
            </a:r>
          </a:p>
        </p:txBody>
      </p:sp>
      <p:sp>
        <p:nvSpPr>
          <p:cNvPr id="35843" name="Rectangle 3"/>
          <p:cNvSpPr>
            <a:spLocks noGrp="1" noChangeArrowheads="1"/>
          </p:cNvSpPr>
          <p:nvPr>
            <p:ph type="body" idx="1"/>
          </p:nvPr>
        </p:nvSpPr>
        <p:spPr>
          <a:xfrm>
            <a:off x="762000" y="1590675"/>
            <a:ext cx="7772400" cy="1873250"/>
          </a:xfrm>
        </p:spPr>
        <p:txBody>
          <a:bodyPr/>
          <a:lstStyle/>
          <a:p>
            <a:pPr marL="514350" indent="-514350" eaLnBrk="1" hangingPunct="1">
              <a:lnSpc>
                <a:spcPct val="80000"/>
              </a:lnSpc>
              <a:buFont typeface="Arial" charset="0"/>
              <a:buAutoNum type="arabicPeriod"/>
            </a:pPr>
            <a:r>
              <a:rPr lang="en-US" sz="3000">
                <a:cs typeface="Helvetica" pitchFamily="34" charset="0"/>
              </a:rPr>
              <a:t>Isolines connect points of equal value.</a:t>
            </a:r>
          </a:p>
          <a:p>
            <a:pPr marL="514350" indent="-514350" eaLnBrk="1" hangingPunct="1">
              <a:lnSpc>
                <a:spcPct val="80000"/>
              </a:lnSpc>
              <a:buFont typeface="Arial" charset="0"/>
              <a:buNone/>
            </a:pPr>
            <a:endParaRPr lang="en-US" sz="3000">
              <a:cs typeface="Helvetica" pitchFamily="34" charset="0"/>
            </a:endParaRPr>
          </a:p>
          <a:p>
            <a:pPr marL="514350" indent="-514350" eaLnBrk="1" hangingPunct="1">
              <a:lnSpc>
                <a:spcPct val="80000"/>
              </a:lnSpc>
              <a:buFont typeface="Arial" charset="0"/>
              <a:buNone/>
            </a:pPr>
            <a:r>
              <a:rPr lang="en-US" sz="3000">
                <a:cs typeface="Helvetica" pitchFamily="34" charset="0"/>
              </a:rPr>
              <a:t>2.	Isolines are gentle, curving lines -  no sharp corners.</a:t>
            </a:r>
          </a:p>
          <a:p>
            <a:pPr marL="514350" indent="-514350" eaLnBrk="1" hangingPunct="1">
              <a:lnSpc>
                <a:spcPct val="80000"/>
              </a:lnSpc>
            </a:pPr>
            <a:endParaRPr lang="en-US" sz="3000">
              <a:latin typeface="Helvetica" pitchFamily="34" charset="0"/>
              <a:cs typeface="Helvetica" pitchFamily="34" charset="0"/>
            </a:endParaRPr>
          </a:p>
        </p:txBody>
      </p:sp>
      <p:sp>
        <p:nvSpPr>
          <p:cNvPr id="22531" name="Text Box 4"/>
          <p:cNvSpPr txBox="1">
            <a:spLocks noChangeArrowheads="1"/>
          </p:cNvSpPr>
          <p:nvPr/>
        </p:nvSpPr>
        <p:spPr bwMode="auto">
          <a:xfrm>
            <a:off x="6705600" y="5241925"/>
            <a:ext cx="914400" cy="457200"/>
          </a:xfrm>
          <a:prstGeom prst="rect">
            <a:avLst/>
          </a:prstGeom>
          <a:noFill/>
          <a:ln w="9525">
            <a:noFill/>
            <a:miter lim="800000"/>
            <a:headEnd/>
            <a:tailEnd/>
          </a:ln>
        </p:spPr>
        <p:txBody>
          <a:bodyPr>
            <a:spAutoFit/>
          </a:bodyPr>
          <a:lstStyle/>
          <a:p>
            <a:pPr eaLnBrk="0" hangingPunct="0">
              <a:spcBef>
                <a:spcPct val="50000"/>
              </a:spcBef>
            </a:pPr>
            <a:r>
              <a:rPr lang="en-US">
                <a:latin typeface="Calibri" pitchFamily="34" charset="0"/>
                <a:sym typeface="CommonBullets"/>
              </a:rPr>
              <a:t>15</a:t>
            </a:r>
            <a:endParaRPr lang="en-US">
              <a:latin typeface="Calibri" pitchFamily="34" charset="0"/>
            </a:endParaRPr>
          </a:p>
        </p:txBody>
      </p:sp>
      <p:sp>
        <p:nvSpPr>
          <p:cNvPr id="22532" name="Text Box 5"/>
          <p:cNvSpPr txBox="1">
            <a:spLocks noChangeArrowheads="1"/>
          </p:cNvSpPr>
          <p:nvPr/>
        </p:nvSpPr>
        <p:spPr bwMode="auto">
          <a:xfrm>
            <a:off x="1752600" y="4044950"/>
            <a:ext cx="914400" cy="457200"/>
          </a:xfrm>
          <a:prstGeom prst="rect">
            <a:avLst/>
          </a:prstGeom>
          <a:noFill/>
          <a:ln w="9525">
            <a:noFill/>
            <a:miter lim="800000"/>
            <a:headEnd/>
            <a:tailEnd/>
          </a:ln>
        </p:spPr>
        <p:txBody>
          <a:bodyPr>
            <a:spAutoFit/>
          </a:bodyPr>
          <a:lstStyle/>
          <a:p>
            <a:pPr eaLnBrk="0" hangingPunct="0">
              <a:spcBef>
                <a:spcPct val="50000"/>
              </a:spcBef>
            </a:pPr>
            <a:r>
              <a:rPr lang="en-US">
                <a:latin typeface="Calibri" pitchFamily="34" charset="0"/>
                <a:sym typeface="CommonBullets"/>
              </a:rPr>
              <a:t>5</a:t>
            </a:r>
            <a:endParaRPr lang="en-US">
              <a:latin typeface="Calibri" pitchFamily="34" charset="0"/>
            </a:endParaRPr>
          </a:p>
        </p:txBody>
      </p:sp>
      <p:sp>
        <p:nvSpPr>
          <p:cNvPr id="22533" name="Text Box 6"/>
          <p:cNvSpPr txBox="1">
            <a:spLocks noChangeArrowheads="1"/>
          </p:cNvSpPr>
          <p:nvPr/>
        </p:nvSpPr>
        <p:spPr bwMode="auto">
          <a:xfrm>
            <a:off x="4495800" y="3886200"/>
            <a:ext cx="914400" cy="457200"/>
          </a:xfrm>
          <a:prstGeom prst="rect">
            <a:avLst/>
          </a:prstGeom>
          <a:noFill/>
          <a:ln w="9525">
            <a:noFill/>
            <a:miter lim="800000"/>
            <a:headEnd/>
            <a:tailEnd/>
          </a:ln>
        </p:spPr>
        <p:txBody>
          <a:bodyPr>
            <a:spAutoFit/>
          </a:bodyPr>
          <a:lstStyle/>
          <a:p>
            <a:pPr eaLnBrk="0" hangingPunct="0">
              <a:spcBef>
                <a:spcPct val="50000"/>
              </a:spcBef>
            </a:pPr>
            <a:r>
              <a:rPr lang="en-US">
                <a:latin typeface="Calibri" pitchFamily="34" charset="0"/>
                <a:sym typeface="CommonBullets"/>
              </a:rPr>
              <a:t>5</a:t>
            </a:r>
            <a:endParaRPr lang="en-US">
              <a:latin typeface="Calibri" pitchFamily="34" charset="0"/>
            </a:endParaRPr>
          </a:p>
        </p:txBody>
      </p:sp>
      <p:sp>
        <p:nvSpPr>
          <p:cNvPr id="22534" name="Text Box 7"/>
          <p:cNvSpPr txBox="1">
            <a:spLocks noChangeArrowheads="1"/>
          </p:cNvSpPr>
          <p:nvPr/>
        </p:nvSpPr>
        <p:spPr bwMode="auto">
          <a:xfrm>
            <a:off x="4038600" y="5429250"/>
            <a:ext cx="914400" cy="457200"/>
          </a:xfrm>
          <a:prstGeom prst="rect">
            <a:avLst/>
          </a:prstGeom>
          <a:noFill/>
          <a:ln w="9525">
            <a:noFill/>
            <a:miter lim="800000"/>
            <a:headEnd/>
            <a:tailEnd/>
          </a:ln>
        </p:spPr>
        <p:txBody>
          <a:bodyPr>
            <a:spAutoFit/>
          </a:bodyPr>
          <a:lstStyle/>
          <a:p>
            <a:pPr eaLnBrk="0" hangingPunct="0">
              <a:spcBef>
                <a:spcPct val="50000"/>
              </a:spcBef>
            </a:pPr>
            <a:r>
              <a:rPr lang="en-US">
                <a:latin typeface="Calibri" pitchFamily="34" charset="0"/>
                <a:sym typeface="CommonBullets"/>
              </a:rPr>
              <a:t>15</a:t>
            </a:r>
            <a:endParaRPr lang="en-US">
              <a:latin typeface="Calibri" pitchFamily="34" charset="0"/>
            </a:endParaRPr>
          </a:p>
        </p:txBody>
      </p:sp>
      <p:sp>
        <p:nvSpPr>
          <p:cNvPr id="22535" name="Text Box 8"/>
          <p:cNvSpPr txBox="1">
            <a:spLocks noChangeArrowheads="1"/>
          </p:cNvSpPr>
          <p:nvPr/>
        </p:nvSpPr>
        <p:spPr bwMode="auto">
          <a:xfrm>
            <a:off x="1752600" y="5410200"/>
            <a:ext cx="914400" cy="457200"/>
          </a:xfrm>
          <a:prstGeom prst="rect">
            <a:avLst/>
          </a:prstGeom>
          <a:noFill/>
          <a:ln w="9525">
            <a:noFill/>
            <a:miter lim="800000"/>
            <a:headEnd/>
            <a:tailEnd/>
          </a:ln>
        </p:spPr>
        <p:txBody>
          <a:bodyPr>
            <a:spAutoFit/>
          </a:bodyPr>
          <a:lstStyle/>
          <a:p>
            <a:pPr eaLnBrk="0" hangingPunct="0">
              <a:spcBef>
                <a:spcPct val="50000"/>
              </a:spcBef>
            </a:pPr>
            <a:r>
              <a:rPr lang="en-US">
                <a:latin typeface="Calibri" pitchFamily="34" charset="0"/>
                <a:sym typeface="CommonBullets"/>
              </a:rPr>
              <a:t>10</a:t>
            </a:r>
            <a:endParaRPr lang="en-US">
              <a:latin typeface="Calibri" pitchFamily="34" charset="0"/>
            </a:endParaRPr>
          </a:p>
        </p:txBody>
      </p:sp>
      <p:sp>
        <p:nvSpPr>
          <p:cNvPr id="22536" name="Text Box 9"/>
          <p:cNvSpPr txBox="1">
            <a:spLocks noChangeArrowheads="1"/>
          </p:cNvSpPr>
          <p:nvPr/>
        </p:nvSpPr>
        <p:spPr bwMode="auto">
          <a:xfrm>
            <a:off x="2819400" y="4643438"/>
            <a:ext cx="914400" cy="368300"/>
          </a:xfrm>
          <a:prstGeom prst="rect">
            <a:avLst/>
          </a:prstGeom>
          <a:noFill/>
          <a:ln w="9525">
            <a:noFill/>
            <a:miter lim="800000"/>
            <a:headEnd/>
            <a:tailEnd/>
          </a:ln>
        </p:spPr>
        <p:txBody>
          <a:bodyPr>
            <a:spAutoFit/>
          </a:bodyPr>
          <a:lstStyle/>
          <a:p>
            <a:pPr eaLnBrk="0" hangingPunct="0">
              <a:spcBef>
                <a:spcPct val="50000"/>
              </a:spcBef>
            </a:pPr>
            <a:r>
              <a:rPr lang="en-US">
                <a:latin typeface="Calibri" pitchFamily="34" charset="0"/>
                <a:sym typeface="CommonBullets"/>
              </a:rPr>
              <a:t>10</a:t>
            </a:r>
            <a:endParaRPr lang="en-US">
              <a:latin typeface="Calibri" pitchFamily="34" charset="0"/>
            </a:endParaRPr>
          </a:p>
        </p:txBody>
      </p:sp>
      <p:sp>
        <p:nvSpPr>
          <p:cNvPr id="22537" name="Text Box 10"/>
          <p:cNvSpPr txBox="1">
            <a:spLocks noChangeArrowheads="1"/>
          </p:cNvSpPr>
          <p:nvPr/>
        </p:nvSpPr>
        <p:spPr bwMode="auto">
          <a:xfrm>
            <a:off x="5334000" y="4784725"/>
            <a:ext cx="914400" cy="457200"/>
          </a:xfrm>
          <a:prstGeom prst="rect">
            <a:avLst/>
          </a:prstGeom>
          <a:noFill/>
          <a:ln w="9525">
            <a:noFill/>
            <a:miter lim="800000"/>
            <a:headEnd/>
            <a:tailEnd/>
          </a:ln>
        </p:spPr>
        <p:txBody>
          <a:bodyPr>
            <a:spAutoFit/>
          </a:bodyPr>
          <a:lstStyle/>
          <a:p>
            <a:pPr eaLnBrk="0" hangingPunct="0">
              <a:spcBef>
                <a:spcPct val="50000"/>
              </a:spcBef>
            </a:pPr>
            <a:r>
              <a:rPr lang="en-US">
                <a:latin typeface="Calibri" pitchFamily="34" charset="0"/>
                <a:sym typeface="CommonBullets"/>
              </a:rPr>
              <a:t>10</a:t>
            </a:r>
            <a:endParaRPr lang="en-US">
              <a:latin typeface="Calibri" pitchFamily="34" charset="0"/>
            </a:endParaRPr>
          </a:p>
        </p:txBody>
      </p:sp>
      <p:sp>
        <p:nvSpPr>
          <p:cNvPr id="22538" name="Text Box 11"/>
          <p:cNvSpPr txBox="1">
            <a:spLocks noChangeArrowheads="1"/>
          </p:cNvSpPr>
          <p:nvPr/>
        </p:nvSpPr>
        <p:spPr bwMode="auto">
          <a:xfrm>
            <a:off x="7445375" y="4044950"/>
            <a:ext cx="914400" cy="457200"/>
          </a:xfrm>
          <a:prstGeom prst="rect">
            <a:avLst/>
          </a:prstGeom>
          <a:noFill/>
          <a:ln w="9525">
            <a:noFill/>
            <a:miter lim="800000"/>
            <a:headEnd/>
            <a:tailEnd/>
          </a:ln>
        </p:spPr>
        <p:txBody>
          <a:bodyPr>
            <a:spAutoFit/>
          </a:bodyPr>
          <a:lstStyle/>
          <a:p>
            <a:pPr eaLnBrk="0" hangingPunct="0">
              <a:spcBef>
                <a:spcPct val="50000"/>
              </a:spcBef>
            </a:pPr>
            <a:r>
              <a:rPr lang="en-US">
                <a:latin typeface="Calibri" pitchFamily="34" charset="0"/>
                <a:sym typeface="CommonBullets"/>
              </a:rPr>
              <a:t>10</a:t>
            </a:r>
            <a:endParaRPr lang="en-US">
              <a:latin typeface="Calibri" pitchFamily="34" charset="0"/>
            </a:endParaRPr>
          </a:p>
        </p:txBody>
      </p:sp>
      <p:sp>
        <p:nvSpPr>
          <p:cNvPr id="35852" name="Freeform 12"/>
          <p:cNvSpPr>
            <a:spLocks/>
          </p:cNvSpPr>
          <p:nvPr/>
        </p:nvSpPr>
        <p:spPr bwMode="auto">
          <a:xfrm>
            <a:off x="1447800" y="4273550"/>
            <a:ext cx="6172200" cy="1384300"/>
          </a:xfrm>
          <a:custGeom>
            <a:avLst/>
            <a:gdLst>
              <a:gd name="T0" fmla="*/ 0 w 3888"/>
              <a:gd name="T1" fmla="*/ 2147483647 h 872"/>
              <a:gd name="T2" fmla="*/ 2147483647 w 3888"/>
              <a:gd name="T3" fmla="*/ 2147483647 h 872"/>
              <a:gd name="T4" fmla="*/ 2147483647 w 3888"/>
              <a:gd name="T5" fmla="*/ 2147483647 h 872"/>
              <a:gd name="T6" fmla="*/ 2147483647 w 3888"/>
              <a:gd name="T7" fmla="*/ 2147483647 h 872"/>
              <a:gd name="T8" fmla="*/ 2147483647 w 3888"/>
              <a:gd name="T9" fmla="*/ 2147483647 h 872"/>
              <a:gd name="T10" fmla="*/ 2147483647 w 3888"/>
              <a:gd name="T11" fmla="*/ 0 h 872"/>
              <a:gd name="T12" fmla="*/ 0 60000 65536"/>
              <a:gd name="T13" fmla="*/ 0 60000 65536"/>
              <a:gd name="T14" fmla="*/ 0 60000 65536"/>
              <a:gd name="T15" fmla="*/ 0 60000 65536"/>
              <a:gd name="T16" fmla="*/ 0 60000 65536"/>
              <a:gd name="T17" fmla="*/ 0 60000 65536"/>
              <a:gd name="T18" fmla="*/ 0 w 3888"/>
              <a:gd name="T19" fmla="*/ 0 h 872"/>
              <a:gd name="T20" fmla="*/ 3888 w 3888"/>
              <a:gd name="T21" fmla="*/ 872 h 872"/>
            </a:gdLst>
            <a:ahLst/>
            <a:cxnLst>
              <a:cxn ang="T12">
                <a:pos x="T0" y="T1"/>
              </a:cxn>
              <a:cxn ang="T13">
                <a:pos x="T2" y="T3"/>
              </a:cxn>
              <a:cxn ang="T14">
                <a:pos x="T4" y="T5"/>
              </a:cxn>
              <a:cxn ang="T15">
                <a:pos x="T6" y="T7"/>
              </a:cxn>
              <a:cxn ang="T16">
                <a:pos x="T8" y="T9"/>
              </a:cxn>
              <a:cxn ang="T17">
                <a:pos x="T10" y="T11"/>
              </a:cxn>
            </a:cxnLst>
            <a:rect l="T18" t="T19" r="T20" b="T21"/>
            <a:pathLst>
              <a:path w="3888" h="872">
                <a:moveTo>
                  <a:pt x="0" y="864"/>
                </a:moveTo>
                <a:cubicBezTo>
                  <a:pt x="136" y="868"/>
                  <a:pt x="272" y="872"/>
                  <a:pt x="480" y="768"/>
                </a:cubicBezTo>
                <a:cubicBezTo>
                  <a:pt x="688" y="664"/>
                  <a:pt x="928" y="288"/>
                  <a:pt x="1248" y="240"/>
                </a:cubicBezTo>
                <a:cubicBezTo>
                  <a:pt x="1568" y="192"/>
                  <a:pt x="2064" y="496"/>
                  <a:pt x="2400" y="480"/>
                </a:cubicBezTo>
                <a:cubicBezTo>
                  <a:pt x="2736" y="464"/>
                  <a:pt x="3016" y="224"/>
                  <a:pt x="3264" y="144"/>
                </a:cubicBezTo>
                <a:cubicBezTo>
                  <a:pt x="3512" y="64"/>
                  <a:pt x="3700" y="32"/>
                  <a:pt x="3888" y="0"/>
                </a:cubicBezTo>
              </a:path>
            </a:pathLst>
          </a:custGeom>
          <a:noFill/>
          <a:ln w="57150" cmpd="sng">
            <a:solidFill>
              <a:srgbClr val="6600FF"/>
            </a:solidFill>
            <a:round/>
            <a:headEnd/>
            <a:tailEnd/>
          </a:ln>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84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35852"/>
                                        </p:tgtEl>
                                        <p:attrNameLst>
                                          <p:attrName>style.visibility</p:attrName>
                                        </p:attrNameLst>
                                      </p:cBhvr>
                                      <p:to>
                                        <p:strVal val="visible"/>
                                      </p:to>
                                    </p:set>
                                    <p:animEffect transition="in" filter="wipe(left)">
                                      <p:cBhvr>
                                        <p:cTn id="15" dur="500"/>
                                        <p:tgtEl>
                                          <p:spTgt spid="358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p:bldP spid="3585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3"/>
          <p:cNvSpPr>
            <a:spLocks noGrp="1"/>
          </p:cNvSpPr>
          <p:nvPr>
            <p:ph type="title"/>
          </p:nvPr>
        </p:nvSpPr>
        <p:spPr/>
        <p:txBody>
          <a:bodyPr/>
          <a:lstStyle/>
          <a:p>
            <a:pPr eaLnBrk="1" hangingPunct="1"/>
            <a:r>
              <a:rPr lang="en-US" b="1"/>
              <a:t>Isoline Rules</a:t>
            </a:r>
          </a:p>
        </p:txBody>
      </p:sp>
      <p:sp>
        <p:nvSpPr>
          <p:cNvPr id="20482" name="Content Placeholder 4"/>
          <p:cNvSpPr>
            <a:spLocks noGrp="1"/>
          </p:cNvSpPr>
          <p:nvPr>
            <p:ph idx="1"/>
          </p:nvPr>
        </p:nvSpPr>
        <p:spPr>
          <a:xfrm>
            <a:off x="457200" y="1417638"/>
            <a:ext cx="8229600" cy="4708525"/>
          </a:xfrm>
        </p:spPr>
        <p:txBody>
          <a:bodyPr/>
          <a:lstStyle/>
          <a:p>
            <a:pPr marL="514350" indent="-514350" eaLnBrk="1" hangingPunct="1">
              <a:buFont typeface="Arial" charset="0"/>
              <a:buNone/>
              <a:defRPr/>
            </a:pPr>
            <a:r>
              <a:rPr lang="en-US" dirty="0">
                <a:cs typeface="Helvetica" pitchFamily="34" charset="0"/>
              </a:rPr>
              <a:t>3.	</a:t>
            </a:r>
            <a:r>
              <a:rPr lang="en-US" dirty="0" err="1">
                <a:cs typeface="Helvetica" pitchFamily="34" charset="0"/>
              </a:rPr>
              <a:t>Isolines</a:t>
            </a:r>
            <a:r>
              <a:rPr lang="en-US" dirty="0">
                <a:cs typeface="Helvetica" pitchFamily="34" charset="0"/>
              </a:rPr>
              <a:t> are always closed curves, even though the map might only show part of it.</a:t>
            </a:r>
          </a:p>
          <a:p>
            <a:pPr eaLnBrk="1" hangingPunct="1">
              <a:buFont typeface="Arial" charset="0"/>
              <a:buNone/>
              <a:defRPr/>
            </a:pPr>
            <a:endParaRPr lang="en-US" dirty="0"/>
          </a:p>
          <a:p>
            <a:pPr eaLnBrk="1" hangingPunct="1">
              <a:buFont typeface="Arial" charset="0"/>
              <a:buNone/>
              <a:defRPr/>
            </a:pPr>
            <a:endParaRPr lang="en-US" dirty="0"/>
          </a:p>
          <a:p>
            <a:pPr eaLnBrk="1" hangingPunct="1">
              <a:buFont typeface="Arial" charset="0"/>
              <a:buNone/>
              <a:defRPr/>
            </a:pPr>
            <a:endParaRPr lang="en-US" dirty="0"/>
          </a:p>
        </p:txBody>
      </p:sp>
      <p:pic>
        <p:nvPicPr>
          <p:cNvPr id="23555" name="Picture 5" descr="ISOLINE"/>
          <p:cNvPicPr>
            <a:picLocks noChangeAspect="1" noChangeArrowheads="1"/>
          </p:cNvPicPr>
          <p:nvPr/>
        </p:nvPicPr>
        <p:blipFill>
          <a:blip r:embed="rId2"/>
          <a:srcRect/>
          <a:stretch>
            <a:fillRect/>
          </a:stretch>
        </p:blipFill>
        <p:spPr bwMode="auto">
          <a:xfrm>
            <a:off x="2001838" y="2803525"/>
            <a:ext cx="4964112" cy="3322638"/>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pPr eaLnBrk="1" hangingPunct="1"/>
            <a:r>
              <a:rPr lang="en-US" b="1"/>
              <a:t>Isoline Rules</a:t>
            </a:r>
          </a:p>
        </p:txBody>
      </p:sp>
      <p:sp>
        <p:nvSpPr>
          <p:cNvPr id="24578" name="Content Placeholder 2"/>
          <p:cNvSpPr>
            <a:spLocks noGrp="1"/>
          </p:cNvSpPr>
          <p:nvPr>
            <p:ph idx="1"/>
          </p:nvPr>
        </p:nvSpPr>
        <p:spPr/>
        <p:txBody>
          <a:bodyPr/>
          <a:lstStyle/>
          <a:p>
            <a:pPr marL="514350" indent="-514350" eaLnBrk="1" hangingPunct="1">
              <a:buFont typeface="Arial" charset="0"/>
              <a:buAutoNum type="arabicPeriod" startAt="4"/>
            </a:pPr>
            <a:r>
              <a:rPr lang="en-US">
                <a:cs typeface="Helvetica" pitchFamily="34" charset="0"/>
              </a:rPr>
              <a:t>Isolines </a:t>
            </a:r>
            <a:r>
              <a:rPr lang="en-US" u="sng">
                <a:cs typeface="Helvetica" pitchFamily="34" charset="0"/>
              </a:rPr>
              <a:t>NEVER</a:t>
            </a:r>
            <a:r>
              <a:rPr lang="en-US">
                <a:cs typeface="Helvetica" pitchFamily="34" charset="0"/>
              </a:rPr>
              <a:t> cross  -  this would mean that one point has two different values.</a:t>
            </a:r>
          </a:p>
          <a:p>
            <a:pPr marL="514350" indent="-514350" eaLnBrk="1" hangingPunct="1">
              <a:buFont typeface="Arial" charset="0"/>
              <a:buNone/>
            </a:pPr>
            <a:r>
              <a:rPr lang="en-US">
                <a:cs typeface="Helvetica" pitchFamily="34" charset="0"/>
              </a:rPr>
              <a:t>  </a:t>
            </a:r>
            <a:endParaRPr lang="en-US"/>
          </a:p>
        </p:txBody>
      </p:sp>
      <p:sp>
        <p:nvSpPr>
          <p:cNvPr id="24579" name="Freeform 4"/>
          <p:cNvSpPr>
            <a:spLocks/>
          </p:cNvSpPr>
          <p:nvPr/>
        </p:nvSpPr>
        <p:spPr bwMode="auto">
          <a:xfrm>
            <a:off x="1524000" y="3346450"/>
            <a:ext cx="6400800" cy="1993900"/>
          </a:xfrm>
          <a:custGeom>
            <a:avLst/>
            <a:gdLst>
              <a:gd name="T0" fmla="*/ 0 w 4032"/>
              <a:gd name="T1" fmla="*/ 0 h 1256"/>
              <a:gd name="T2" fmla="*/ 2147483647 w 4032"/>
              <a:gd name="T3" fmla="*/ 2147483647 h 1256"/>
              <a:gd name="T4" fmla="*/ 2147483647 w 4032"/>
              <a:gd name="T5" fmla="*/ 2147483647 h 1256"/>
              <a:gd name="T6" fmla="*/ 2147483647 w 4032"/>
              <a:gd name="T7" fmla="*/ 2147483647 h 1256"/>
              <a:gd name="T8" fmla="*/ 2147483647 w 4032"/>
              <a:gd name="T9" fmla="*/ 2147483647 h 1256"/>
              <a:gd name="T10" fmla="*/ 2147483647 w 4032"/>
              <a:gd name="T11" fmla="*/ 2147483647 h 1256"/>
              <a:gd name="T12" fmla="*/ 0 60000 65536"/>
              <a:gd name="T13" fmla="*/ 0 60000 65536"/>
              <a:gd name="T14" fmla="*/ 0 60000 65536"/>
              <a:gd name="T15" fmla="*/ 0 60000 65536"/>
              <a:gd name="T16" fmla="*/ 0 60000 65536"/>
              <a:gd name="T17" fmla="*/ 0 60000 65536"/>
              <a:gd name="T18" fmla="*/ 0 w 4032"/>
              <a:gd name="T19" fmla="*/ 0 h 1256"/>
              <a:gd name="T20" fmla="*/ 4032 w 4032"/>
              <a:gd name="T21" fmla="*/ 1256 h 1256"/>
            </a:gdLst>
            <a:ahLst/>
            <a:cxnLst>
              <a:cxn ang="T12">
                <a:pos x="T0" y="T1"/>
              </a:cxn>
              <a:cxn ang="T13">
                <a:pos x="T2" y="T3"/>
              </a:cxn>
              <a:cxn ang="T14">
                <a:pos x="T4" y="T5"/>
              </a:cxn>
              <a:cxn ang="T15">
                <a:pos x="T6" y="T7"/>
              </a:cxn>
              <a:cxn ang="T16">
                <a:pos x="T8" y="T9"/>
              </a:cxn>
              <a:cxn ang="T17">
                <a:pos x="T10" y="T11"/>
              </a:cxn>
            </a:cxnLst>
            <a:rect l="T18" t="T19" r="T20" b="T21"/>
            <a:pathLst>
              <a:path w="4032" h="1256">
                <a:moveTo>
                  <a:pt x="0" y="0"/>
                </a:moveTo>
                <a:cubicBezTo>
                  <a:pt x="448" y="116"/>
                  <a:pt x="896" y="232"/>
                  <a:pt x="1056" y="384"/>
                </a:cubicBezTo>
                <a:cubicBezTo>
                  <a:pt x="1216" y="536"/>
                  <a:pt x="760" y="768"/>
                  <a:pt x="960" y="912"/>
                </a:cubicBezTo>
                <a:cubicBezTo>
                  <a:pt x="1160" y="1056"/>
                  <a:pt x="1864" y="1240"/>
                  <a:pt x="2256" y="1248"/>
                </a:cubicBezTo>
                <a:cubicBezTo>
                  <a:pt x="2648" y="1256"/>
                  <a:pt x="3016" y="1136"/>
                  <a:pt x="3312" y="960"/>
                </a:cubicBezTo>
                <a:cubicBezTo>
                  <a:pt x="3608" y="784"/>
                  <a:pt x="3820" y="488"/>
                  <a:pt x="4032" y="192"/>
                </a:cubicBezTo>
              </a:path>
            </a:pathLst>
          </a:custGeom>
          <a:noFill/>
          <a:ln w="19050" cmpd="sng">
            <a:solidFill>
              <a:schemeClr val="tx1"/>
            </a:solidFill>
            <a:round/>
            <a:headEnd/>
            <a:tailEnd/>
          </a:ln>
        </p:spPr>
        <p:txBody>
          <a:bodyPr wrap="none" anchor="ctr"/>
          <a:lstStyle/>
          <a:p>
            <a:endParaRPr lang="en-US"/>
          </a:p>
        </p:txBody>
      </p:sp>
      <p:sp>
        <p:nvSpPr>
          <p:cNvPr id="24580" name="Freeform 5"/>
          <p:cNvSpPr>
            <a:spLocks/>
          </p:cNvSpPr>
          <p:nvPr/>
        </p:nvSpPr>
        <p:spPr bwMode="auto">
          <a:xfrm>
            <a:off x="1409700" y="3962400"/>
            <a:ext cx="6629400" cy="1016000"/>
          </a:xfrm>
          <a:custGeom>
            <a:avLst/>
            <a:gdLst>
              <a:gd name="T0" fmla="*/ 0 w 4176"/>
              <a:gd name="T1" fmla="*/ 0 h 640"/>
              <a:gd name="T2" fmla="*/ 2147483647 w 4176"/>
              <a:gd name="T3" fmla="*/ 2147483647 h 640"/>
              <a:gd name="T4" fmla="*/ 2147483647 w 4176"/>
              <a:gd name="T5" fmla="*/ 2147483647 h 640"/>
              <a:gd name="T6" fmla="*/ 2147483647 w 4176"/>
              <a:gd name="T7" fmla="*/ 2147483647 h 640"/>
              <a:gd name="T8" fmla="*/ 2147483647 w 4176"/>
              <a:gd name="T9" fmla="*/ 2147483647 h 640"/>
              <a:gd name="T10" fmla="*/ 2147483647 w 4176"/>
              <a:gd name="T11" fmla="*/ 2147483647 h 640"/>
              <a:gd name="T12" fmla="*/ 2147483647 w 4176"/>
              <a:gd name="T13" fmla="*/ 2147483647 h 640"/>
              <a:gd name="T14" fmla="*/ 2147483647 w 4176"/>
              <a:gd name="T15" fmla="*/ 2147483647 h 640"/>
              <a:gd name="T16" fmla="*/ 0 60000 65536"/>
              <a:gd name="T17" fmla="*/ 0 60000 65536"/>
              <a:gd name="T18" fmla="*/ 0 60000 65536"/>
              <a:gd name="T19" fmla="*/ 0 60000 65536"/>
              <a:gd name="T20" fmla="*/ 0 60000 65536"/>
              <a:gd name="T21" fmla="*/ 0 60000 65536"/>
              <a:gd name="T22" fmla="*/ 0 60000 65536"/>
              <a:gd name="T23" fmla="*/ 0 60000 65536"/>
              <a:gd name="T24" fmla="*/ 0 w 4176"/>
              <a:gd name="T25" fmla="*/ 0 h 640"/>
              <a:gd name="T26" fmla="*/ 4176 w 4176"/>
              <a:gd name="T27" fmla="*/ 640 h 64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76" h="640">
                <a:moveTo>
                  <a:pt x="0" y="0"/>
                </a:moveTo>
                <a:cubicBezTo>
                  <a:pt x="192" y="16"/>
                  <a:pt x="384" y="32"/>
                  <a:pt x="528" y="96"/>
                </a:cubicBezTo>
                <a:cubicBezTo>
                  <a:pt x="672" y="160"/>
                  <a:pt x="736" y="328"/>
                  <a:pt x="864" y="384"/>
                </a:cubicBezTo>
                <a:cubicBezTo>
                  <a:pt x="992" y="440"/>
                  <a:pt x="1040" y="392"/>
                  <a:pt x="1296" y="432"/>
                </a:cubicBezTo>
                <a:cubicBezTo>
                  <a:pt x="1552" y="472"/>
                  <a:pt x="2104" y="640"/>
                  <a:pt x="2400" y="624"/>
                </a:cubicBezTo>
                <a:cubicBezTo>
                  <a:pt x="2696" y="608"/>
                  <a:pt x="2832" y="384"/>
                  <a:pt x="3072" y="336"/>
                </a:cubicBezTo>
                <a:cubicBezTo>
                  <a:pt x="3312" y="288"/>
                  <a:pt x="3656" y="336"/>
                  <a:pt x="3840" y="336"/>
                </a:cubicBezTo>
                <a:cubicBezTo>
                  <a:pt x="4024" y="336"/>
                  <a:pt x="4100" y="336"/>
                  <a:pt x="4176" y="336"/>
                </a:cubicBezTo>
              </a:path>
            </a:pathLst>
          </a:custGeom>
          <a:noFill/>
          <a:ln w="19050" cmpd="sng">
            <a:solidFill>
              <a:srgbClr val="FF3300"/>
            </a:solidFill>
            <a:round/>
            <a:headEnd/>
            <a:tailEnd/>
          </a:ln>
        </p:spPr>
        <p:txBody>
          <a:bodyPr wrap="none" anchor="ctr"/>
          <a:lstStyle/>
          <a:p>
            <a:endParaRPr lang="en-US"/>
          </a:p>
        </p:txBody>
      </p:sp>
      <p:sp>
        <p:nvSpPr>
          <p:cNvPr id="24581" name="Freeform 6"/>
          <p:cNvSpPr>
            <a:spLocks/>
          </p:cNvSpPr>
          <p:nvPr/>
        </p:nvSpPr>
        <p:spPr bwMode="auto">
          <a:xfrm>
            <a:off x="3200400" y="3175000"/>
            <a:ext cx="4114800" cy="1422400"/>
          </a:xfrm>
          <a:custGeom>
            <a:avLst/>
            <a:gdLst>
              <a:gd name="T0" fmla="*/ 2147483647 w 2592"/>
              <a:gd name="T1" fmla="*/ 2147483647 h 896"/>
              <a:gd name="T2" fmla="*/ 2147483647 w 2592"/>
              <a:gd name="T3" fmla="*/ 2147483647 h 896"/>
              <a:gd name="T4" fmla="*/ 2147483647 w 2592"/>
              <a:gd name="T5" fmla="*/ 2147483647 h 896"/>
              <a:gd name="T6" fmla="*/ 2147483647 w 2592"/>
              <a:gd name="T7" fmla="*/ 2147483647 h 896"/>
              <a:gd name="T8" fmla="*/ 2147483647 w 2592"/>
              <a:gd name="T9" fmla="*/ 2147483647 h 896"/>
              <a:gd name="T10" fmla="*/ 2147483647 w 2592"/>
              <a:gd name="T11" fmla="*/ 2147483647 h 896"/>
              <a:gd name="T12" fmla="*/ 2147483647 w 2592"/>
              <a:gd name="T13" fmla="*/ 2147483647 h 896"/>
              <a:gd name="T14" fmla="*/ 2147483647 w 2592"/>
              <a:gd name="T15" fmla="*/ 2147483647 h 896"/>
              <a:gd name="T16" fmla="*/ 0 60000 65536"/>
              <a:gd name="T17" fmla="*/ 0 60000 65536"/>
              <a:gd name="T18" fmla="*/ 0 60000 65536"/>
              <a:gd name="T19" fmla="*/ 0 60000 65536"/>
              <a:gd name="T20" fmla="*/ 0 60000 65536"/>
              <a:gd name="T21" fmla="*/ 0 60000 65536"/>
              <a:gd name="T22" fmla="*/ 0 60000 65536"/>
              <a:gd name="T23" fmla="*/ 0 60000 65536"/>
              <a:gd name="T24" fmla="*/ 0 w 2592"/>
              <a:gd name="T25" fmla="*/ 0 h 896"/>
              <a:gd name="T26" fmla="*/ 2592 w 2592"/>
              <a:gd name="T27" fmla="*/ 896 h 8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92" h="896">
                <a:moveTo>
                  <a:pt x="24" y="72"/>
                </a:moveTo>
                <a:cubicBezTo>
                  <a:pt x="12" y="36"/>
                  <a:pt x="0" y="0"/>
                  <a:pt x="72" y="72"/>
                </a:cubicBezTo>
                <a:cubicBezTo>
                  <a:pt x="144" y="144"/>
                  <a:pt x="368" y="392"/>
                  <a:pt x="456" y="504"/>
                </a:cubicBezTo>
                <a:cubicBezTo>
                  <a:pt x="544" y="616"/>
                  <a:pt x="456" y="680"/>
                  <a:pt x="600" y="744"/>
                </a:cubicBezTo>
                <a:cubicBezTo>
                  <a:pt x="744" y="808"/>
                  <a:pt x="1064" y="896"/>
                  <a:pt x="1320" y="888"/>
                </a:cubicBezTo>
                <a:cubicBezTo>
                  <a:pt x="1576" y="880"/>
                  <a:pt x="1936" y="768"/>
                  <a:pt x="2136" y="696"/>
                </a:cubicBezTo>
                <a:cubicBezTo>
                  <a:pt x="2336" y="624"/>
                  <a:pt x="2448" y="552"/>
                  <a:pt x="2520" y="456"/>
                </a:cubicBezTo>
                <a:cubicBezTo>
                  <a:pt x="2592" y="360"/>
                  <a:pt x="2580" y="240"/>
                  <a:pt x="2568" y="120"/>
                </a:cubicBezTo>
              </a:path>
            </a:pathLst>
          </a:custGeom>
          <a:noFill/>
          <a:ln w="19050" cmpd="sng">
            <a:solidFill>
              <a:schemeClr val="tx1"/>
            </a:solidFill>
            <a:round/>
            <a:headEnd/>
            <a:tailEnd/>
          </a:ln>
        </p:spPr>
        <p:txBody>
          <a:bodyPr wrap="none" anchor="ctr"/>
          <a:lstStyle/>
          <a:p>
            <a:endParaRPr lang="en-US"/>
          </a:p>
        </p:txBody>
      </p:sp>
      <p:sp>
        <p:nvSpPr>
          <p:cNvPr id="24582" name="Freeform 7"/>
          <p:cNvSpPr>
            <a:spLocks/>
          </p:cNvSpPr>
          <p:nvPr/>
        </p:nvSpPr>
        <p:spPr bwMode="auto">
          <a:xfrm>
            <a:off x="4502150" y="3175000"/>
            <a:ext cx="1905000" cy="939800"/>
          </a:xfrm>
          <a:custGeom>
            <a:avLst/>
            <a:gdLst>
              <a:gd name="T0" fmla="*/ 0 w 1200"/>
              <a:gd name="T1" fmla="*/ 2147483647 h 592"/>
              <a:gd name="T2" fmla="*/ 2147483647 w 1200"/>
              <a:gd name="T3" fmla="*/ 2147483647 h 592"/>
              <a:gd name="T4" fmla="*/ 2147483647 w 1200"/>
              <a:gd name="T5" fmla="*/ 2147483647 h 592"/>
              <a:gd name="T6" fmla="*/ 2147483647 w 1200"/>
              <a:gd name="T7" fmla="*/ 2147483647 h 592"/>
              <a:gd name="T8" fmla="*/ 2147483647 w 1200"/>
              <a:gd name="T9" fmla="*/ 0 h 592"/>
              <a:gd name="T10" fmla="*/ 0 60000 65536"/>
              <a:gd name="T11" fmla="*/ 0 60000 65536"/>
              <a:gd name="T12" fmla="*/ 0 60000 65536"/>
              <a:gd name="T13" fmla="*/ 0 60000 65536"/>
              <a:gd name="T14" fmla="*/ 0 60000 65536"/>
              <a:gd name="T15" fmla="*/ 0 w 1200"/>
              <a:gd name="T16" fmla="*/ 0 h 592"/>
              <a:gd name="T17" fmla="*/ 1200 w 1200"/>
              <a:gd name="T18" fmla="*/ 592 h 592"/>
            </a:gdLst>
            <a:ahLst/>
            <a:cxnLst>
              <a:cxn ang="T10">
                <a:pos x="T0" y="T1"/>
              </a:cxn>
              <a:cxn ang="T11">
                <a:pos x="T2" y="T3"/>
              </a:cxn>
              <a:cxn ang="T12">
                <a:pos x="T4" y="T5"/>
              </a:cxn>
              <a:cxn ang="T13">
                <a:pos x="T6" y="T7"/>
              </a:cxn>
              <a:cxn ang="T14">
                <a:pos x="T8" y="T9"/>
              </a:cxn>
            </a:cxnLst>
            <a:rect l="T15" t="T16" r="T17" b="T18"/>
            <a:pathLst>
              <a:path w="1200" h="592">
                <a:moveTo>
                  <a:pt x="0" y="48"/>
                </a:moveTo>
                <a:cubicBezTo>
                  <a:pt x="68" y="224"/>
                  <a:pt x="136" y="400"/>
                  <a:pt x="288" y="480"/>
                </a:cubicBezTo>
                <a:cubicBezTo>
                  <a:pt x="440" y="560"/>
                  <a:pt x="768" y="592"/>
                  <a:pt x="912" y="528"/>
                </a:cubicBezTo>
                <a:cubicBezTo>
                  <a:pt x="1056" y="464"/>
                  <a:pt x="1104" y="184"/>
                  <a:pt x="1152" y="96"/>
                </a:cubicBezTo>
                <a:cubicBezTo>
                  <a:pt x="1200" y="8"/>
                  <a:pt x="1200" y="4"/>
                  <a:pt x="1200" y="0"/>
                </a:cubicBezTo>
              </a:path>
            </a:pathLst>
          </a:custGeom>
          <a:noFill/>
          <a:ln w="19050" cmpd="sng">
            <a:solidFill>
              <a:schemeClr val="tx1"/>
            </a:solidFill>
            <a:round/>
            <a:headEnd/>
            <a:tailEnd/>
          </a:ln>
        </p:spPr>
        <p:txBody>
          <a:bodyPr wrap="none" anchor="ctr"/>
          <a:lstStyle/>
          <a:p>
            <a:endParaRPr lang="en-US"/>
          </a:p>
        </p:txBody>
      </p:sp>
      <p:sp>
        <p:nvSpPr>
          <p:cNvPr id="24583" name="Freeform 8"/>
          <p:cNvSpPr>
            <a:spLocks/>
          </p:cNvSpPr>
          <p:nvPr/>
        </p:nvSpPr>
        <p:spPr bwMode="auto">
          <a:xfrm>
            <a:off x="1524000" y="4546600"/>
            <a:ext cx="6934200" cy="1270000"/>
          </a:xfrm>
          <a:custGeom>
            <a:avLst/>
            <a:gdLst>
              <a:gd name="T0" fmla="*/ 0 w 4368"/>
              <a:gd name="T1" fmla="*/ 0 h 800"/>
              <a:gd name="T2" fmla="*/ 2147483647 w 4368"/>
              <a:gd name="T3" fmla="*/ 2147483647 h 800"/>
              <a:gd name="T4" fmla="*/ 2147483647 w 4368"/>
              <a:gd name="T5" fmla="*/ 2147483647 h 800"/>
              <a:gd name="T6" fmla="*/ 2147483647 w 4368"/>
              <a:gd name="T7" fmla="*/ 2147483647 h 800"/>
              <a:gd name="T8" fmla="*/ 2147483647 w 4368"/>
              <a:gd name="T9" fmla="*/ 2147483647 h 800"/>
              <a:gd name="T10" fmla="*/ 2147483647 w 4368"/>
              <a:gd name="T11" fmla="*/ 2147483647 h 800"/>
              <a:gd name="T12" fmla="*/ 2147483647 w 4368"/>
              <a:gd name="T13" fmla="*/ 2147483647 h 800"/>
              <a:gd name="T14" fmla="*/ 0 60000 65536"/>
              <a:gd name="T15" fmla="*/ 0 60000 65536"/>
              <a:gd name="T16" fmla="*/ 0 60000 65536"/>
              <a:gd name="T17" fmla="*/ 0 60000 65536"/>
              <a:gd name="T18" fmla="*/ 0 60000 65536"/>
              <a:gd name="T19" fmla="*/ 0 60000 65536"/>
              <a:gd name="T20" fmla="*/ 0 60000 65536"/>
              <a:gd name="T21" fmla="*/ 0 w 4368"/>
              <a:gd name="T22" fmla="*/ 0 h 800"/>
              <a:gd name="T23" fmla="*/ 4368 w 4368"/>
              <a:gd name="T24" fmla="*/ 800 h 8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368" h="800">
                <a:moveTo>
                  <a:pt x="0" y="0"/>
                </a:moveTo>
                <a:cubicBezTo>
                  <a:pt x="208" y="48"/>
                  <a:pt x="416" y="96"/>
                  <a:pt x="528" y="192"/>
                </a:cubicBezTo>
                <a:cubicBezTo>
                  <a:pt x="640" y="288"/>
                  <a:pt x="504" y="480"/>
                  <a:pt x="672" y="576"/>
                </a:cubicBezTo>
                <a:cubicBezTo>
                  <a:pt x="840" y="672"/>
                  <a:pt x="1160" y="744"/>
                  <a:pt x="1536" y="768"/>
                </a:cubicBezTo>
                <a:cubicBezTo>
                  <a:pt x="1912" y="792"/>
                  <a:pt x="2544" y="800"/>
                  <a:pt x="2928" y="720"/>
                </a:cubicBezTo>
                <a:cubicBezTo>
                  <a:pt x="3312" y="640"/>
                  <a:pt x="3600" y="400"/>
                  <a:pt x="3840" y="288"/>
                </a:cubicBezTo>
                <a:cubicBezTo>
                  <a:pt x="4080" y="176"/>
                  <a:pt x="4224" y="112"/>
                  <a:pt x="4368" y="48"/>
                </a:cubicBezTo>
              </a:path>
            </a:pathLst>
          </a:custGeom>
          <a:noFill/>
          <a:ln w="19050" cmpd="sng">
            <a:solidFill>
              <a:schemeClr val="tx1"/>
            </a:solidFill>
            <a:round/>
            <a:headEnd/>
            <a:tailEnd/>
          </a:ln>
        </p:spPr>
        <p:txBody>
          <a:bodyPr wrap="none" anchor="ctr"/>
          <a:lstStyle/>
          <a:p>
            <a:endParaRPr lang="en-US"/>
          </a:p>
        </p:txBody>
      </p:sp>
      <p:sp>
        <p:nvSpPr>
          <p:cNvPr id="24584" name="Text Box 13"/>
          <p:cNvSpPr txBox="1">
            <a:spLocks noChangeArrowheads="1"/>
          </p:cNvSpPr>
          <p:nvPr/>
        </p:nvSpPr>
        <p:spPr bwMode="auto">
          <a:xfrm>
            <a:off x="2781300" y="2946400"/>
            <a:ext cx="838200" cy="457200"/>
          </a:xfrm>
          <a:prstGeom prst="rect">
            <a:avLst/>
          </a:prstGeom>
          <a:noFill/>
          <a:ln w="9525">
            <a:noFill/>
            <a:miter lim="800000"/>
            <a:headEnd/>
            <a:tailEnd/>
          </a:ln>
        </p:spPr>
        <p:txBody>
          <a:bodyPr>
            <a:spAutoFit/>
          </a:bodyPr>
          <a:lstStyle/>
          <a:p>
            <a:pPr eaLnBrk="0" hangingPunct="0">
              <a:spcBef>
                <a:spcPct val="50000"/>
              </a:spcBef>
            </a:pPr>
            <a:r>
              <a:rPr lang="en-US">
                <a:latin typeface="Calibri" pitchFamily="34" charset="0"/>
              </a:rPr>
              <a:t>50 °</a:t>
            </a:r>
          </a:p>
        </p:txBody>
      </p:sp>
      <p:sp>
        <p:nvSpPr>
          <p:cNvPr id="24585" name="Text Box 14"/>
          <p:cNvSpPr txBox="1">
            <a:spLocks noChangeArrowheads="1"/>
          </p:cNvSpPr>
          <p:nvPr/>
        </p:nvSpPr>
        <p:spPr bwMode="auto">
          <a:xfrm>
            <a:off x="4267200" y="2946400"/>
            <a:ext cx="914400" cy="457200"/>
          </a:xfrm>
          <a:prstGeom prst="rect">
            <a:avLst/>
          </a:prstGeom>
          <a:noFill/>
          <a:ln w="9525">
            <a:noFill/>
            <a:miter lim="800000"/>
            <a:headEnd/>
            <a:tailEnd/>
          </a:ln>
        </p:spPr>
        <p:txBody>
          <a:bodyPr>
            <a:spAutoFit/>
          </a:bodyPr>
          <a:lstStyle/>
          <a:p>
            <a:pPr eaLnBrk="0" hangingPunct="0">
              <a:spcBef>
                <a:spcPct val="50000"/>
              </a:spcBef>
            </a:pPr>
            <a:r>
              <a:rPr lang="en-US">
                <a:latin typeface="Calibri" pitchFamily="34" charset="0"/>
              </a:rPr>
              <a:t>60 °</a:t>
            </a:r>
          </a:p>
        </p:txBody>
      </p:sp>
      <p:sp>
        <p:nvSpPr>
          <p:cNvPr id="24586" name="Text Box 16"/>
          <p:cNvSpPr txBox="1">
            <a:spLocks noChangeArrowheads="1"/>
          </p:cNvSpPr>
          <p:nvPr/>
        </p:nvSpPr>
        <p:spPr bwMode="auto">
          <a:xfrm>
            <a:off x="4724400" y="4724400"/>
            <a:ext cx="914400" cy="457200"/>
          </a:xfrm>
          <a:prstGeom prst="rect">
            <a:avLst/>
          </a:prstGeom>
          <a:noFill/>
          <a:ln w="9525">
            <a:noFill/>
            <a:miter lim="800000"/>
            <a:headEnd/>
            <a:tailEnd/>
          </a:ln>
        </p:spPr>
        <p:txBody>
          <a:bodyPr>
            <a:spAutoFit/>
          </a:bodyPr>
          <a:lstStyle/>
          <a:p>
            <a:pPr eaLnBrk="0" hangingPunct="0">
              <a:spcBef>
                <a:spcPct val="50000"/>
              </a:spcBef>
            </a:pPr>
            <a:r>
              <a:rPr lang="en-US">
                <a:latin typeface="Calibri" pitchFamily="34" charset="0"/>
                <a:sym typeface="CommonBullets"/>
              </a:rPr>
              <a:t>X</a:t>
            </a:r>
            <a:endParaRPr lang="en-US">
              <a:latin typeface="Calibri" pitchFamily="34" charset="0"/>
            </a:endParaRPr>
          </a:p>
        </p:txBody>
      </p:sp>
      <p:sp>
        <p:nvSpPr>
          <p:cNvPr id="24587" name="Text Box 17"/>
          <p:cNvSpPr txBox="1">
            <a:spLocks noChangeArrowheads="1"/>
          </p:cNvSpPr>
          <p:nvPr/>
        </p:nvSpPr>
        <p:spPr bwMode="auto">
          <a:xfrm>
            <a:off x="3352800" y="5562600"/>
            <a:ext cx="914400" cy="457200"/>
          </a:xfrm>
          <a:prstGeom prst="rect">
            <a:avLst/>
          </a:prstGeom>
          <a:noFill/>
          <a:ln w="9525">
            <a:noFill/>
            <a:miter lim="800000"/>
            <a:headEnd/>
            <a:tailEnd/>
          </a:ln>
        </p:spPr>
        <p:txBody>
          <a:bodyPr>
            <a:spAutoFit/>
          </a:bodyPr>
          <a:lstStyle/>
          <a:p>
            <a:pPr eaLnBrk="0" hangingPunct="0">
              <a:spcBef>
                <a:spcPct val="50000"/>
              </a:spcBef>
            </a:pPr>
            <a:r>
              <a:rPr lang="en-US">
                <a:latin typeface="Calibri" pitchFamily="34" charset="0"/>
                <a:sym typeface="CommonBullets"/>
              </a:rPr>
              <a:t>Y</a:t>
            </a:r>
            <a:endParaRPr lang="en-US">
              <a:latin typeface="Calibri" pitchFamily="34" charset="0"/>
            </a:endParaRPr>
          </a:p>
        </p:txBody>
      </p:sp>
      <p:sp>
        <p:nvSpPr>
          <p:cNvPr id="24588" name="Text Box 18"/>
          <p:cNvSpPr txBox="1">
            <a:spLocks noChangeArrowheads="1"/>
          </p:cNvSpPr>
          <p:nvPr/>
        </p:nvSpPr>
        <p:spPr bwMode="auto">
          <a:xfrm>
            <a:off x="5949950" y="4883150"/>
            <a:ext cx="914400" cy="457200"/>
          </a:xfrm>
          <a:prstGeom prst="rect">
            <a:avLst/>
          </a:prstGeom>
          <a:noFill/>
          <a:ln w="9525">
            <a:noFill/>
            <a:miter lim="800000"/>
            <a:headEnd/>
            <a:tailEnd/>
          </a:ln>
        </p:spPr>
        <p:txBody>
          <a:bodyPr>
            <a:spAutoFit/>
          </a:bodyPr>
          <a:lstStyle/>
          <a:p>
            <a:pPr eaLnBrk="0" hangingPunct="0">
              <a:spcBef>
                <a:spcPct val="50000"/>
              </a:spcBef>
            </a:pPr>
            <a:r>
              <a:rPr lang="en-US">
                <a:latin typeface="Calibri" pitchFamily="34" charset="0"/>
                <a:sym typeface="CommonBullets"/>
              </a:rPr>
              <a:t>Z</a:t>
            </a:r>
            <a:endParaRPr lang="en-US">
              <a:latin typeface="Calibri" pitchFamily="34" charset="0"/>
            </a:endParaRPr>
          </a:p>
        </p:txBody>
      </p:sp>
      <p:sp>
        <p:nvSpPr>
          <p:cNvPr id="24589" name="Text Box 12"/>
          <p:cNvSpPr txBox="1">
            <a:spLocks noChangeArrowheads="1"/>
          </p:cNvSpPr>
          <p:nvPr/>
        </p:nvSpPr>
        <p:spPr bwMode="auto">
          <a:xfrm>
            <a:off x="1066800" y="3117850"/>
            <a:ext cx="914400" cy="457200"/>
          </a:xfrm>
          <a:prstGeom prst="rect">
            <a:avLst/>
          </a:prstGeom>
          <a:noFill/>
          <a:ln w="9525">
            <a:noFill/>
            <a:miter lim="800000"/>
            <a:headEnd/>
            <a:tailEnd/>
          </a:ln>
        </p:spPr>
        <p:txBody>
          <a:bodyPr>
            <a:spAutoFit/>
          </a:bodyPr>
          <a:lstStyle/>
          <a:p>
            <a:pPr eaLnBrk="0" hangingPunct="0">
              <a:spcBef>
                <a:spcPct val="50000"/>
              </a:spcBef>
            </a:pPr>
            <a:r>
              <a:rPr lang="en-US">
                <a:latin typeface="Calibri" pitchFamily="34" charset="0"/>
              </a:rPr>
              <a:t>40 °</a:t>
            </a:r>
          </a:p>
        </p:txBody>
      </p:sp>
      <p:sp>
        <p:nvSpPr>
          <p:cNvPr id="24590" name="Text Box 11"/>
          <p:cNvSpPr txBox="1">
            <a:spLocks noChangeArrowheads="1"/>
          </p:cNvSpPr>
          <p:nvPr/>
        </p:nvSpPr>
        <p:spPr bwMode="auto">
          <a:xfrm>
            <a:off x="952500" y="3733800"/>
            <a:ext cx="914400" cy="457200"/>
          </a:xfrm>
          <a:prstGeom prst="rect">
            <a:avLst/>
          </a:prstGeom>
          <a:noFill/>
          <a:ln w="9525">
            <a:noFill/>
            <a:miter lim="800000"/>
            <a:headEnd/>
            <a:tailEnd/>
          </a:ln>
        </p:spPr>
        <p:txBody>
          <a:bodyPr>
            <a:spAutoFit/>
          </a:bodyPr>
          <a:lstStyle/>
          <a:p>
            <a:pPr eaLnBrk="0" hangingPunct="0">
              <a:spcBef>
                <a:spcPct val="50000"/>
              </a:spcBef>
            </a:pPr>
            <a:r>
              <a:rPr lang="en-US">
                <a:latin typeface="Calibri" pitchFamily="34" charset="0"/>
              </a:rPr>
              <a:t>30 °</a:t>
            </a:r>
          </a:p>
        </p:txBody>
      </p:sp>
      <p:sp>
        <p:nvSpPr>
          <p:cNvPr id="24591" name="Text Box 10"/>
          <p:cNvSpPr txBox="1">
            <a:spLocks noChangeArrowheads="1"/>
          </p:cNvSpPr>
          <p:nvPr/>
        </p:nvSpPr>
        <p:spPr bwMode="auto">
          <a:xfrm>
            <a:off x="1066800" y="4368800"/>
            <a:ext cx="685800" cy="457200"/>
          </a:xfrm>
          <a:prstGeom prst="rect">
            <a:avLst/>
          </a:prstGeom>
          <a:noFill/>
          <a:ln w="9525">
            <a:noFill/>
            <a:miter lim="800000"/>
            <a:headEnd/>
            <a:tailEnd/>
          </a:ln>
        </p:spPr>
        <p:txBody>
          <a:bodyPr>
            <a:spAutoFit/>
          </a:bodyPr>
          <a:lstStyle/>
          <a:p>
            <a:pPr eaLnBrk="0" hangingPunct="0">
              <a:spcBef>
                <a:spcPct val="50000"/>
              </a:spcBef>
            </a:pPr>
            <a:r>
              <a:rPr lang="en-US">
                <a:latin typeface="Calibri" pitchFamily="34" charset="0"/>
              </a:rPr>
              <a:t>20°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0" name="Rectangle 69">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41173" y="320040"/>
            <a:ext cx="8661654"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49" name="Title 1"/>
          <p:cNvSpPr>
            <a:spLocks noGrp="1"/>
          </p:cNvSpPr>
          <p:nvPr>
            <p:ph type="title"/>
          </p:nvPr>
        </p:nvSpPr>
        <p:spPr>
          <a:xfrm>
            <a:off x="628650" y="963877"/>
            <a:ext cx="2620771" cy="4930246"/>
          </a:xfrm>
        </p:spPr>
        <p:txBody>
          <a:bodyPr>
            <a:normAutofit/>
          </a:bodyPr>
          <a:lstStyle/>
          <a:p>
            <a:pPr algn="r" eaLnBrk="1" hangingPunct="1"/>
            <a:r>
              <a:rPr lang="en-US" sz="3700" b="1">
                <a:solidFill>
                  <a:schemeClr val="accent1"/>
                </a:solidFill>
              </a:rPr>
              <a:t>Topographic Maps</a:t>
            </a:r>
          </a:p>
        </p:txBody>
      </p:sp>
      <p:cxnSp>
        <p:nvCxnSpPr>
          <p:cNvPr id="72" name="Straight Connector 71">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3732023" y="963877"/>
            <a:ext cx="4783327" cy="4930246"/>
          </a:xfrm>
        </p:spPr>
        <p:txBody>
          <a:bodyPr anchor="ctr">
            <a:normAutofit/>
          </a:bodyPr>
          <a:lstStyle/>
          <a:p>
            <a:pPr eaLnBrk="1" hangingPunct="1">
              <a:buFont typeface="Arial" charset="0"/>
              <a:buNone/>
            </a:pPr>
            <a:r>
              <a:rPr lang="en-US" sz="2100" i="1" dirty="0"/>
              <a:t>AIM:  How do we use isolines to make topographic maps?</a:t>
            </a:r>
          </a:p>
          <a:p>
            <a:pPr eaLnBrk="1" hangingPunct="1">
              <a:buFont typeface="Arial" charset="0"/>
              <a:buNone/>
            </a:pPr>
            <a:endParaRPr lang="en-US" sz="2100" dirty="0"/>
          </a:p>
          <a:p>
            <a:pPr eaLnBrk="1" hangingPunct="1">
              <a:buFont typeface="Arial" charset="0"/>
              <a:buNone/>
            </a:pPr>
            <a:r>
              <a:rPr lang="en-US" sz="2100" dirty="0"/>
              <a:t>Topo maps use isolines (</a:t>
            </a:r>
            <a:r>
              <a:rPr lang="en-US" sz="2100" i="1" dirty="0"/>
              <a:t>contour lines</a:t>
            </a:r>
            <a:r>
              <a:rPr lang="en-US" sz="2100" dirty="0"/>
              <a:t>) to show elevation.</a:t>
            </a:r>
          </a:p>
          <a:p>
            <a:pPr eaLnBrk="1" hangingPunct="1">
              <a:buFont typeface="Arial" charset="0"/>
              <a:buNone/>
            </a:pPr>
            <a:endParaRPr lang="en-US" sz="2100" dirty="0"/>
          </a:p>
          <a:p>
            <a:pPr eaLnBrk="1" hangingPunct="1">
              <a:buFont typeface="Arial" charset="0"/>
              <a:buNone/>
            </a:pPr>
            <a:r>
              <a:rPr lang="en-US" sz="2100" dirty="0"/>
              <a:t>They also show natural and man-made features.</a:t>
            </a:r>
          </a:p>
          <a:p>
            <a:pPr eaLnBrk="1" hangingPunct="1">
              <a:buFont typeface="Arial" charset="0"/>
              <a:buNone/>
            </a:pPr>
            <a:endParaRPr lang="en-US" sz="2100" dirty="0"/>
          </a:p>
          <a:p>
            <a:pPr eaLnBrk="1" hangingPunct="1">
              <a:buFont typeface="Arial" charset="0"/>
              <a:buNone/>
            </a:pPr>
            <a:r>
              <a:rPr lang="en-US" sz="2100" dirty="0"/>
              <a:t>	Ex.  lakes, rivers, roads, buildings, etc.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8674" name="Content Placeholder 3" descr="Topographic_map_example.png"/>
          <p:cNvPicPr>
            <a:picLocks noGrp="1" noChangeAspect="1"/>
          </p:cNvPicPr>
          <p:nvPr>
            <p:ph idx="1"/>
          </p:nvPr>
        </p:nvPicPr>
        <p:blipFill rotWithShape="1">
          <a:blip r:embed="rId2"/>
          <a:srcRect t="11048" r="1" b="13953"/>
          <a:stretch/>
        </p:blipFill>
        <p:spPr>
          <a:xfrm>
            <a:off x="20" y="10"/>
            <a:ext cx="9143980" cy="6857990"/>
          </a:xfrm>
          <a:prstGeom prst="rect">
            <a:avLst/>
          </a:prstGeom>
        </p:spPr>
      </p:pic>
      <p:sp>
        <p:nvSpPr>
          <p:cNvPr id="71"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4882442" y="2714171"/>
            <a:ext cx="4261558" cy="415011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68580" tIns="34290" rIns="68580" bIns="34290" rtlCol="0" anchor="t">
            <a:normAutofit/>
          </a:bodyPr>
          <a:lstStyle/>
          <a:p>
            <a:pPr algn="ctr">
              <a:spcAft>
                <a:spcPts val="750"/>
              </a:spcAft>
              <a:buClr>
                <a:schemeClr val="tx1"/>
              </a:buClr>
              <a:buSzPct val="100000"/>
            </a:pPr>
            <a:endParaRPr lang="en-US" sz="1200" cap="all"/>
          </a:p>
        </p:txBody>
      </p:sp>
      <p:sp>
        <p:nvSpPr>
          <p:cNvPr id="28673" name="Title 1"/>
          <p:cNvSpPr>
            <a:spLocks noGrp="1"/>
          </p:cNvSpPr>
          <p:nvPr>
            <p:ph type="title"/>
          </p:nvPr>
        </p:nvSpPr>
        <p:spPr>
          <a:xfrm>
            <a:off x="5306708" y="3734093"/>
            <a:ext cx="3709553" cy="1375542"/>
          </a:xfrm>
        </p:spPr>
        <p:txBody>
          <a:bodyPr vert="horz" lIns="91440" tIns="45720" rIns="91440" bIns="45720" rtlCol="0" anchor="b">
            <a:normAutofit/>
          </a:bodyPr>
          <a:lstStyle/>
          <a:p>
            <a:pPr defTabSz="914400" eaLnBrk="1" hangingPunct="1">
              <a:lnSpc>
                <a:spcPct val="90000"/>
              </a:lnSpc>
            </a:pPr>
            <a:r>
              <a:rPr lang="en-US" sz="3500" b="1" kern="1200">
                <a:solidFill>
                  <a:schemeClr val="tx1"/>
                </a:solidFill>
                <a:latin typeface="+mj-lt"/>
                <a:ea typeface="+mj-ea"/>
                <a:cs typeface="+mj-cs"/>
              </a:rPr>
              <a:t>Topo Map</a:t>
            </a:r>
          </a:p>
        </p:txBody>
      </p:sp>
      <p:cxnSp>
        <p:nvCxnSpPr>
          <p:cNvPr id="73" name="Straight Connector 72">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810703" y="5154215"/>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8"/>
          <p:cNvSpPr>
            <a:spLocks noGrp="1" noChangeArrowheads="1"/>
          </p:cNvSpPr>
          <p:nvPr>
            <p:ph type="title"/>
          </p:nvPr>
        </p:nvSpPr>
        <p:spPr/>
        <p:txBody>
          <a:bodyPr/>
          <a:lstStyle/>
          <a:p>
            <a:pPr eaLnBrk="1" hangingPunct="1"/>
            <a:r>
              <a:rPr lang="en-US" b="1"/>
              <a:t>Contour Map</a:t>
            </a:r>
          </a:p>
        </p:txBody>
      </p:sp>
      <p:pic>
        <p:nvPicPr>
          <p:cNvPr id="29698" name="Picture 7" descr="topograph 13"/>
          <p:cNvPicPr>
            <a:picLocks noGrp="1" noChangeAspect="1" noChangeArrowheads="1"/>
          </p:cNvPicPr>
          <p:nvPr>
            <p:ph idx="1"/>
          </p:nvPr>
        </p:nvPicPr>
        <p:blipFill>
          <a:blip r:embed="rId3"/>
          <a:srcRect/>
          <a:stretch>
            <a:fillRect/>
          </a:stretch>
        </p:blipFill>
        <p:spPr>
          <a:xfrm>
            <a:off x="2362200" y="2438400"/>
            <a:ext cx="4476750" cy="3209925"/>
          </a:xfrm>
        </p:spPr>
      </p:pic>
      <p:pic>
        <p:nvPicPr>
          <p:cNvPr id="44044" name="Picture 12" descr="topograph 14"/>
          <p:cNvPicPr>
            <a:picLocks noChangeAspect="1" noChangeArrowheads="1"/>
          </p:cNvPicPr>
          <p:nvPr/>
        </p:nvPicPr>
        <p:blipFill>
          <a:blip r:embed="rId4"/>
          <a:srcRect/>
          <a:stretch>
            <a:fillRect/>
          </a:stretch>
        </p:blipFill>
        <p:spPr bwMode="auto">
          <a:xfrm>
            <a:off x="2362200" y="2438400"/>
            <a:ext cx="4476750" cy="32099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4044"/>
                                        </p:tgtEl>
                                        <p:attrNameLst>
                                          <p:attrName>style.visibility</p:attrName>
                                        </p:attrNameLst>
                                      </p:cBhvr>
                                      <p:to>
                                        <p:strVal val="visible"/>
                                      </p:to>
                                    </p:set>
                                    <p:animEffect transition="in" filter="box(in)">
                                      <p:cBhvr>
                                        <p:cTn id="7" dur="500"/>
                                        <p:tgtEl>
                                          <p:spTgt spid="440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5"/>
          <p:cNvSpPr>
            <a:spLocks noGrp="1" noChangeArrowheads="1"/>
          </p:cNvSpPr>
          <p:nvPr>
            <p:ph type="title"/>
          </p:nvPr>
        </p:nvSpPr>
        <p:spPr/>
        <p:txBody>
          <a:bodyPr/>
          <a:lstStyle/>
          <a:p>
            <a:pPr eaLnBrk="1" hangingPunct="1"/>
            <a:r>
              <a:rPr lang="en-US" b="1"/>
              <a:t>Rising Water</a:t>
            </a:r>
          </a:p>
        </p:txBody>
      </p:sp>
      <p:pic>
        <p:nvPicPr>
          <p:cNvPr id="18436" name="Picture 4" descr="topograph 3"/>
          <p:cNvPicPr>
            <a:picLocks noGrp="1" noChangeAspect="1" noChangeArrowheads="1"/>
          </p:cNvPicPr>
          <p:nvPr>
            <p:ph idx="1"/>
          </p:nvPr>
        </p:nvPicPr>
        <p:blipFill>
          <a:blip r:embed="rId3"/>
          <a:srcRect/>
          <a:stretch>
            <a:fillRect/>
          </a:stretch>
        </p:blipFill>
        <p:spPr>
          <a:xfrm>
            <a:off x="2209800" y="1905000"/>
            <a:ext cx="4733925" cy="2657475"/>
          </a:xfrm>
        </p:spPr>
      </p:pic>
      <p:pic>
        <p:nvPicPr>
          <p:cNvPr id="18439" name="Picture 7" descr="topograph 4"/>
          <p:cNvPicPr>
            <a:picLocks noChangeAspect="1" noChangeArrowheads="1"/>
          </p:cNvPicPr>
          <p:nvPr/>
        </p:nvPicPr>
        <p:blipFill>
          <a:blip r:embed="rId4"/>
          <a:srcRect/>
          <a:stretch>
            <a:fillRect/>
          </a:stretch>
        </p:blipFill>
        <p:spPr bwMode="auto">
          <a:xfrm>
            <a:off x="2209800" y="1905000"/>
            <a:ext cx="4733925" cy="2657475"/>
          </a:xfrm>
          <a:prstGeom prst="rect">
            <a:avLst/>
          </a:prstGeom>
          <a:noFill/>
          <a:ln w="9525">
            <a:noFill/>
            <a:miter lim="800000"/>
            <a:headEnd/>
            <a:tailEnd/>
          </a:ln>
        </p:spPr>
      </p:pic>
      <p:pic>
        <p:nvPicPr>
          <p:cNvPr id="18440" name="Picture 8" descr="topograph 5"/>
          <p:cNvPicPr>
            <a:picLocks noChangeAspect="1" noChangeArrowheads="1"/>
          </p:cNvPicPr>
          <p:nvPr/>
        </p:nvPicPr>
        <p:blipFill>
          <a:blip r:embed="rId5"/>
          <a:srcRect/>
          <a:stretch>
            <a:fillRect/>
          </a:stretch>
        </p:blipFill>
        <p:spPr bwMode="auto">
          <a:xfrm>
            <a:off x="2209800" y="1905000"/>
            <a:ext cx="4733925" cy="2657475"/>
          </a:xfrm>
          <a:prstGeom prst="rect">
            <a:avLst/>
          </a:prstGeom>
          <a:noFill/>
          <a:ln w="9525">
            <a:noFill/>
            <a:miter lim="800000"/>
            <a:headEnd/>
            <a:tailEnd/>
          </a:ln>
        </p:spPr>
      </p:pic>
      <p:pic>
        <p:nvPicPr>
          <p:cNvPr id="18441" name="Picture 9" descr="topograph 6"/>
          <p:cNvPicPr>
            <a:picLocks noChangeAspect="1" noChangeArrowheads="1"/>
          </p:cNvPicPr>
          <p:nvPr/>
        </p:nvPicPr>
        <p:blipFill>
          <a:blip r:embed="rId6"/>
          <a:srcRect/>
          <a:stretch>
            <a:fillRect/>
          </a:stretch>
        </p:blipFill>
        <p:spPr bwMode="auto">
          <a:xfrm>
            <a:off x="2209800" y="1905000"/>
            <a:ext cx="4733925" cy="2657475"/>
          </a:xfrm>
          <a:prstGeom prst="rect">
            <a:avLst/>
          </a:prstGeom>
          <a:noFill/>
          <a:ln w="9525">
            <a:noFill/>
            <a:miter lim="800000"/>
            <a:headEnd/>
            <a:tailEnd/>
          </a:ln>
        </p:spPr>
      </p:pic>
      <p:pic>
        <p:nvPicPr>
          <p:cNvPr id="18442" name="Picture 10" descr="topograph 7"/>
          <p:cNvPicPr>
            <a:picLocks noChangeAspect="1" noChangeArrowheads="1"/>
          </p:cNvPicPr>
          <p:nvPr/>
        </p:nvPicPr>
        <p:blipFill>
          <a:blip r:embed="rId7"/>
          <a:srcRect/>
          <a:stretch>
            <a:fillRect/>
          </a:stretch>
        </p:blipFill>
        <p:spPr bwMode="auto">
          <a:xfrm>
            <a:off x="2209800" y="1905000"/>
            <a:ext cx="4733925" cy="2657475"/>
          </a:xfrm>
          <a:prstGeom prst="rect">
            <a:avLst/>
          </a:prstGeom>
          <a:noFill/>
          <a:ln w="9525">
            <a:noFill/>
            <a:miter lim="800000"/>
            <a:headEnd/>
            <a:tailEnd/>
          </a:ln>
        </p:spPr>
      </p:pic>
      <p:pic>
        <p:nvPicPr>
          <p:cNvPr id="18443" name="Picture 11" descr="topograph 8"/>
          <p:cNvPicPr>
            <a:picLocks noChangeAspect="1" noChangeArrowheads="1"/>
          </p:cNvPicPr>
          <p:nvPr/>
        </p:nvPicPr>
        <p:blipFill>
          <a:blip r:embed="rId8"/>
          <a:srcRect/>
          <a:stretch>
            <a:fillRect/>
          </a:stretch>
        </p:blipFill>
        <p:spPr bwMode="auto">
          <a:xfrm>
            <a:off x="2209800" y="1905000"/>
            <a:ext cx="4733925" cy="2657475"/>
          </a:xfrm>
          <a:prstGeom prst="rect">
            <a:avLst/>
          </a:prstGeom>
          <a:noFill/>
          <a:ln w="9525">
            <a:noFill/>
            <a:miter lim="800000"/>
            <a:headEnd/>
            <a:tailEnd/>
          </a:ln>
        </p:spPr>
      </p:pic>
      <p:pic>
        <p:nvPicPr>
          <p:cNvPr id="18444" name="Picture 12" descr="topograpg 9"/>
          <p:cNvPicPr>
            <a:picLocks noChangeAspect="1" noChangeArrowheads="1"/>
          </p:cNvPicPr>
          <p:nvPr/>
        </p:nvPicPr>
        <p:blipFill>
          <a:blip r:embed="rId9"/>
          <a:srcRect/>
          <a:stretch>
            <a:fillRect/>
          </a:stretch>
        </p:blipFill>
        <p:spPr bwMode="auto">
          <a:xfrm>
            <a:off x="2209800" y="1905000"/>
            <a:ext cx="4733925" cy="2657475"/>
          </a:xfrm>
          <a:prstGeom prst="rect">
            <a:avLst/>
          </a:prstGeom>
          <a:noFill/>
          <a:ln w="9525">
            <a:noFill/>
            <a:miter lim="800000"/>
            <a:headEnd/>
            <a:tailEnd/>
          </a:ln>
        </p:spPr>
      </p:pic>
      <p:pic>
        <p:nvPicPr>
          <p:cNvPr id="18445" name="Picture 13" descr="topograph 10"/>
          <p:cNvPicPr>
            <a:picLocks noChangeAspect="1" noChangeArrowheads="1"/>
          </p:cNvPicPr>
          <p:nvPr/>
        </p:nvPicPr>
        <p:blipFill>
          <a:blip r:embed="rId10"/>
          <a:srcRect/>
          <a:stretch>
            <a:fillRect/>
          </a:stretch>
        </p:blipFill>
        <p:spPr bwMode="auto">
          <a:xfrm>
            <a:off x="2209800" y="1905000"/>
            <a:ext cx="4733925" cy="26574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4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43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44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44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44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44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844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84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5"/>
          <p:cNvSpPr>
            <a:spLocks noGrp="1" noChangeArrowheads="1"/>
          </p:cNvSpPr>
          <p:nvPr>
            <p:ph type="title"/>
          </p:nvPr>
        </p:nvSpPr>
        <p:spPr/>
        <p:txBody>
          <a:bodyPr/>
          <a:lstStyle/>
          <a:p>
            <a:pPr eaLnBrk="1" hangingPunct="1"/>
            <a:r>
              <a:rPr lang="en-US" b="1"/>
              <a:t>Contour Lines</a:t>
            </a:r>
          </a:p>
        </p:txBody>
      </p:sp>
      <p:pic>
        <p:nvPicPr>
          <p:cNvPr id="33794" name="Picture 4" descr="topograph 11"/>
          <p:cNvPicPr>
            <a:picLocks noGrp="1" noChangeAspect="1" noChangeArrowheads="1"/>
          </p:cNvPicPr>
          <p:nvPr>
            <p:ph idx="1"/>
          </p:nvPr>
        </p:nvPicPr>
        <p:blipFill>
          <a:blip r:embed="rId3"/>
          <a:srcRect/>
          <a:stretch>
            <a:fillRect/>
          </a:stretch>
        </p:blipFill>
        <p:spPr>
          <a:xfrm>
            <a:off x="2205038" y="2709863"/>
            <a:ext cx="4733925" cy="2657475"/>
          </a:xfr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0" name="Rectangle 69">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90722" cy="6858000"/>
          </a:xfrm>
          <a:prstGeom prst="rect">
            <a:avLst/>
          </a:prstGeom>
          <a:solidFill>
            <a:schemeClr val="tx1">
              <a:lumMod val="75000"/>
              <a:lumOff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5841" name="Title 1"/>
          <p:cNvSpPr>
            <a:spLocks noGrp="1"/>
          </p:cNvSpPr>
          <p:nvPr>
            <p:ph type="title"/>
          </p:nvPr>
        </p:nvSpPr>
        <p:spPr>
          <a:xfrm>
            <a:off x="411162" y="553447"/>
            <a:ext cx="2522980" cy="1219369"/>
          </a:xfrm>
          <a:noFill/>
          <a:ln w="19050">
            <a:solidFill>
              <a:schemeClr val="bg1"/>
            </a:solidFill>
          </a:ln>
        </p:spPr>
        <p:txBody>
          <a:bodyPr vert="horz" wrap="square" lIns="91440" tIns="45720" rIns="91440" bIns="45720" rtlCol="0" anchor="ctr">
            <a:normAutofit/>
          </a:bodyPr>
          <a:lstStyle/>
          <a:p>
            <a:pPr algn="ctr" defTabSz="914400" eaLnBrk="1" hangingPunct="1">
              <a:lnSpc>
                <a:spcPct val="90000"/>
              </a:lnSpc>
            </a:pPr>
            <a:r>
              <a:rPr lang="en-US" sz="4400" b="1" kern="1200" dirty="0">
                <a:solidFill>
                  <a:schemeClr val="bg1"/>
                </a:solidFill>
                <a:latin typeface="+mj-lt"/>
                <a:ea typeface="+mj-ea"/>
                <a:cs typeface="+mj-cs"/>
              </a:rPr>
              <a:t>Intervals</a:t>
            </a:r>
          </a:p>
        </p:txBody>
      </p:sp>
      <p:sp>
        <p:nvSpPr>
          <p:cNvPr id="2" name="Text Placeholder 1">
            <a:extLst>
              <a:ext uri="{FF2B5EF4-FFF2-40B4-BE49-F238E27FC236}">
                <a16:creationId xmlns:a16="http://schemas.microsoft.com/office/drawing/2014/main" id="{B6FCBEFE-85D5-47B0-B7DD-CF8EA429E9CD}"/>
              </a:ext>
            </a:extLst>
          </p:cNvPr>
          <p:cNvSpPr>
            <a:spLocks noGrp="1"/>
          </p:cNvSpPr>
          <p:nvPr>
            <p:ph type="body" sz="half" idx="2"/>
          </p:nvPr>
        </p:nvSpPr>
        <p:spPr>
          <a:xfrm>
            <a:off x="157163" y="2169367"/>
            <a:ext cx="3186112" cy="4581331"/>
          </a:xfrm>
        </p:spPr>
        <p:txBody>
          <a:bodyPr vert="horz" lIns="91440" tIns="45720" rIns="91440" bIns="45720" rtlCol="0">
            <a:normAutofit/>
          </a:bodyPr>
          <a:lstStyle/>
          <a:p>
            <a:pPr defTabSz="914400" eaLnBrk="1" hangingPunct="1">
              <a:lnSpc>
                <a:spcPct val="90000"/>
              </a:lnSpc>
              <a:defRPr/>
            </a:pPr>
            <a:r>
              <a:rPr lang="en-US" sz="2400" u="sng" dirty="0">
                <a:solidFill>
                  <a:schemeClr val="bg1"/>
                </a:solidFill>
              </a:rPr>
              <a:t>Contour Interval</a:t>
            </a:r>
          </a:p>
          <a:p>
            <a:pPr defTabSz="914400" eaLnBrk="1" hangingPunct="1">
              <a:lnSpc>
                <a:spcPct val="90000"/>
              </a:lnSpc>
              <a:defRPr/>
            </a:pPr>
            <a:r>
              <a:rPr lang="en-US" sz="2400" dirty="0">
                <a:solidFill>
                  <a:schemeClr val="bg1"/>
                </a:solidFill>
              </a:rPr>
              <a:t>difference between two contour lines.</a:t>
            </a:r>
          </a:p>
          <a:p>
            <a:pPr defTabSz="914400" eaLnBrk="1" hangingPunct="1">
              <a:lnSpc>
                <a:spcPct val="90000"/>
              </a:lnSpc>
              <a:defRPr/>
            </a:pPr>
            <a:endParaRPr lang="en-US" sz="2400" dirty="0">
              <a:solidFill>
                <a:schemeClr val="bg1"/>
              </a:solidFill>
            </a:endParaRPr>
          </a:p>
          <a:p>
            <a:pPr defTabSz="914400" eaLnBrk="1" hangingPunct="1">
              <a:lnSpc>
                <a:spcPct val="90000"/>
              </a:lnSpc>
              <a:defRPr/>
            </a:pPr>
            <a:r>
              <a:rPr lang="en-US" sz="2400" dirty="0">
                <a:solidFill>
                  <a:schemeClr val="bg1"/>
                </a:solidFill>
              </a:rPr>
              <a:t>** Points between lines can be any value within interval range.  </a:t>
            </a:r>
          </a:p>
          <a:p>
            <a:pPr defTabSz="914400" eaLnBrk="1" hangingPunct="1">
              <a:lnSpc>
                <a:spcPct val="90000"/>
              </a:lnSpc>
              <a:defRPr/>
            </a:pPr>
            <a:endParaRPr lang="en-US" sz="2400" dirty="0">
              <a:solidFill>
                <a:schemeClr val="bg1"/>
              </a:solidFill>
            </a:endParaRPr>
          </a:p>
          <a:p>
            <a:pPr defTabSz="914400" eaLnBrk="1" hangingPunct="1">
              <a:lnSpc>
                <a:spcPct val="90000"/>
              </a:lnSpc>
              <a:defRPr/>
            </a:pPr>
            <a:r>
              <a:rPr lang="en-US" sz="2400" dirty="0">
                <a:solidFill>
                  <a:schemeClr val="bg1"/>
                </a:solidFill>
              </a:rPr>
              <a:t>Ex.  point between 20 and 30 contour lines can be 21 – 29</a:t>
            </a:r>
          </a:p>
          <a:p>
            <a:pPr indent="-228600" defTabSz="914400" eaLnBrk="1" hangingPunct="1">
              <a:lnSpc>
                <a:spcPct val="90000"/>
              </a:lnSpc>
              <a:buFont typeface="Arial" panose="020B0604020202020204" pitchFamily="34" charset="0"/>
              <a:buChar char="•"/>
            </a:pPr>
            <a:endParaRPr lang="en-US" sz="1700" dirty="0">
              <a:solidFill>
                <a:schemeClr val="bg1"/>
              </a:solidFill>
            </a:endParaRPr>
          </a:p>
        </p:txBody>
      </p:sp>
      <p:pic>
        <p:nvPicPr>
          <p:cNvPr id="5" name="Content Placeholder 4" descr="A picture containing text, map&#10;&#10;Description automatically generated">
            <a:extLst>
              <a:ext uri="{FF2B5EF4-FFF2-40B4-BE49-F238E27FC236}">
                <a16:creationId xmlns:a16="http://schemas.microsoft.com/office/drawing/2014/main" id="{65B34C6A-46E0-4A40-AB95-B1FE217EC020}"/>
              </a:ext>
            </a:extLst>
          </p:cNvPr>
          <p:cNvPicPr>
            <a:picLocks noGrp="1" noChangeAspect="1"/>
          </p:cNvPicPr>
          <p:nvPr>
            <p:ph idx="1"/>
          </p:nvPr>
        </p:nvPicPr>
        <p:blipFill>
          <a:blip r:embed="rId2"/>
          <a:stretch>
            <a:fillRect/>
          </a:stretch>
        </p:blipFill>
        <p:spPr>
          <a:xfrm>
            <a:off x="3973322" y="1557082"/>
            <a:ext cx="4688077" cy="3582968"/>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p:nvSpPr>
          <p:cNvPr id="36867" name="Rectangle 133">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90722" cy="6858000"/>
          </a:xfrm>
          <a:prstGeom prst="rect">
            <a:avLst/>
          </a:prstGeom>
          <a:solidFill>
            <a:schemeClr val="tx1">
              <a:lumMod val="75000"/>
              <a:lumOff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6865" name="Title 1"/>
          <p:cNvSpPr>
            <a:spLocks noGrp="1"/>
          </p:cNvSpPr>
          <p:nvPr>
            <p:ph type="title"/>
          </p:nvPr>
        </p:nvSpPr>
        <p:spPr>
          <a:xfrm>
            <a:off x="482600" y="643467"/>
            <a:ext cx="2522980" cy="1597315"/>
          </a:xfrm>
          <a:noFill/>
          <a:ln w="19050">
            <a:solidFill>
              <a:schemeClr val="bg1"/>
            </a:solidFill>
          </a:ln>
        </p:spPr>
        <p:txBody>
          <a:bodyPr vert="horz" wrap="square" lIns="91440" tIns="45720" rIns="91440" bIns="45720" rtlCol="0" anchor="ctr">
            <a:normAutofit/>
          </a:bodyPr>
          <a:lstStyle/>
          <a:p>
            <a:pPr algn="ctr" defTabSz="914400" eaLnBrk="1" hangingPunct="1">
              <a:lnSpc>
                <a:spcPct val="90000"/>
              </a:lnSpc>
            </a:pPr>
            <a:r>
              <a:rPr lang="en-US" sz="4400" b="1" kern="1200" dirty="0">
                <a:solidFill>
                  <a:schemeClr val="bg1"/>
                </a:solidFill>
                <a:latin typeface="+mj-lt"/>
                <a:ea typeface="+mj-ea"/>
                <a:cs typeface="+mj-cs"/>
              </a:rPr>
              <a:t>Rivers</a:t>
            </a:r>
          </a:p>
        </p:txBody>
      </p:sp>
      <p:sp>
        <p:nvSpPr>
          <p:cNvPr id="2" name="Text Placeholder 1">
            <a:extLst>
              <a:ext uri="{FF2B5EF4-FFF2-40B4-BE49-F238E27FC236}">
                <a16:creationId xmlns:a16="http://schemas.microsoft.com/office/drawing/2014/main" id="{95D53AA8-0A9B-4D63-B8C3-68A831E439B0}"/>
              </a:ext>
            </a:extLst>
          </p:cNvPr>
          <p:cNvSpPr>
            <a:spLocks noGrp="1"/>
          </p:cNvSpPr>
          <p:nvPr>
            <p:ph type="body" sz="half" idx="2"/>
          </p:nvPr>
        </p:nvSpPr>
        <p:spPr>
          <a:xfrm>
            <a:off x="223934" y="2747864"/>
            <a:ext cx="3055775" cy="3305801"/>
          </a:xfrm>
        </p:spPr>
        <p:txBody>
          <a:bodyPr vert="horz" lIns="91440" tIns="45720" rIns="91440" bIns="45720" rtlCol="0">
            <a:normAutofit/>
          </a:bodyPr>
          <a:lstStyle/>
          <a:p>
            <a:pPr defTabSz="914400" eaLnBrk="1" hangingPunct="1">
              <a:lnSpc>
                <a:spcPct val="90000"/>
              </a:lnSpc>
            </a:pPr>
            <a:r>
              <a:rPr lang="en-US" sz="2800" dirty="0">
                <a:solidFill>
                  <a:schemeClr val="bg1"/>
                </a:solidFill>
              </a:rPr>
              <a:t>Contour lines that cross rivers point upstream.</a:t>
            </a:r>
          </a:p>
          <a:p>
            <a:pPr indent="-228600" defTabSz="914400" eaLnBrk="1" hangingPunct="1">
              <a:lnSpc>
                <a:spcPct val="90000"/>
              </a:lnSpc>
              <a:buFont typeface="Arial" panose="020B0604020202020204" pitchFamily="34" charset="0"/>
              <a:buChar char="•"/>
            </a:pPr>
            <a:endParaRPr lang="en-US" sz="1700" dirty="0">
              <a:solidFill>
                <a:schemeClr val="bg1"/>
              </a:solidFill>
            </a:endParaRPr>
          </a:p>
        </p:txBody>
      </p:sp>
      <p:pic>
        <p:nvPicPr>
          <p:cNvPr id="6" name="Content Placeholder 5" descr="A picture containing text, map&#10;&#10;Description automatically generated">
            <a:extLst>
              <a:ext uri="{FF2B5EF4-FFF2-40B4-BE49-F238E27FC236}">
                <a16:creationId xmlns:a16="http://schemas.microsoft.com/office/drawing/2014/main" id="{B6DA11D4-7710-49B9-8F77-1E94B1D45009}"/>
              </a:ext>
            </a:extLst>
          </p:cNvPr>
          <p:cNvPicPr>
            <a:picLocks noGrp="1" noChangeAspect="1"/>
          </p:cNvPicPr>
          <p:nvPr>
            <p:ph idx="1"/>
          </p:nvPr>
        </p:nvPicPr>
        <p:blipFill>
          <a:blip r:embed="rId2"/>
          <a:stretch>
            <a:fillRect/>
          </a:stretch>
        </p:blipFill>
        <p:spPr>
          <a:xfrm>
            <a:off x="3973322" y="1593740"/>
            <a:ext cx="4688077" cy="3509653"/>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90722" cy="6858000"/>
          </a:xfrm>
          <a:prstGeom prst="rect">
            <a:avLst/>
          </a:prstGeom>
          <a:solidFill>
            <a:schemeClr val="tx1">
              <a:lumMod val="75000"/>
              <a:lumOff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E9FCB3B5-8785-4B59-BF79-B0D11B21546D}"/>
              </a:ext>
            </a:extLst>
          </p:cNvPr>
          <p:cNvSpPr>
            <a:spLocks noGrp="1"/>
          </p:cNvSpPr>
          <p:nvPr>
            <p:ph type="title"/>
          </p:nvPr>
        </p:nvSpPr>
        <p:spPr>
          <a:xfrm>
            <a:off x="100013" y="643467"/>
            <a:ext cx="3281362" cy="1597315"/>
          </a:xfrm>
          <a:noFill/>
          <a:ln w="19050">
            <a:solidFill>
              <a:schemeClr val="bg1"/>
            </a:solidFill>
          </a:ln>
        </p:spPr>
        <p:txBody>
          <a:bodyPr vert="horz" wrap="square" lIns="91440" tIns="45720" rIns="91440" bIns="45720" rtlCol="0" anchor="ctr">
            <a:normAutofit/>
          </a:bodyPr>
          <a:lstStyle/>
          <a:p>
            <a:pPr algn="ctr" defTabSz="914400" eaLnBrk="1" hangingPunct="1">
              <a:lnSpc>
                <a:spcPct val="90000"/>
              </a:lnSpc>
            </a:pPr>
            <a:r>
              <a:rPr lang="en-US" sz="4400" kern="1200" dirty="0">
                <a:solidFill>
                  <a:schemeClr val="bg1"/>
                </a:solidFill>
                <a:latin typeface="+mj-lt"/>
                <a:ea typeface="+mj-ea"/>
                <a:cs typeface="+mj-cs"/>
              </a:rPr>
              <a:t>Hachure Lines</a:t>
            </a:r>
          </a:p>
        </p:txBody>
      </p:sp>
      <p:sp>
        <p:nvSpPr>
          <p:cNvPr id="6" name="Text Placeholder 5">
            <a:extLst>
              <a:ext uri="{FF2B5EF4-FFF2-40B4-BE49-F238E27FC236}">
                <a16:creationId xmlns:a16="http://schemas.microsoft.com/office/drawing/2014/main" id="{41E8BEFA-1767-40D9-BA48-5A6F8627E903}"/>
              </a:ext>
            </a:extLst>
          </p:cNvPr>
          <p:cNvSpPr>
            <a:spLocks noGrp="1"/>
          </p:cNvSpPr>
          <p:nvPr>
            <p:ph type="body" sz="half" idx="2"/>
          </p:nvPr>
        </p:nvSpPr>
        <p:spPr>
          <a:xfrm>
            <a:off x="100014" y="2638044"/>
            <a:ext cx="3238500" cy="3415622"/>
          </a:xfrm>
        </p:spPr>
        <p:txBody>
          <a:bodyPr vert="horz" lIns="91440" tIns="45720" rIns="91440" bIns="45720" rtlCol="0">
            <a:normAutofit/>
          </a:bodyPr>
          <a:lstStyle/>
          <a:p>
            <a:pPr defTabSz="914400" eaLnBrk="1" hangingPunct="1">
              <a:lnSpc>
                <a:spcPct val="90000"/>
              </a:lnSpc>
              <a:defRPr/>
            </a:pPr>
            <a:r>
              <a:rPr lang="en-US" sz="2400" u="sng" dirty="0">
                <a:solidFill>
                  <a:schemeClr val="bg1"/>
                </a:solidFill>
              </a:rPr>
              <a:t>Hachure Lines</a:t>
            </a:r>
          </a:p>
          <a:p>
            <a:pPr defTabSz="914400" eaLnBrk="1" hangingPunct="1">
              <a:lnSpc>
                <a:spcPct val="90000"/>
              </a:lnSpc>
              <a:defRPr/>
            </a:pPr>
            <a:r>
              <a:rPr lang="en-US" sz="2400" dirty="0">
                <a:solidFill>
                  <a:schemeClr val="bg1"/>
                </a:solidFill>
              </a:rPr>
              <a:t>show depressions (holes)</a:t>
            </a:r>
          </a:p>
          <a:p>
            <a:pPr defTabSz="914400" eaLnBrk="1" hangingPunct="1">
              <a:lnSpc>
                <a:spcPct val="90000"/>
              </a:lnSpc>
              <a:defRPr/>
            </a:pPr>
            <a:r>
              <a:rPr lang="en-US" sz="2400" dirty="0">
                <a:solidFill>
                  <a:schemeClr val="bg1"/>
                </a:solidFill>
              </a:rPr>
              <a:t> </a:t>
            </a:r>
          </a:p>
          <a:p>
            <a:pPr defTabSz="914400" eaLnBrk="1" hangingPunct="1">
              <a:lnSpc>
                <a:spcPct val="90000"/>
              </a:lnSpc>
              <a:defRPr/>
            </a:pPr>
            <a:r>
              <a:rPr lang="en-US" sz="2400" dirty="0">
                <a:solidFill>
                  <a:schemeClr val="bg1"/>
                </a:solidFill>
              </a:rPr>
              <a:t>The first depression line has same value as last regular contour line.</a:t>
            </a:r>
          </a:p>
          <a:p>
            <a:pPr indent="-228600" defTabSz="914400" eaLnBrk="1" hangingPunct="1">
              <a:lnSpc>
                <a:spcPct val="90000"/>
              </a:lnSpc>
              <a:buFont typeface="Arial" panose="020B0604020202020204" pitchFamily="34" charset="0"/>
              <a:buChar char="•"/>
            </a:pPr>
            <a:endParaRPr lang="en-US" sz="1700" dirty="0">
              <a:solidFill>
                <a:schemeClr val="bg1"/>
              </a:solidFill>
            </a:endParaRPr>
          </a:p>
        </p:txBody>
      </p:sp>
      <p:pic>
        <p:nvPicPr>
          <p:cNvPr id="8" name="Content Placeholder 7" descr="A picture containing text&#10;&#10;Description automatically generated">
            <a:extLst>
              <a:ext uri="{FF2B5EF4-FFF2-40B4-BE49-F238E27FC236}">
                <a16:creationId xmlns:a16="http://schemas.microsoft.com/office/drawing/2014/main" id="{FCD0E323-8273-4271-B7CC-9401E90A2FC6}"/>
              </a:ext>
            </a:extLst>
          </p:cNvPr>
          <p:cNvPicPr>
            <a:picLocks noGrp="1" noChangeAspect="1"/>
          </p:cNvPicPr>
          <p:nvPr>
            <p:ph idx="1"/>
          </p:nvPr>
        </p:nvPicPr>
        <p:blipFill>
          <a:blip r:embed="rId2"/>
          <a:stretch>
            <a:fillRect/>
          </a:stretch>
        </p:blipFill>
        <p:spPr>
          <a:xfrm>
            <a:off x="3973322" y="1965584"/>
            <a:ext cx="4688077" cy="2765965"/>
          </a:xfrm>
          <a:prstGeom prst="rect">
            <a:avLst/>
          </a:prstGeom>
        </p:spPr>
      </p:pic>
    </p:spTree>
    <p:extLst>
      <p:ext uri="{BB962C8B-B14F-4D97-AF65-F5344CB8AC3E}">
        <p14:creationId xmlns:p14="http://schemas.microsoft.com/office/powerpoint/2010/main" val="25959105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E6C1E2D-7F03-4064-8186-22A1102FBF3B}"/>
              </a:ext>
            </a:extLst>
          </p:cNvPr>
          <p:cNvSpPr>
            <a:spLocks noGrp="1"/>
          </p:cNvSpPr>
          <p:nvPr>
            <p:ph type="title"/>
          </p:nvPr>
        </p:nvSpPr>
        <p:spPr>
          <a:xfrm>
            <a:off x="2435290" y="221732"/>
            <a:ext cx="4432041" cy="925934"/>
          </a:xfrm>
        </p:spPr>
        <p:txBody>
          <a:bodyPr/>
          <a:lstStyle/>
          <a:p>
            <a:pPr algn="ctr"/>
            <a:r>
              <a:rPr lang="en-US" sz="4800" dirty="0"/>
              <a:t>Gradients</a:t>
            </a:r>
          </a:p>
        </p:txBody>
      </p:sp>
      <p:pic>
        <p:nvPicPr>
          <p:cNvPr id="11" name="Content Placeholder 10" descr="A close up of a map&#10;&#10;Description automatically generated">
            <a:extLst>
              <a:ext uri="{FF2B5EF4-FFF2-40B4-BE49-F238E27FC236}">
                <a16:creationId xmlns:a16="http://schemas.microsoft.com/office/drawing/2014/main" id="{BADA4FA3-BD1C-4E29-8139-0F29B562EE81}"/>
              </a:ext>
            </a:extLst>
          </p:cNvPr>
          <p:cNvPicPr>
            <a:picLocks noGrp="1" noChangeAspect="1"/>
          </p:cNvPicPr>
          <p:nvPr>
            <p:ph idx="1"/>
          </p:nvPr>
        </p:nvPicPr>
        <p:blipFill>
          <a:blip r:embed="rId2"/>
          <a:stretch>
            <a:fillRect/>
          </a:stretch>
        </p:blipFill>
        <p:spPr>
          <a:xfrm>
            <a:off x="3575050" y="1643918"/>
            <a:ext cx="5111750" cy="4380339"/>
          </a:xfrm>
        </p:spPr>
      </p:pic>
      <p:sp>
        <p:nvSpPr>
          <p:cNvPr id="9" name="Text Placeholder 8">
            <a:extLst>
              <a:ext uri="{FF2B5EF4-FFF2-40B4-BE49-F238E27FC236}">
                <a16:creationId xmlns:a16="http://schemas.microsoft.com/office/drawing/2014/main" id="{7FC908EF-82AD-4A2F-B969-5456709CEFDE}"/>
              </a:ext>
            </a:extLst>
          </p:cNvPr>
          <p:cNvSpPr>
            <a:spLocks noGrp="1"/>
          </p:cNvSpPr>
          <p:nvPr>
            <p:ph type="body" sz="half" idx="2"/>
          </p:nvPr>
        </p:nvSpPr>
        <p:spPr>
          <a:xfrm>
            <a:off x="251928" y="1488555"/>
            <a:ext cx="3213586" cy="4691063"/>
          </a:xfrm>
        </p:spPr>
        <p:txBody>
          <a:bodyPr/>
          <a:lstStyle/>
          <a:p>
            <a:pPr eaLnBrk="1" hangingPunct="1">
              <a:defRPr/>
            </a:pPr>
            <a:r>
              <a:rPr lang="en-US" sz="2400" u="sng" dirty="0"/>
              <a:t>Gradients</a:t>
            </a:r>
            <a:endParaRPr lang="en-US" sz="2400" dirty="0"/>
          </a:p>
          <a:p>
            <a:pPr eaLnBrk="1" hangingPunct="1">
              <a:defRPr/>
            </a:pPr>
            <a:endParaRPr lang="en-US" sz="2400" dirty="0"/>
          </a:p>
          <a:p>
            <a:pPr eaLnBrk="1" hangingPunct="1">
              <a:defRPr/>
            </a:pPr>
            <a:r>
              <a:rPr lang="en-US" sz="2400" dirty="0"/>
              <a:t>How high do you go in a certain distance.</a:t>
            </a:r>
          </a:p>
          <a:p>
            <a:pPr eaLnBrk="1" hangingPunct="1">
              <a:defRPr/>
            </a:pPr>
            <a:endParaRPr lang="en-US" sz="2400" dirty="0"/>
          </a:p>
          <a:p>
            <a:pPr eaLnBrk="1" hangingPunct="1">
              <a:defRPr/>
            </a:pPr>
            <a:r>
              <a:rPr lang="en-US" sz="2400" dirty="0"/>
              <a:t>lines close together  	</a:t>
            </a:r>
            <a:r>
              <a:rPr lang="en-US" sz="2400" b="1" dirty="0"/>
              <a:t>steep</a:t>
            </a:r>
            <a:r>
              <a:rPr lang="en-US" sz="2400" dirty="0"/>
              <a:t> slope</a:t>
            </a:r>
          </a:p>
          <a:p>
            <a:pPr eaLnBrk="1" hangingPunct="1">
              <a:defRPr/>
            </a:pPr>
            <a:endParaRPr lang="en-US" sz="2400" dirty="0"/>
          </a:p>
          <a:p>
            <a:pPr eaLnBrk="1" hangingPunct="1">
              <a:defRPr/>
            </a:pPr>
            <a:r>
              <a:rPr lang="en-US" sz="2400" dirty="0"/>
              <a:t>lines far apart </a:t>
            </a:r>
          </a:p>
          <a:p>
            <a:pPr eaLnBrk="1" hangingPunct="1">
              <a:defRPr/>
            </a:pPr>
            <a:r>
              <a:rPr lang="en-US" sz="2400" b="1" dirty="0"/>
              <a:t>	gentle</a:t>
            </a:r>
            <a:r>
              <a:rPr lang="en-US" sz="2400" dirty="0"/>
              <a:t> slope.</a:t>
            </a:r>
          </a:p>
          <a:p>
            <a:endParaRPr lang="en-US" dirty="0"/>
          </a:p>
        </p:txBody>
      </p:sp>
    </p:spTree>
    <p:extLst>
      <p:ext uri="{BB962C8B-B14F-4D97-AF65-F5344CB8AC3E}">
        <p14:creationId xmlns:p14="http://schemas.microsoft.com/office/powerpoint/2010/main" val="35900936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close up of a logo&#10;&#10;Description automatically generated">
            <a:extLst>
              <a:ext uri="{FF2B5EF4-FFF2-40B4-BE49-F238E27FC236}">
                <a16:creationId xmlns:a16="http://schemas.microsoft.com/office/drawing/2014/main" id="{83147AAC-5708-49C7-9733-FBDE5B7494FA}"/>
              </a:ext>
            </a:extLst>
          </p:cNvPr>
          <p:cNvPicPr>
            <a:picLocks noChangeAspect="1"/>
          </p:cNvPicPr>
          <p:nvPr/>
        </p:nvPicPr>
        <p:blipFill rotWithShape="1">
          <a:blip r:embed="rId2"/>
          <a:srcRect/>
          <a:stretch/>
        </p:blipFill>
        <p:spPr>
          <a:xfrm>
            <a:off x="20" y="10"/>
            <a:ext cx="9143980" cy="6857990"/>
          </a:xfrm>
          <a:prstGeom prst="rect">
            <a:avLst/>
          </a:prstGeom>
        </p:spPr>
      </p:pic>
    </p:spTree>
    <p:extLst>
      <p:ext uri="{BB962C8B-B14F-4D97-AF65-F5344CB8AC3E}">
        <p14:creationId xmlns:p14="http://schemas.microsoft.com/office/powerpoint/2010/main" val="11075146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7" name="Object 5">
            <a:extLst>
              <a:ext uri="{FF2B5EF4-FFF2-40B4-BE49-F238E27FC236}">
                <a16:creationId xmlns:a16="http://schemas.microsoft.com/office/drawing/2014/main" id="{D5B584F5-AE8D-4638-AA3F-64AF08EAAFCE}"/>
              </a:ext>
            </a:extLst>
          </p:cNvPr>
          <p:cNvGraphicFramePr>
            <a:graphicFrameLocks noChangeAspect="1"/>
          </p:cNvGraphicFramePr>
          <p:nvPr/>
        </p:nvGraphicFramePr>
        <p:xfrm>
          <a:off x="685800" y="304800"/>
          <a:ext cx="8153400" cy="3600450"/>
        </p:xfrm>
        <a:graphic>
          <a:graphicData uri="http://schemas.openxmlformats.org/presentationml/2006/ole">
            <mc:AlternateContent xmlns:mc="http://schemas.openxmlformats.org/markup-compatibility/2006">
              <mc:Choice xmlns:v="urn:schemas-microsoft-com:vml" Requires="v">
                <p:oleObj spid="_x0000_s1026" name="Bitmap Image" r:id="rId3" imgW="6125430" imgH="2704762" progId="Paint.Picture">
                  <p:embed/>
                </p:oleObj>
              </mc:Choice>
              <mc:Fallback>
                <p:oleObj name="Bitmap Image" r:id="rId3" imgW="6125430" imgH="2704762" progId="Paint.Picture">
                  <p:embed/>
                  <p:pic>
                    <p:nvPicPr>
                      <p:cNvPr id="3077" name="Object 5">
                        <a:extLst>
                          <a:ext uri="{FF2B5EF4-FFF2-40B4-BE49-F238E27FC236}">
                            <a16:creationId xmlns:a16="http://schemas.microsoft.com/office/drawing/2014/main" id="{D5B584F5-AE8D-4638-AA3F-64AF08EAAF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304800"/>
                        <a:ext cx="8153400" cy="3600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
        <p:nvSpPr>
          <p:cNvPr id="3079" name="Text Box 7">
            <a:extLst>
              <a:ext uri="{FF2B5EF4-FFF2-40B4-BE49-F238E27FC236}">
                <a16:creationId xmlns:a16="http://schemas.microsoft.com/office/drawing/2014/main" id="{026AB33E-5388-409D-870D-352653E0AC25}"/>
              </a:ext>
            </a:extLst>
          </p:cNvPr>
          <p:cNvSpPr txBox="1">
            <a:spLocks noChangeArrowheads="1"/>
          </p:cNvSpPr>
          <p:nvPr/>
        </p:nvSpPr>
        <p:spPr bwMode="auto">
          <a:xfrm>
            <a:off x="1371600" y="3962400"/>
            <a:ext cx="6781800" cy="15525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Char char="•"/>
              <a:tabLst/>
              <a:defRPr/>
            </a:pPr>
            <a:r>
              <a:rPr kumimoji="0" lang="en-US" sz="2400" b="1" i="0" u="sng" strike="noStrike" kern="1200" cap="none" spc="0" normalizeH="0" baseline="0" noProof="0" dirty="0">
                <a:ln>
                  <a:noFill/>
                </a:ln>
                <a:solidFill>
                  <a:srgbClr val="000000"/>
                </a:solidFill>
                <a:effectLst/>
                <a:uLnTx/>
                <a:uFillTx/>
                <a:latin typeface="Times New Roman" charset="0"/>
                <a:ea typeface="ＭＳ Ｐゴシック" charset="0"/>
                <a:cs typeface="+mn-cs"/>
              </a:rPr>
              <a:t>Step 1</a:t>
            </a:r>
            <a:r>
              <a:rPr kumimoji="0" lang="en-US" sz="2400" b="0" i="0" u="none" strike="noStrike" kern="1200" cap="none" spc="0" normalizeH="0" baseline="0" noProof="0" dirty="0">
                <a:ln>
                  <a:noFill/>
                </a:ln>
                <a:solidFill>
                  <a:srgbClr val="000000"/>
                </a:solidFill>
                <a:effectLst/>
                <a:uLnTx/>
                <a:uFillTx/>
                <a:latin typeface="Times New Roman" charset="0"/>
                <a:ea typeface="ＭＳ Ｐゴシック" charset="0"/>
                <a:cs typeface="+mn-cs"/>
              </a:rPr>
              <a:t>:  Get a scrap piece of paper</a:t>
            </a:r>
          </a:p>
          <a:p>
            <a:pPr marL="0" marR="0" lvl="0" indent="0" algn="l" defTabSz="914400" rtl="0" eaLnBrk="1" fontAlgn="base" latinLnBrk="0" hangingPunct="1">
              <a:lnSpc>
                <a:spcPct val="100000"/>
              </a:lnSpc>
              <a:spcBef>
                <a:spcPct val="50000"/>
              </a:spcBef>
              <a:spcAft>
                <a:spcPct val="0"/>
              </a:spcAft>
              <a:buClrTx/>
              <a:buSzTx/>
              <a:buFontTx/>
              <a:buChar char="•"/>
              <a:tabLst/>
              <a:defRPr/>
            </a:pPr>
            <a:r>
              <a:rPr kumimoji="0" lang="en-US" sz="2400" b="1" i="0" u="sng" strike="noStrike" kern="1200" cap="none" spc="0" normalizeH="0" baseline="0" noProof="0" dirty="0">
                <a:ln>
                  <a:noFill/>
                </a:ln>
                <a:solidFill>
                  <a:srgbClr val="000000"/>
                </a:solidFill>
                <a:effectLst/>
                <a:uLnTx/>
                <a:uFillTx/>
                <a:latin typeface="Times New Roman" charset="0"/>
                <a:ea typeface="ＭＳ Ｐゴシック" charset="0"/>
                <a:cs typeface="+mn-cs"/>
              </a:rPr>
              <a:t>Step 2</a:t>
            </a:r>
            <a:r>
              <a:rPr kumimoji="0" lang="en-US" sz="2400" b="0" i="0" u="none" strike="noStrike" kern="1200" cap="none" spc="0" normalizeH="0" baseline="0" noProof="0" dirty="0">
                <a:ln>
                  <a:noFill/>
                </a:ln>
                <a:solidFill>
                  <a:srgbClr val="000000"/>
                </a:solidFill>
                <a:effectLst/>
                <a:uLnTx/>
                <a:uFillTx/>
                <a:latin typeface="Times New Roman" charset="0"/>
                <a:ea typeface="ＭＳ Ｐゴシック" charset="0"/>
                <a:cs typeface="+mn-cs"/>
              </a:rPr>
              <a:t>:  Line it up under the line </a:t>
            </a:r>
            <a:r>
              <a:rPr kumimoji="0" lang="en-US" sz="2400" b="1" i="0" u="none" strike="noStrike" kern="1200" cap="none" spc="0" normalizeH="0" baseline="0" noProof="0" dirty="0">
                <a:ln>
                  <a:noFill/>
                </a:ln>
                <a:solidFill>
                  <a:srgbClr val="000000"/>
                </a:solidFill>
                <a:effectLst/>
                <a:uLnTx/>
                <a:uFillTx/>
                <a:latin typeface="Times New Roman" charset="0"/>
                <a:ea typeface="ＭＳ Ｐゴシック" charset="0"/>
                <a:cs typeface="+mn-cs"/>
              </a:rPr>
              <a:t>X-Y</a:t>
            </a: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charset="0"/>
              <a:ea typeface="ＭＳ Ｐゴシック" charset="0"/>
              <a:cs typeface="+mn-cs"/>
            </a:endParaRPr>
          </a:p>
        </p:txBody>
      </p:sp>
      <p:sp>
        <p:nvSpPr>
          <p:cNvPr id="3080" name="Text Box 8">
            <a:extLst>
              <a:ext uri="{FF2B5EF4-FFF2-40B4-BE49-F238E27FC236}">
                <a16:creationId xmlns:a16="http://schemas.microsoft.com/office/drawing/2014/main" id="{D65890CF-73E1-4358-AC1C-1683CD16D98C}"/>
              </a:ext>
            </a:extLst>
          </p:cNvPr>
          <p:cNvSpPr txBox="1">
            <a:spLocks noChangeArrowheads="1"/>
          </p:cNvSpPr>
          <p:nvPr/>
        </p:nvSpPr>
        <p:spPr bwMode="auto">
          <a:xfrm>
            <a:off x="1371600" y="5105400"/>
            <a:ext cx="7162800" cy="822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24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24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24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50000"/>
              </a:spcBef>
              <a:spcAft>
                <a:spcPct val="0"/>
              </a:spcAft>
              <a:buClrTx/>
              <a:buSzTx/>
              <a:buFontTx/>
              <a:buChar char="•"/>
              <a:tabLst/>
              <a:defRPr/>
            </a:pPr>
            <a:r>
              <a:rPr kumimoji="0" lang="en-US" altLang="en-US" sz="2400" b="1" i="0" u="sng"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rPr>
              <a:t>Step 3</a:t>
            </a: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rPr>
              <a:t>:  Draw </a:t>
            </a:r>
            <a:r>
              <a:rPr kumimoji="0" lang="ja-JP"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a:t>
            </a:r>
            <a:r>
              <a:rPr kumimoji="0" lang="en-US" altLang="ja-JP" sz="24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rPr>
              <a:t>tick marks</a:t>
            </a:r>
            <a:r>
              <a:rPr kumimoji="0" lang="ja-JP"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a:t>
            </a:r>
            <a:r>
              <a:rPr kumimoji="0" lang="en-US" altLang="ja-JP" sz="24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rPr>
              <a:t> for each instance that a contour crosses the line X-Y</a:t>
            </a: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endParaRPr>
          </a:p>
        </p:txBody>
      </p:sp>
      <p:sp>
        <p:nvSpPr>
          <p:cNvPr id="3081" name="Text Box 9">
            <a:extLst>
              <a:ext uri="{FF2B5EF4-FFF2-40B4-BE49-F238E27FC236}">
                <a16:creationId xmlns:a16="http://schemas.microsoft.com/office/drawing/2014/main" id="{A5978DDB-45A2-4E95-B09E-A08205658DCE}"/>
              </a:ext>
            </a:extLst>
          </p:cNvPr>
          <p:cNvSpPr txBox="1">
            <a:spLocks noChangeArrowheads="1"/>
          </p:cNvSpPr>
          <p:nvPr/>
        </p:nvSpPr>
        <p:spPr bwMode="auto">
          <a:xfrm>
            <a:off x="1371600" y="5959475"/>
            <a:ext cx="7162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24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24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24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50000"/>
              </a:spcBef>
              <a:spcAft>
                <a:spcPct val="0"/>
              </a:spcAft>
              <a:buClrTx/>
              <a:buSzTx/>
              <a:buFontTx/>
              <a:buChar char="•"/>
              <a:tabLst/>
              <a:defRPr/>
            </a:pPr>
            <a:r>
              <a:rPr kumimoji="0" lang="en-US" altLang="en-US" sz="2400" b="1" i="0" u="sng"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rPr>
              <a:t>Step 4</a:t>
            </a: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rPr>
              <a:t>:  Label each </a:t>
            </a:r>
            <a:r>
              <a:rPr kumimoji="0" lang="ja-JP"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a:t>
            </a:r>
            <a:r>
              <a:rPr kumimoji="0" lang="en-US" altLang="ja-JP" sz="24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rPr>
              <a:t>tick</a:t>
            </a:r>
            <a:r>
              <a:rPr kumimoji="0" lang="ja-JP"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a:t>
            </a:r>
            <a:r>
              <a:rPr kumimoji="0" lang="en-US" altLang="ja-JP" sz="24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rPr>
              <a:t> with its appropriate value</a:t>
            </a: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endParaRPr>
          </a:p>
        </p:txBody>
      </p:sp>
      <p:sp>
        <p:nvSpPr>
          <p:cNvPr id="3083" name="Rectangle 11">
            <a:extLst>
              <a:ext uri="{FF2B5EF4-FFF2-40B4-BE49-F238E27FC236}">
                <a16:creationId xmlns:a16="http://schemas.microsoft.com/office/drawing/2014/main" id="{8BF47425-4DA2-4794-BF10-F411387E958D}"/>
              </a:ext>
            </a:extLst>
          </p:cNvPr>
          <p:cNvSpPr>
            <a:spLocks noChangeArrowheads="1"/>
          </p:cNvSpPr>
          <p:nvPr/>
        </p:nvSpPr>
        <p:spPr bwMode="auto">
          <a:xfrm>
            <a:off x="609600" y="2119313"/>
            <a:ext cx="8153400" cy="18288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charset="0"/>
              <a:ea typeface="ＭＳ Ｐゴシック" charset="0"/>
              <a:cs typeface="+mn-cs"/>
            </a:endParaRPr>
          </a:p>
        </p:txBody>
      </p:sp>
      <p:sp>
        <p:nvSpPr>
          <p:cNvPr id="3084" name="Line 12">
            <a:extLst>
              <a:ext uri="{FF2B5EF4-FFF2-40B4-BE49-F238E27FC236}">
                <a16:creationId xmlns:a16="http://schemas.microsoft.com/office/drawing/2014/main" id="{24E8BB94-FC0F-4DC6-988D-60A5EF760771}"/>
              </a:ext>
            </a:extLst>
          </p:cNvPr>
          <p:cNvSpPr>
            <a:spLocks noChangeShapeType="1"/>
          </p:cNvSpPr>
          <p:nvPr/>
        </p:nvSpPr>
        <p:spPr bwMode="auto">
          <a:xfrm>
            <a:off x="1038225" y="2133600"/>
            <a:ext cx="0" cy="1524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charset="0"/>
              <a:ea typeface="ＭＳ Ｐゴシック" charset="0"/>
              <a:cs typeface="+mn-cs"/>
            </a:endParaRPr>
          </a:p>
        </p:txBody>
      </p:sp>
      <p:sp>
        <p:nvSpPr>
          <p:cNvPr id="3085" name="Line 13">
            <a:extLst>
              <a:ext uri="{FF2B5EF4-FFF2-40B4-BE49-F238E27FC236}">
                <a16:creationId xmlns:a16="http://schemas.microsoft.com/office/drawing/2014/main" id="{1F735F8D-ACE3-4D4E-8EC2-E8729C561D75}"/>
              </a:ext>
            </a:extLst>
          </p:cNvPr>
          <p:cNvSpPr>
            <a:spLocks noChangeShapeType="1"/>
          </p:cNvSpPr>
          <p:nvPr/>
        </p:nvSpPr>
        <p:spPr bwMode="auto">
          <a:xfrm>
            <a:off x="1966913" y="2133600"/>
            <a:ext cx="0" cy="1524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charset="0"/>
              <a:ea typeface="ＭＳ Ｐゴシック" charset="0"/>
              <a:cs typeface="+mn-cs"/>
            </a:endParaRPr>
          </a:p>
        </p:txBody>
      </p:sp>
      <p:sp>
        <p:nvSpPr>
          <p:cNvPr id="3086" name="Line 14">
            <a:extLst>
              <a:ext uri="{FF2B5EF4-FFF2-40B4-BE49-F238E27FC236}">
                <a16:creationId xmlns:a16="http://schemas.microsoft.com/office/drawing/2014/main" id="{51E0A2CE-9600-4175-B35A-8DB72BF11574}"/>
              </a:ext>
            </a:extLst>
          </p:cNvPr>
          <p:cNvSpPr>
            <a:spLocks noChangeShapeType="1"/>
          </p:cNvSpPr>
          <p:nvPr/>
        </p:nvSpPr>
        <p:spPr bwMode="auto">
          <a:xfrm>
            <a:off x="2924175" y="2133600"/>
            <a:ext cx="0" cy="1524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charset="0"/>
              <a:ea typeface="ＭＳ Ｐゴシック" charset="0"/>
              <a:cs typeface="+mn-cs"/>
            </a:endParaRPr>
          </a:p>
        </p:txBody>
      </p:sp>
      <p:sp>
        <p:nvSpPr>
          <p:cNvPr id="3087" name="Line 15">
            <a:extLst>
              <a:ext uri="{FF2B5EF4-FFF2-40B4-BE49-F238E27FC236}">
                <a16:creationId xmlns:a16="http://schemas.microsoft.com/office/drawing/2014/main" id="{F1D9C975-593A-4E7F-951B-0B30E75128B5}"/>
              </a:ext>
            </a:extLst>
          </p:cNvPr>
          <p:cNvSpPr>
            <a:spLocks noChangeShapeType="1"/>
          </p:cNvSpPr>
          <p:nvPr/>
        </p:nvSpPr>
        <p:spPr bwMode="auto">
          <a:xfrm>
            <a:off x="3243263" y="2133600"/>
            <a:ext cx="0" cy="1524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charset="0"/>
              <a:ea typeface="ＭＳ Ｐゴシック" charset="0"/>
              <a:cs typeface="+mn-cs"/>
            </a:endParaRPr>
          </a:p>
        </p:txBody>
      </p:sp>
      <p:sp>
        <p:nvSpPr>
          <p:cNvPr id="3088" name="Line 16">
            <a:extLst>
              <a:ext uri="{FF2B5EF4-FFF2-40B4-BE49-F238E27FC236}">
                <a16:creationId xmlns:a16="http://schemas.microsoft.com/office/drawing/2014/main" id="{C72FA471-E7C0-4448-B6B5-3156EC4D47FD}"/>
              </a:ext>
            </a:extLst>
          </p:cNvPr>
          <p:cNvSpPr>
            <a:spLocks noChangeShapeType="1"/>
          </p:cNvSpPr>
          <p:nvPr/>
        </p:nvSpPr>
        <p:spPr bwMode="auto">
          <a:xfrm>
            <a:off x="4833938" y="2133600"/>
            <a:ext cx="0" cy="1524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charset="0"/>
              <a:ea typeface="ＭＳ Ｐゴシック" charset="0"/>
              <a:cs typeface="+mn-cs"/>
            </a:endParaRPr>
          </a:p>
        </p:txBody>
      </p:sp>
      <p:sp>
        <p:nvSpPr>
          <p:cNvPr id="3089" name="Line 17">
            <a:extLst>
              <a:ext uri="{FF2B5EF4-FFF2-40B4-BE49-F238E27FC236}">
                <a16:creationId xmlns:a16="http://schemas.microsoft.com/office/drawing/2014/main" id="{87914DA8-9A9D-47C0-927C-208B654598E9}"/>
              </a:ext>
            </a:extLst>
          </p:cNvPr>
          <p:cNvSpPr>
            <a:spLocks noChangeShapeType="1"/>
          </p:cNvSpPr>
          <p:nvPr/>
        </p:nvSpPr>
        <p:spPr bwMode="auto">
          <a:xfrm>
            <a:off x="5500688" y="2133600"/>
            <a:ext cx="0" cy="1524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charset="0"/>
              <a:ea typeface="ＭＳ Ｐゴシック" charset="0"/>
              <a:cs typeface="+mn-cs"/>
            </a:endParaRPr>
          </a:p>
        </p:txBody>
      </p:sp>
      <p:sp>
        <p:nvSpPr>
          <p:cNvPr id="3090" name="Line 18">
            <a:extLst>
              <a:ext uri="{FF2B5EF4-FFF2-40B4-BE49-F238E27FC236}">
                <a16:creationId xmlns:a16="http://schemas.microsoft.com/office/drawing/2014/main" id="{EA134702-EB15-4BA9-92DB-FD229909DA1E}"/>
              </a:ext>
            </a:extLst>
          </p:cNvPr>
          <p:cNvSpPr>
            <a:spLocks noChangeShapeType="1"/>
          </p:cNvSpPr>
          <p:nvPr/>
        </p:nvSpPr>
        <p:spPr bwMode="auto">
          <a:xfrm>
            <a:off x="5834063" y="2133600"/>
            <a:ext cx="0" cy="1524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charset="0"/>
              <a:ea typeface="ＭＳ Ｐゴシック" charset="0"/>
              <a:cs typeface="+mn-cs"/>
            </a:endParaRPr>
          </a:p>
        </p:txBody>
      </p:sp>
      <p:sp>
        <p:nvSpPr>
          <p:cNvPr id="3091" name="Line 19">
            <a:extLst>
              <a:ext uri="{FF2B5EF4-FFF2-40B4-BE49-F238E27FC236}">
                <a16:creationId xmlns:a16="http://schemas.microsoft.com/office/drawing/2014/main" id="{69EE66CC-7120-4794-A311-DF201131E61A}"/>
              </a:ext>
            </a:extLst>
          </p:cNvPr>
          <p:cNvSpPr>
            <a:spLocks noChangeShapeType="1"/>
          </p:cNvSpPr>
          <p:nvPr/>
        </p:nvSpPr>
        <p:spPr bwMode="auto">
          <a:xfrm>
            <a:off x="6353175" y="2133600"/>
            <a:ext cx="0" cy="1524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charset="0"/>
              <a:ea typeface="ＭＳ Ｐゴシック" charset="0"/>
              <a:cs typeface="+mn-cs"/>
            </a:endParaRPr>
          </a:p>
        </p:txBody>
      </p:sp>
      <p:sp>
        <p:nvSpPr>
          <p:cNvPr id="3092" name="Line 20">
            <a:extLst>
              <a:ext uri="{FF2B5EF4-FFF2-40B4-BE49-F238E27FC236}">
                <a16:creationId xmlns:a16="http://schemas.microsoft.com/office/drawing/2014/main" id="{31851448-18F1-45E2-AAB7-1A8C8A61C0A5}"/>
              </a:ext>
            </a:extLst>
          </p:cNvPr>
          <p:cNvSpPr>
            <a:spLocks noChangeShapeType="1"/>
          </p:cNvSpPr>
          <p:nvPr/>
        </p:nvSpPr>
        <p:spPr bwMode="auto">
          <a:xfrm>
            <a:off x="7086600" y="2133600"/>
            <a:ext cx="0" cy="1524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charset="0"/>
              <a:ea typeface="ＭＳ Ｐゴシック" charset="0"/>
              <a:cs typeface="+mn-cs"/>
            </a:endParaRPr>
          </a:p>
        </p:txBody>
      </p:sp>
      <p:sp>
        <p:nvSpPr>
          <p:cNvPr id="3093" name="Line 21">
            <a:extLst>
              <a:ext uri="{FF2B5EF4-FFF2-40B4-BE49-F238E27FC236}">
                <a16:creationId xmlns:a16="http://schemas.microsoft.com/office/drawing/2014/main" id="{0C67CB61-AFA3-457C-8E55-865B5E28FE5D}"/>
              </a:ext>
            </a:extLst>
          </p:cNvPr>
          <p:cNvSpPr>
            <a:spLocks noChangeShapeType="1"/>
          </p:cNvSpPr>
          <p:nvPr/>
        </p:nvSpPr>
        <p:spPr bwMode="auto">
          <a:xfrm>
            <a:off x="7467600" y="2133600"/>
            <a:ext cx="0" cy="1524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charset="0"/>
              <a:ea typeface="ＭＳ Ｐゴシック" charset="0"/>
              <a:cs typeface="+mn-cs"/>
            </a:endParaRPr>
          </a:p>
        </p:txBody>
      </p:sp>
      <p:sp>
        <p:nvSpPr>
          <p:cNvPr id="3094" name="Line 22">
            <a:extLst>
              <a:ext uri="{FF2B5EF4-FFF2-40B4-BE49-F238E27FC236}">
                <a16:creationId xmlns:a16="http://schemas.microsoft.com/office/drawing/2014/main" id="{5F8BAF02-097E-4F54-8EE5-F5659DBF8D03}"/>
              </a:ext>
            </a:extLst>
          </p:cNvPr>
          <p:cNvSpPr>
            <a:spLocks noChangeShapeType="1"/>
          </p:cNvSpPr>
          <p:nvPr/>
        </p:nvSpPr>
        <p:spPr bwMode="auto">
          <a:xfrm>
            <a:off x="8062913" y="2133600"/>
            <a:ext cx="0" cy="1524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charset="0"/>
              <a:ea typeface="ＭＳ Ｐゴシック" charset="0"/>
              <a:cs typeface="+mn-cs"/>
            </a:endParaRPr>
          </a:p>
        </p:txBody>
      </p:sp>
      <p:sp>
        <p:nvSpPr>
          <p:cNvPr id="3095" name="Text Box 23">
            <a:extLst>
              <a:ext uri="{FF2B5EF4-FFF2-40B4-BE49-F238E27FC236}">
                <a16:creationId xmlns:a16="http://schemas.microsoft.com/office/drawing/2014/main" id="{959A71C7-820A-4893-B84E-231327A24FE7}"/>
              </a:ext>
            </a:extLst>
          </p:cNvPr>
          <p:cNvSpPr txBox="1">
            <a:spLocks noChangeArrowheads="1"/>
          </p:cNvSpPr>
          <p:nvPr/>
        </p:nvSpPr>
        <p:spPr bwMode="auto">
          <a:xfrm>
            <a:off x="866775" y="2305050"/>
            <a:ext cx="5334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Times New Roman" charset="0"/>
                <a:ea typeface="ＭＳ Ｐゴシック" charset="0"/>
                <a:cs typeface="+mn-cs"/>
              </a:rPr>
              <a:t>10</a:t>
            </a:r>
          </a:p>
        </p:txBody>
      </p:sp>
      <p:sp>
        <p:nvSpPr>
          <p:cNvPr id="3096" name="Text Box 24">
            <a:extLst>
              <a:ext uri="{FF2B5EF4-FFF2-40B4-BE49-F238E27FC236}">
                <a16:creationId xmlns:a16="http://schemas.microsoft.com/office/drawing/2014/main" id="{033DE7F9-17E3-4C15-BF0C-8DB0AF7929CF}"/>
              </a:ext>
            </a:extLst>
          </p:cNvPr>
          <p:cNvSpPr txBox="1">
            <a:spLocks noChangeArrowheads="1"/>
          </p:cNvSpPr>
          <p:nvPr/>
        </p:nvSpPr>
        <p:spPr bwMode="auto">
          <a:xfrm>
            <a:off x="1800225" y="2314575"/>
            <a:ext cx="5334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Times New Roman" charset="0"/>
                <a:ea typeface="ＭＳ Ｐゴシック" charset="0"/>
                <a:cs typeface="+mn-cs"/>
              </a:rPr>
              <a:t>20</a:t>
            </a:r>
          </a:p>
        </p:txBody>
      </p:sp>
      <p:sp>
        <p:nvSpPr>
          <p:cNvPr id="3097" name="Text Box 25">
            <a:extLst>
              <a:ext uri="{FF2B5EF4-FFF2-40B4-BE49-F238E27FC236}">
                <a16:creationId xmlns:a16="http://schemas.microsoft.com/office/drawing/2014/main" id="{7EFD7A35-A397-4AE2-B9F7-D8B0B6D41AEE}"/>
              </a:ext>
            </a:extLst>
          </p:cNvPr>
          <p:cNvSpPr txBox="1">
            <a:spLocks noChangeArrowheads="1"/>
          </p:cNvSpPr>
          <p:nvPr/>
        </p:nvSpPr>
        <p:spPr bwMode="auto">
          <a:xfrm>
            <a:off x="2743200" y="2314575"/>
            <a:ext cx="5334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Times New Roman" charset="0"/>
                <a:ea typeface="ＭＳ Ｐゴシック" charset="0"/>
                <a:cs typeface="+mn-cs"/>
              </a:rPr>
              <a:t>20</a:t>
            </a:r>
          </a:p>
        </p:txBody>
      </p:sp>
      <p:sp>
        <p:nvSpPr>
          <p:cNvPr id="3098" name="Text Box 26">
            <a:extLst>
              <a:ext uri="{FF2B5EF4-FFF2-40B4-BE49-F238E27FC236}">
                <a16:creationId xmlns:a16="http://schemas.microsoft.com/office/drawing/2014/main" id="{55CC5C84-B8F2-41D0-8D6E-78C0A6C04FA8}"/>
              </a:ext>
            </a:extLst>
          </p:cNvPr>
          <p:cNvSpPr txBox="1">
            <a:spLocks noChangeArrowheads="1"/>
          </p:cNvSpPr>
          <p:nvPr/>
        </p:nvSpPr>
        <p:spPr bwMode="auto">
          <a:xfrm>
            <a:off x="3048000" y="2314575"/>
            <a:ext cx="5334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Times New Roman" charset="0"/>
                <a:ea typeface="ＭＳ Ｐゴシック" charset="0"/>
                <a:cs typeface="+mn-cs"/>
              </a:rPr>
              <a:t>10</a:t>
            </a:r>
          </a:p>
        </p:txBody>
      </p:sp>
      <p:sp>
        <p:nvSpPr>
          <p:cNvPr id="3099" name="Text Box 27">
            <a:extLst>
              <a:ext uri="{FF2B5EF4-FFF2-40B4-BE49-F238E27FC236}">
                <a16:creationId xmlns:a16="http://schemas.microsoft.com/office/drawing/2014/main" id="{3B4835D1-4EDB-4809-AF04-29D47B7E649A}"/>
              </a:ext>
            </a:extLst>
          </p:cNvPr>
          <p:cNvSpPr txBox="1">
            <a:spLocks noChangeArrowheads="1"/>
          </p:cNvSpPr>
          <p:nvPr/>
        </p:nvSpPr>
        <p:spPr bwMode="auto">
          <a:xfrm>
            <a:off x="4633913" y="2316163"/>
            <a:ext cx="5334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Times New Roman" charset="0"/>
                <a:ea typeface="ＭＳ Ｐゴシック" charset="0"/>
                <a:cs typeface="+mn-cs"/>
              </a:rPr>
              <a:t>10</a:t>
            </a:r>
          </a:p>
        </p:txBody>
      </p:sp>
      <p:sp>
        <p:nvSpPr>
          <p:cNvPr id="3100" name="Text Box 28">
            <a:extLst>
              <a:ext uri="{FF2B5EF4-FFF2-40B4-BE49-F238E27FC236}">
                <a16:creationId xmlns:a16="http://schemas.microsoft.com/office/drawing/2014/main" id="{3E66605B-7CB1-4225-89DA-71E658B87834}"/>
              </a:ext>
            </a:extLst>
          </p:cNvPr>
          <p:cNvSpPr txBox="1">
            <a:spLocks noChangeArrowheads="1"/>
          </p:cNvSpPr>
          <p:nvPr/>
        </p:nvSpPr>
        <p:spPr bwMode="auto">
          <a:xfrm>
            <a:off x="5319713" y="2305050"/>
            <a:ext cx="5334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Times New Roman" charset="0"/>
                <a:ea typeface="ＭＳ Ｐゴシック" charset="0"/>
                <a:cs typeface="+mn-cs"/>
              </a:rPr>
              <a:t>20</a:t>
            </a:r>
          </a:p>
        </p:txBody>
      </p:sp>
      <p:sp>
        <p:nvSpPr>
          <p:cNvPr id="3101" name="Text Box 29">
            <a:extLst>
              <a:ext uri="{FF2B5EF4-FFF2-40B4-BE49-F238E27FC236}">
                <a16:creationId xmlns:a16="http://schemas.microsoft.com/office/drawing/2014/main" id="{73E55C5D-7D67-4F2E-9964-B600E742A146}"/>
              </a:ext>
            </a:extLst>
          </p:cNvPr>
          <p:cNvSpPr txBox="1">
            <a:spLocks noChangeArrowheads="1"/>
          </p:cNvSpPr>
          <p:nvPr/>
        </p:nvSpPr>
        <p:spPr bwMode="auto">
          <a:xfrm>
            <a:off x="5672138" y="2305050"/>
            <a:ext cx="5334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Times New Roman" charset="0"/>
                <a:ea typeface="ＭＳ Ｐゴシック" charset="0"/>
                <a:cs typeface="+mn-cs"/>
              </a:rPr>
              <a:t>30</a:t>
            </a:r>
          </a:p>
        </p:txBody>
      </p:sp>
      <p:sp>
        <p:nvSpPr>
          <p:cNvPr id="3102" name="Text Box 30">
            <a:extLst>
              <a:ext uri="{FF2B5EF4-FFF2-40B4-BE49-F238E27FC236}">
                <a16:creationId xmlns:a16="http://schemas.microsoft.com/office/drawing/2014/main" id="{A015425D-1D2C-40C6-A613-F3EFEA24AB22}"/>
              </a:ext>
            </a:extLst>
          </p:cNvPr>
          <p:cNvSpPr txBox="1">
            <a:spLocks noChangeArrowheads="1"/>
          </p:cNvSpPr>
          <p:nvPr/>
        </p:nvSpPr>
        <p:spPr bwMode="auto">
          <a:xfrm>
            <a:off x="6172200" y="2305050"/>
            <a:ext cx="5334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Times New Roman" charset="0"/>
                <a:ea typeface="ＭＳ Ｐゴシック" charset="0"/>
                <a:cs typeface="+mn-cs"/>
              </a:rPr>
              <a:t>40</a:t>
            </a:r>
          </a:p>
        </p:txBody>
      </p:sp>
      <p:sp>
        <p:nvSpPr>
          <p:cNvPr id="3103" name="Text Box 31">
            <a:extLst>
              <a:ext uri="{FF2B5EF4-FFF2-40B4-BE49-F238E27FC236}">
                <a16:creationId xmlns:a16="http://schemas.microsoft.com/office/drawing/2014/main" id="{C755AEC2-0AD9-4931-A04D-C44B2886EECE}"/>
              </a:ext>
            </a:extLst>
          </p:cNvPr>
          <p:cNvSpPr txBox="1">
            <a:spLocks noChangeArrowheads="1"/>
          </p:cNvSpPr>
          <p:nvPr/>
        </p:nvSpPr>
        <p:spPr bwMode="auto">
          <a:xfrm>
            <a:off x="6886575" y="2316163"/>
            <a:ext cx="5334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Times New Roman" charset="0"/>
                <a:ea typeface="ＭＳ Ｐゴシック" charset="0"/>
                <a:cs typeface="+mn-cs"/>
              </a:rPr>
              <a:t>40</a:t>
            </a:r>
          </a:p>
        </p:txBody>
      </p:sp>
      <p:sp>
        <p:nvSpPr>
          <p:cNvPr id="3104" name="Text Box 32">
            <a:extLst>
              <a:ext uri="{FF2B5EF4-FFF2-40B4-BE49-F238E27FC236}">
                <a16:creationId xmlns:a16="http://schemas.microsoft.com/office/drawing/2014/main" id="{521FE5C7-3EB3-4D70-8EE1-8CFB3135269A}"/>
              </a:ext>
            </a:extLst>
          </p:cNvPr>
          <p:cNvSpPr txBox="1">
            <a:spLocks noChangeArrowheads="1"/>
          </p:cNvSpPr>
          <p:nvPr/>
        </p:nvSpPr>
        <p:spPr bwMode="auto">
          <a:xfrm>
            <a:off x="7300913" y="2316163"/>
            <a:ext cx="5334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Times New Roman" charset="0"/>
                <a:ea typeface="ＭＳ Ｐゴシック" charset="0"/>
                <a:cs typeface="+mn-cs"/>
              </a:rPr>
              <a:t>30</a:t>
            </a:r>
          </a:p>
        </p:txBody>
      </p:sp>
      <p:sp>
        <p:nvSpPr>
          <p:cNvPr id="3105" name="Text Box 33">
            <a:extLst>
              <a:ext uri="{FF2B5EF4-FFF2-40B4-BE49-F238E27FC236}">
                <a16:creationId xmlns:a16="http://schemas.microsoft.com/office/drawing/2014/main" id="{3579BF51-0943-4B2F-AA2B-2F98F7A34D3D}"/>
              </a:ext>
            </a:extLst>
          </p:cNvPr>
          <p:cNvSpPr txBox="1">
            <a:spLocks noChangeArrowheads="1"/>
          </p:cNvSpPr>
          <p:nvPr/>
        </p:nvSpPr>
        <p:spPr bwMode="auto">
          <a:xfrm>
            <a:off x="7848600" y="2314575"/>
            <a:ext cx="5334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Times New Roman" charset="0"/>
                <a:ea typeface="ＭＳ Ｐゴシック" charset="0"/>
                <a:cs typeface="+mn-cs"/>
              </a:rPr>
              <a:t>20</a:t>
            </a:r>
          </a:p>
        </p:txBody>
      </p:sp>
      <p:sp>
        <p:nvSpPr>
          <p:cNvPr id="3106" name="Text Box 34">
            <a:extLst>
              <a:ext uri="{FF2B5EF4-FFF2-40B4-BE49-F238E27FC236}">
                <a16:creationId xmlns:a16="http://schemas.microsoft.com/office/drawing/2014/main" id="{3AD9BA97-31E6-4151-BD37-78282DE1D337}"/>
              </a:ext>
            </a:extLst>
          </p:cNvPr>
          <p:cNvSpPr txBox="1">
            <a:spLocks noChangeArrowheads="1"/>
          </p:cNvSpPr>
          <p:nvPr/>
        </p:nvSpPr>
        <p:spPr bwMode="auto">
          <a:xfrm>
            <a:off x="1371600" y="0"/>
            <a:ext cx="6629400" cy="76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4400" b="1" i="0" u="none" strike="noStrike" kern="1200" cap="none" spc="0" normalizeH="0" baseline="0" noProof="0">
                <a:ln>
                  <a:noFill/>
                </a:ln>
                <a:solidFill>
                  <a:srgbClr val="000000"/>
                </a:solidFill>
                <a:effectLst/>
                <a:uLnTx/>
                <a:uFillTx/>
                <a:latin typeface="Times New Roman" charset="0"/>
                <a:ea typeface="ＭＳ Ｐゴシック" charset="0"/>
                <a:cs typeface="+mn-cs"/>
              </a:rPr>
              <a:t>Profiles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307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07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08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08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308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3085"/>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499"/>
                                          </p:stCondLst>
                                        </p:cTn>
                                        <p:tgtEl>
                                          <p:spTgt spid="3086"/>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499"/>
                                          </p:stCondLst>
                                        </p:cTn>
                                        <p:tgtEl>
                                          <p:spTgt spid="3087"/>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499"/>
                                          </p:stCondLst>
                                        </p:cTn>
                                        <p:tgtEl>
                                          <p:spTgt spid="3088"/>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499"/>
                                          </p:stCondLst>
                                        </p:cTn>
                                        <p:tgtEl>
                                          <p:spTgt spid="3089"/>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499"/>
                                          </p:stCondLst>
                                        </p:cTn>
                                        <p:tgtEl>
                                          <p:spTgt spid="3090"/>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499"/>
                                          </p:stCondLst>
                                        </p:cTn>
                                        <p:tgtEl>
                                          <p:spTgt spid="3091"/>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499"/>
                                          </p:stCondLst>
                                        </p:cTn>
                                        <p:tgtEl>
                                          <p:spTgt spid="3092"/>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499"/>
                                          </p:stCondLst>
                                        </p:cTn>
                                        <p:tgtEl>
                                          <p:spTgt spid="3093"/>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499"/>
                                          </p:stCondLst>
                                        </p:cTn>
                                        <p:tgtEl>
                                          <p:spTgt spid="3094"/>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grpId="0" nodeType="clickEffect">
                                  <p:stCondLst>
                                    <p:cond delay="0"/>
                                  </p:stCondLst>
                                  <p:childTnLst>
                                    <p:set>
                                      <p:cBhvr>
                                        <p:cTn id="66" dur="1" fill="hold">
                                          <p:stCondLst>
                                            <p:cond delay="499"/>
                                          </p:stCondLst>
                                        </p:cTn>
                                        <p:tgtEl>
                                          <p:spTgt spid="3081"/>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grpId="0" nodeType="clickEffect">
                                  <p:stCondLst>
                                    <p:cond delay="0"/>
                                  </p:stCondLst>
                                  <p:childTnLst>
                                    <p:set>
                                      <p:cBhvr>
                                        <p:cTn id="70" dur="1" fill="hold">
                                          <p:stCondLst>
                                            <p:cond delay="499"/>
                                          </p:stCondLst>
                                        </p:cTn>
                                        <p:tgtEl>
                                          <p:spTgt spid="3095"/>
                                        </p:tgtEl>
                                        <p:attrNameLst>
                                          <p:attrName>style.visibility</p:attrName>
                                        </p:attrNameLst>
                                      </p:cBhvr>
                                      <p:to>
                                        <p:strVal val="visible"/>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1" presetClass="entr" presetSubtype="0" fill="hold" grpId="0" nodeType="clickEffect">
                                  <p:stCondLst>
                                    <p:cond delay="0"/>
                                  </p:stCondLst>
                                  <p:childTnLst>
                                    <p:set>
                                      <p:cBhvr>
                                        <p:cTn id="74" dur="1" fill="hold">
                                          <p:stCondLst>
                                            <p:cond delay="499"/>
                                          </p:stCondLst>
                                        </p:cTn>
                                        <p:tgtEl>
                                          <p:spTgt spid="3096"/>
                                        </p:tgtEl>
                                        <p:attrNameLst>
                                          <p:attrName>style.visibility</p:attrName>
                                        </p:attrNameLst>
                                      </p:cBhvr>
                                      <p:to>
                                        <p:strVal val="visible"/>
                                      </p:to>
                                    </p:set>
                                  </p:childTnLst>
                                </p:cTn>
                              </p:par>
                            </p:childTnLst>
                          </p:cTn>
                        </p:par>
                      </p:childTnLst>
                    </p:cTn>
                  </p:par>
                  <p:par>
                    <p:cTn id="75" fill="hold" nodeType="clickPar">
                      <p:stCondLst>
                        <p:cond delay="indefinite"/>
                      </p:stCondLst>
                      <p:childTnLst>
                        <p:par>
                          <p:cTn id="76" fill="hold" nodeType="withGroup">
                            <p:stCondLst>
                              <p:cond delay="0"/>
                            </p:stCondLst>
                            <p:childTnLst>
                              <p:par>
                                <p:cTn id="77" presetID="1" presetClass="entr" presetSubtype="0" fill="hold" grpId="0" nodeType="clickEffect">
                                  <p:stCondLst>
                                    <p:cond delay="0"/>
                                  </p:stCondLst>
                                  <p:childTnLst>
                                    <p:set>
                                      <p:cBhvr>
                                        <p:cTn id="78" dur="1" fill="hold">
                                          <p:stCondLst>
                                            <p:cond delay="499"/>
                                          </p:stCondLst>
                                        </p:cTn>
                                        <p:tgtEl>
                                          <p:spTgt spid="3097"/>
                                        </p:tgtEl>
                                        <p:attrNameLst>
                                          <p:attrName>style.visibility</p:attrName>
                                        </p:attrNameLst>
                                      </p:cBhvr>
                                      <p:to>
                                        <p:strVal val="visible"/>
                                      </p:to>
                                    </p:set>
                                  </p:childTnLst>
                                </p:cTn>
                              </p:par>
                            </p:childTnLst>
                          </p:cTn>
                        </p:par>
                      </p:childTnLst>
                    </p:cTn>
                  </p:par>
                  <p:par>
                    <p:cTn id="79" fill="hold" nodeType="clickPar">
                      <p:stCondLst>
                        <p:cond delay="indefinite"/>
                      </p:stCondLst>
                      <p:childTnLst>
                        <p:par>
                          <p:cTn id="80" fill="hold" nodeType="withGroup">
                            <p:stCondLst>
                              <p:cond delay="0"/>
                            </p:stCondLst>
                            <p:childTnLst>
                              <p:par>
                                <p:cTn id="81" presetID="1" presetClass="entr" presetSubtype="0" fill="hold" grpId="0" nodeType="clickEffect">
                                  <p:stCondLst>
                                    <p:cond delay="0"/>
                                  </p:stCondLst>
                                  <p:childTnLst>
                                    <p:set>
                                      <p:cBhvr>
                                        <p:cTn id="82" dur="1" fill="hold">
                                          <p:stCondLst>
                                            <p:cond delay="499"/>
                                          </p:stCondLst>
                                        </p:cTn>
                                        <p:tgtEl>
                                          <p:spTgt spid="3098"/>
                                        </p:tgtEl>
                                        <p:attrNameLst>
                                          <p:attrName>style.visibility</p:attrName>
                                        </p:attrNameLst>
                                      </p:cBhvr>
                                      <p:to>
                                        <p:strVal val="visible"/>
                                      </p:to>
                                    </p:set>
                                  </p:childTnLst>
                                </p:cTn>
                              </p:par>
                            </p:childTnLst>
                          </p:cTn>
                        </p:par>
                      </p:childTnLst>
                    </p:cTn>
                  </p:par>
                  <p:par>
                    <p:cTn id="83" fill="hold" nodeType="clickPar">
                      <p:stCondLst>
                        <p:cond delay="indefinite"/>
                      </p:stCondLst>
                      <p:childTnLst>
                        <p:par>
                          <p:cTn id="84" fill="hold" nodeType="withGroup">
                            <p:stCondLst>
                              <p:cond delay="0"/>
                            </p:stCondLst>
                            <p:childTnLst>
                              <p:par>
                                <p:cTn id="85" presetID="1" presetClass="entr" presetSubtype="0" fill="hold" grpId="0" nodeType="clickEffect">
                                  <p:stCondLst>
                                    <p:cond delay="0"/>
                                  </p:stCondLst>
                                  <p:childTnLst>
                                    <p:set>
                                      <p:cBhvr>
                                        <p:cTn id="86" dur="1" fill="hold">
                                          <p:stCondLst>
                                            <p:cond delay="499"/>
                                          </p:stCondLst>
                                        </p:cTn>
                                        <p:tgtEl>
                                          <p:spTgt spid="3099"/>
                                        </p:tgtEl>
                                        <p:attrNameLst>
                                          <p:attrName>style.visibility</p:attrName>
                                        </p:attrNameLst>
                                      </p:cBhvr>
                                      <p:to>
                                        <p:strVal val="visible"/>
                                      </p:to>
                                    </p:set>
                                  </p:childTnLst>
                                </p:cTn>
                              </p:par>
                            </p:childTnLst>
                          </p:cTn>
                        </p:par>
                      </p:childTnLst>
                    </p:cTn>
                  </p:par>
                  <p:par>
                    <p:cTn id="87" fill="hold" nodeType="clickPar">
                      <p:stCondLst>
                        <p:cond delay="indefinite"/>
                      </p:stCondLst>
                      <p:childTnLst>
                        <p:par>
                          <p:cTn id="88" fill="hold" nodeType="withGroup">
                            <p:stCondLst>
                              <p:cond delay="0"/>
                            </p:stCondLst>
                            <p:childTnLst>
                              <p:par>
                                <p:cTn id="89" presetID="1" presetClass="entr" presetSubtype="0" fill="hold" grpId="0" nodeType="clickEffect">
                                  <p:stCondLst>
                                    <p:cond delay="0"/>
                                  </p:stCondLst>
                                  <p:childTnLst>
                                    <p:set>
                                      <p:cBhvr>
                                        <p:cTn id="90" dur="1" fill="hold">
                                          <p:stCondLst>
                                            <p:cond delay="499"/>
                                          </p:stCondLst>
                                        </p:cTn>
                                        <p:tgtEl>
                                          <p:spTgt spid="3100"/>
                                        </p:tgtEl>
                                        <p:attrNameLst>
                                          <p:attrName>style.visibility</p:attrName>
                                        </p:attrNameLst>
                                      </p:cBhvr>
                                      <p:to>
                                        <p:strVal val="visible"/>
                                      </p:to>
                                    </p:set>
                                  </p:childTnLst>
                                </p:cTn>
                              </p:par>
                            </p:childTnLst>
                          </p:cTn>
                        </p:par>
                      </p:childTnLst>
                    </p:cTn>
                  </p:par>
                  <p:par>
                    <p:cTn id="91" fill="hold" nodeType="clickPar">
                      <p:stCondLst>
                        <p:cond delay="indefinite"/>
                      </p:stCondLst>
                      <p:childTnLst>
                        <p:par>
                          <p:cTn id="92" fill="hold" nodeType="withGroup">
                            <p:stCondLst>
                              <p:cond delay="0"/>
                            </p:stCondLst>
                            <p:childTnLst>
                              <p:par>
                                <p:cTn id="93" presetID="1" presetClass="entr" presetSubtype="0" fill="hold" grpId="0" nodeType="clickEffect">
                                  <p:stCondLst>
                                    <p:cond delay="0"/>
                                  </p:stCondLst>
                                  <p:childTnLst>
                                    <p:set>
                                      <p:cBhvr>
                                        <p:cTn id="94" dur="1" fill="hold">
                                          <p:stCondLst>
                                            <p:cond delay="499"/>
                                          </p:stCondLst>
                                        </p:cTn>
                                        <p:tgtEl>
                                          <p:spTgt spid="3101"/>
                                        </p:tgtEl>
                                        <p:attrNameLst>
                                          <p:attrName>style.visibility</p:attrName>
                                        </p:attrNameLst>
                                      </p:cBhvr>
                                      <p:to>
                                        <p:strVal val="visible"/>
                                      </p:to>
                                    </p:set>
                                  </p:childTnLst>
                                </p:cTn>
                              </p:par>
                            </p:childTnLst>
                          </p:cTn>
                        </p:par>
                      </p:childTnLst>
                    </p:cTn>
                  </p:par>
                  <p:par>
                    <p:cTn id="95" fill="hold" nodeType="clickPar">
                      <p:stCondLst>
                        <p:cond delay="indefinite"/>
                      </p:stCondLst>
                      <p:childTnLst>
                        <p:par>
                          <p:cTn id="96" fill="hold" nodeType="withGroup">
                            <p:stCondLst>
                              <p:cond delay="0"/>
                            </p:stCondLst>
                            <p:childTnLst>
                              <p:par>
                                <p:cTn id="97" presetID="1" presetClass="entr" presetSubtype="0" fill="hold" grpId="0" nodeType="clickEffect">
                                  <p:stCondLst>
                                    <p:cond delay="0"/>
                                  </p:stCondLst>
                                  <p:childTnLst>
                                    <p:set>
                                      <p:cBhvr>
                                        <p:cTn id="98" dur="1" fill="hold">
                                          <p:stCondLst>
                                            <p:cond delay="499"/>
                                          </p:stCondLst>
                                        </p:cTn>
                                        <p:tgtEl>
                                          <p:spTgt spid="3102"/>
                                        </p:tgtEl>
                                        <p:attrNameLst>
                                          <p:attrName>style.visibility</p:attrName>
                                        </p:attrNameLst>
                                      </p:cBhvr>
                                      <p:to>
                                        <p:strVal val="visible"/>
                                      </p:to>
                                    </p:set>
                                  </p:childTnLst>
                                </p:cTn>
                              </p:par>
                            </p:childTnLst>
                          </p:cTn>
                        </p:par>
                      </p:childTnLst>
                    </p:cTn>
                  </p:par>
                  <p:par>
                    <p:cTn id="99" fill="hold" nodeType="clickPar">
                      <p:stCondLst>
                        <p:cond delay="indefinite"/>
                      </p:stCondLst>
                      <p:childTnLst>
                        <p:par>
                          <p:cTn id="100" fill="hold" nodeType="withGroup">
                            <p:stCondLst>
                              <p:cond delay="0"/>
                            </p:stCondLst>
                            <p:childTnLst>
                              <p:par>
                                <p:cTn id="101" presetID="1" presetClass="entr" presetSubtype="0" fill="hold" grpId="0" nodeType="clickEffect">
                                  <p:stCondLst>
                                    <p:cond delay="0"/>
                                  </p:stCondLst>
                                  <p:childTnLst>
                                    <p:set>
                                      <p:cBhvr>
                                        <p:cTn id="102" dur="1" fill="hold">
                                          <p:stCondLst>
                                            <p:cond delay="499"/>
                                          </p:stCondLst>
                                        </p:cTn>
                                        <p:tgtEl>
                                          <p:spTgt spid="3103"/>
                                        </p:tgtEl>
                                        <p:attrNameLst>
                                          <p:attrName>style.visibility</p:attrName>
                                        </p:attrNameLst>
                                      </p:cBhvr>
                                      <p:to>
                                        <p:strVal val="visible"/>
                                      </p:to>
                                    </p:set>
                                  </p:childTnLst>
                                </p:cTn>
                              </p:par>
                            </p:childTnLst>
                          </p:cTn>
                        </p:par>
                      </p:childTnLst>
                    </p:cTn>
                  </p:par>
                  <p:par>
                    <p:cTn id="103" fill="hold" nodeType="clickPar">
                      <p:stCondLst>
                        <p:cond delay="indefinite"/>
                      </p:stCondLst>
                      <p:childTnLst>
                        <p:par>
                          <p:cTn id="104" fill="hold" nodeType="withGroup">
                            <p:stCondLst>
                              <p:cond delay="0"/>
                            </p:stCondLst>
                            <p:childTnLst>
                              <p:par>
                                <p:cTn id="105" presetID="1" presetClass="entr" presetSubtype="0" fill="hold" grpId="0" nodeType="clickEffect">
                                  <p:stCondLst>
                                    <p:cond delay="0"/>
                                  </p:stCondLst>
                                  <p:childTnLst>
                                    <p:set>
                                      <p:cBhvr>
                                        <p:cTn id="106" dur="1" fill="hold">
                                          <p:stCondLst>
                                            <p:cond delay="499"/>
                                          </p:stCondLst>
                                        </p:cTn>
                                        <p:tgtEl>
                                          <p:spTgt spid="3104"/>
                                        </p:tgtEl>
                                        <p:attrNameLst>
                                          <p:attrName>style.visibility</p:attrName>
                                        </p:attrNameLst>
                                      </p:cBhvr>
                                      <p:to>
                                        <p:strVal val="visible"/>
                                      </p:to>
                                    </p:set>
                                  </p:childTnLst>
                                </p:cTn>
                              </p:par>
                            </p:childTnLst>
                          </p:cTn>
                        </p:par>
                      </p:childTnLst>
                    </p:cTn>
                  </p:par>
                  <p:par>
                    <p:cTn id="107" fill="hold" nodeType="clickPar">
                      <p:stCondLst>
                        <p:cond delay="indefinite"/>
                      </p:stCondLst>
                      <p:childTnLst>
                        <p:par>
                          <p:cTn id="108" fill="hold" nodeType="withGroup">
                            <p:stCondLst>
                              <p:cond delay="0"/>
                            </p:stCondLst>
                            <p:childTnLst>
                              <p:par>
                                <p:cTn id="109" presetID="1" presetClass="entr" presetSubtype="0" fill="hold" grpId="0" nodeType="clickEffect">
                                  <p:stCondLst>
                                    <p:cond delay="0"/>
                                  </p:stCondLst>
                                  <p:childTnLst>
                                    <p:set>
                                      <p:cBhvr>
                                        <p:cTn id="110" dur="1" fill="hold">
                                          <p:stCondLst>
                                            <p:cond delay="499"/>
                                          </p:stCondLst>
                                        </p:cTn>
                                        <p:tgtEl>
                                          <p:spTgt spid="31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9" grpId="0" autoUpdateAnimBg="0"/>
      <p:bldP spid="3080" grpId="0" autoUpdateAnimBg="0"/>
      <p:bldP spid="3081" grpId="0" autoUpdateAnimBg="0"/>
      <p:bldP spid="3083" grpId="0" animBg="1"/>
      <p:bldP spid="3095" grpId="0" autoUpdateAnimBg="0"/>
      <p:bldP spid="3096" grpId="0" autoUpdateAnimBg="0"/>
      <p:bldP spid="3097" grpId="0" autoUpdateAnimBg="0"/>
      <p:bldP spid="3098" grpId="0" autoUpdateAnimBg="0"/>
      <p:bldP spid="3099" grpId="0" autoUpdateAnimBg="0"/>
      <p:bldP spid="3100" grpId="0" autoUpdateAnimBg="0"/>
      <p:bldP spid="3101" grpId="0" autoUpdateAnimBg="0"/>
      <p:bldP spid="3102" grpId="0" autoUpdateAnimBg="0"/>
      <p:bldP spid="3103" grpId="0" autoUpdateAnimBg="0"/>
      <p:bldP spid="3104" grpId="0" autoUpdateAnimBg="0"/>
      <p:bldP spid="3105"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8" name="Object 2">
            <a:extLst>
              <a:ext uri="{FF2B5EF4-FFF2-40B4-BE49-F238E27FC236}">
                <a16:creationId xmlns:a16="http://schemas.microsoft.com/office/drawing/2014/main" id="{07C365CD-A9CF-4C69-B391-15E3194CEC87}"/>
              </a:ext>
            </a:extLst>
          </p:cNvPr>
          <p:cNvGraphicFramePr>
            <a:graphicFrameLocks noChangeAspect="1"/>
          </p:cNvGraphicFramePr>
          <p:nvPr/>
        </p:nvGraphicFramePr>
        <p:xfrm>
          <a:off x="-333375" y="381000"/>
          <a:ext cx="8963025" cy="2638425"/>
        </p:xfrm>
        <a:graphic>
          <a:graphicData uri="http://schemas.openxmlformats.org/presentationml/2006/ole">
            <mc:AlternateContent xmlns:mc="http://schemas.openxmlformats.org/markup-compatibility/2006">
              <mc:Choice xmlns:v="urn:schemas-microsoft-com:vml" Requires="v">
                <p:oleObj spid="_x0000_s2050" name="Bitmap Image" r:id="rId3" imgW="6668431" imgH="1961905" progId="Paint.Picture">
                  <p:embed/>
                </p:oleObj>
              </mc:Choice>
              <mc:Fallback>
                <p:oleObj name="Bitmap Image" r:id="rId3" imgW="6668431" imgH="1961905" progId="Paint.Picture">
                  <p:embed/>
                  <p:pic>
                    <p:nvPicPr>
                      <p:cNvPr id="4098" name="Object 2">
                        <a:extLst>
                          <a:ext uri="{FF2B5EF4-FFF2-40B4-BE49-F238E27FC236}">
                            <a16:creationId xmlns:a16="http://schemas.microsoft.com/office/drawing/2014/main" id="{07C365CD-A9CF-4C69-B391-15E3194CEC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3375" y="381000"/>
                        <a:ext cx="8963025" cy="2638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grpSp>
        <p:nvGrpSpPr>
          <p:cNvPr id="4122" name="Group 26">
            <a:extLst>
              <a:ext uri="{FF2B5EF4-FFF2-40B4-BE49-F238E27FC236}">
                <a16:creationId xmlns:a16="http://schemas.microsoft.com/office/drawing/2014/main" id="{D62E847B-116B-4A33-9E4F-5DCD84BCDB61}"/>
              </a:ext>
            </a:extLst>
          </p:cNvPr>
          <p:cNvGrpSpPr>
            <a:grpSpLocks/>
          </p:cNvGrpSpPr>
          <p:nvPr/>
        </p:nvGrpSpPr>
        <p:grpSpPr bwMode="auto">
          <a:xfrm>
            <a:off x="762000" y="2133600"/>
            <a:ext cx="8153400" cy="1828800"/>
            <a:chOff x="480" y="1824"/>
            <a:chExt cx="5136" cy="1152"/>
          </a:xfrm>
        </p:grpSpPr>
        <p:sp>
          <p:nvSpPr>
            <p:cNvPr id="4099" name="Rectangle 3">
              <a:extLst>
                <a:ext uri="{FF2B5EF4-FFF2-40B4-BE49-F238E27FC236}">
                  <a16:creationId xmlns:a16="http://schemas.microsoft.com/office/drawing/2014/main" id="{5C4B6B5F-B35A-4D66-AED0-155499954344}"/>
                </a:ext>
              </a:extLst>
            </p:cNvPr>
            <p:cNvSpPr>
              <a:spLocks noChangeArrowheads="1"/>
            </p:cNvSpPr>
            <p:nvPr/>
          </p:nvSpPr>
          <p:spPr bwMode="auto">
            <a:xfrm>
              <a:off x="480" y="1824"/>
              <a:ext cx="5136" cy="115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charset="0"/>
                <a:ea typeface="ＭＳ Ｐゴシック" charset="0"/>
                <a:cs typeface="+mn-cs"/>
              </a:endParaRPr>
            </a:p>
          </p:txBody>
        </p:sp>
        <p:sp>
          <p:nvSpPr>
            <p:cNvPr id="4100" name="Line 4">
              <a:extLst>
                <a:ext uri="{FF2B5EF4-FFF2-40B4-BE49-F238E27FC236}">
                  <a16:creationId xmlns:a16="http://schemas.microsoft.com/office/drawing/2014/main" id="{A11CCFD1-C2E8-46EF-B094-DF48F6EB811D}"/>
                </a:ext>
              </a:extLst>
            </p:cNvPr>
            <p:cNvSpPr>
              <a:spLocks noChangeShapeType="1"/>
            </p:cNvSpPr>
            <p:nvPr/>
          </p:nvSpPr>
          <p:spPr bwMode="auto">
            <a:xfrm>
              <a:off x="750" y="1833"/>
              <a:ext cx="0" cy="96"/>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charset="0"/>
                <a:ea typeface="ＭＳ Ｐゴシック" charset="0"/>
                <a:cs typeface="+mn-cs"/>
              </a:endParaRPr>
            </a:p>
          </p:txBody>
        </p:sp>
        <p:sp>
          <p:nvSpPr>
            <p:cNvPr id="4101" name="Line 5">
              <a:extLst>
                <a:ext uri="{FF2B5EF4-FFF2-40B4-BE49-F238E27FC236}">
                  <a16:creationId xmlns:a16="http://schemas.microsoft.com/office/drawing/2014/main" id="{7F1122FD-5439-437D-8A99-4E9889EB8EE4}"/>
                </a:ext>
              </a:extLst>
            </p:cNvPr>
            <p:cNvSpPr>
              <a:spLocks noChangeShapeType="1"/>
            </p:cNvSpPr>
            <p:nvPr/>
          </p:nvSpPr>
          <p:spPr bwMode="auto">
            <a:xfrm>
              <a:off x="1335" y="1833"/>
              <a:ext cx="0" cy="96"/>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charset="0"/>
                <a:ea typeface="ＭＳ Ｐゴシック" charset="0"/>
                <a:cs typeface="+mn-cs"/>
              </a:endParaRPr>
            </a:p>
          </p:txBody>
        </p:sp>
        <p:sp>
          <p:nvSpPr>
            <p:cNvPr id="4102" name="Line 6">
              <a:extLst>
                <a:ext uri="{FF2B5EF4-FFF2-40B4-BE49-F238E27FC236}">
                  <a16:creationId xmlns:a16="http://schemas.microsoft.com/office/drawing/2014/main" id="{8BBEC561-5337-4AD0-89F4-64FAC17643C3}"/>
                </a:ext>
              </a:extLst>
            </p:cNvPr>
            <p:cNvSpPr>
              <a:spLocks noChangeShapeType="1"/>
            </p:cNvSpPr>
            <p:nvPr/>
          </p:nvSpPr>
          <p:spPr bwMode="auto">
            <a:xfrm>
              <a:off x="1938" y="1833"/>
              <a:ext cx="0" cy="96"/>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charset="0"/>
                <a:ea typeface="ＭＳ Ｐゴシック" charset="0"/>
                <a:cs typeface="+mn-cs"/>
              </a:endParaRPr>
            </a:p>
          </p:txBody>
        </p:sp>
        <p:sp>
          <p:nvSpPr>
            <p:cNvPr id="4103" name="Line 7">
              <a:extLst>
                <a:ext uri="{FF2B5EF4-FFF2-40B4-BE49-F238E27FC236}">
                  <a16:creationId xmlns:a16="http://schemas.microsoft.com/office/drawing/2014/main" id="{068ED837-99F8-4894-B423-B62CD492BE16}"/>
                </a:ext>
              </a:extLst>
            </p:cNvPr>
            <p:cNvSpPr>
              <a:spLocks noChangeShapeType="1"/>
            </p:cNvSpPr>
            <p:nvPr/>
          </p:nvSpPr>
          <p:spPr bwMode="auto">
            <a:xfrm>
              <a:off x="2139" y="1833"/>
              <a:ext cx="0" cy="96"/>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charset="0"/>
                <a:ea typeface="ＭＳ Ｐゴシック" charset="0"/>
                <a:cs typeface="+mn-cs"/>
              </a:endParaRPr>
            </a:p>
          </p:txBody>
        </p:sp>
        <p:sp>
          <p:nvSpPr>
            <p:cNvPr id="4104" name="Line 8">
              <a:extLst>
                <a:ext uri="{FF2B5EF4-FFF2-40B4-BE49-F238E27FC236}">
                  <a16:creationId xmlns:a16="http://schemas.microsoft.com/office/drawing/2014/main" id="{5A4D4A61-95DA-4D3A-903A-8936923EFCF8}"/>
                </a:ext>
              </a:extLst>
            </p:cNvPr>
            <p:cNvSpPr>
              <a:spLocks noChangeShapeType="1"/>
            </p:cNvSpPr>
            <p:nvPr/>
          </p:nvSpPr>
          <p:spPr bwMode="auto">
            <a:xfrm>
              <a:off x="3141" y="1833"/>
              <a:ext cx="0" cy="96"/>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charset="0"/>
                <a:ea typeface="ＭＳ Ｐゴシック" charset="0"/>
                <a:cs typeface="+mn-cs"/>
              </a:endParaRPr>
            </a:p>
          </p:txBody>
        </p:sp>
        <p:sp>
          <p:nvSpPr>
            <p:cNvPr id="4105" name="Line 9">
              <a:extLst>
                <a:ext uri="{FF2B5EF4-FFF2-40B4-BE49-F238E27FC236}">
                  <a16:creationId xmlns:a16="http://schemas.microsoft.com/office/drawing/2014/main" id="{1C7A7D18-9A5B-4133-9C58-0E3D389FCBCD}"/>
                </a:ext>
              </a:extLst>
            </p:cNvPr>
            <p:cNvSpPr>
              <a:spLocks noChangeShapeType="1"/>
            </p:cNvSpPr>
            <p:nvPr/>
          </p:nvSpPr>
          <p:spPr bwMode="auto">
            <a:xfrm>
              <a:off x="3561" y="1833"/>
              <a:ext cx="0" cy="96"/>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charset="0"/>
                <a:ea typeface="ＭＳ Ｐゴシック" charset="0"/>
                <a:cs typeface="+mn-cs"/>
              </a:endParaRPr>
            </a:p>
          </p:txBody>
        </p:sp>
        <p:sp>
          <p:nvSpPr>
            <p:cNvPr id="4106" name="Line 10">
              <a:extLst>
                <a:ext uri="{FF2B5EF4-FFF2-40B4-BE49-F238E27FC236}">
                  <a16:creationId xmlns:a16="http://schemas.microsoft.com/office/drawing/2014/main" id="{C3A02E54-4B19-44E9-885E-31DEC1EA723C}"/>
                </a:ext>
              </a:extLst>
            </p:cNvPr>
            <p:cNvSpPr>
              <a:spLocks noChangeShapeType="1"/>
            </p:cNvSpPr>
            <p:nvPr/>
          </p:nvSpPr>
          <p:spPr bwMode="auto">
            <a:xfrm>
              <a:off x="3771" y="1833"/>
              <a:ext cx="0" cy="96"/>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charset="0"/>
                <a:ea typeface="ＭＳ Ｐゴシック" charset="0"/>
                <a:cs typeface="+mn-cs"/>
              </a:endParaRPr>
            </a:p>
          </p:txBody>
        </p:sp>
        <p:sp>
          <p:nvSpPr>
            <p:cNvPr id="4107" name="Line 11">
              <a:extLst>
                <a:ext uri="{FF2B5EF4-FFF2-40B4-BE49-F238E27FC236}">
                  <a16:creationId xmlns:a16="http://schemas.microsoft.com/office/drawing/2014/main" id="{9DF62A83-88C9-447B-BD9F-678F31022844}"/>
                </a:ext>
              </a:extLst>
            </p:cNvPr>
            <p:cNvSpPr>
              <a:spLocks noChangeShapeType="1"/>
            </p:cNvSpPr>
            <p:nvPr/>
          </p:nvSpPr>
          <p:spPr bwMode="auto">
            <a:xfrm>
              <a:off x="4098" y="1833"/>
              <a:ext cx="0" cy="96"/>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charset="0"/>
                <a:ea typeface="ＭＳ Ｐゴシック" charset="0"/>
                <a:cs typeface="+mn-cs"/>
              </a:endParaRPr>
            </a:p>
          </p:txBody>
        </p:sp>
        <p:sp>
          <p:nvSpPr>
            <p:cNvPr id="4108" name="Line 12">
              <a:extLst>
                <a:ext uri="{FF2B5EF4-FFF2-40B4-BE49-F238E27FC236}">
                  <a16:creationId xmlns:a16="http://schemas.microsoft.com/office/drawing/2014/main" id="{96BC9775-5954-424E-B073-595AB0F2E6B5}"/>
                </a:ext>
              </a:extLst>
            </p:cNvPr>
            <p:cNvSpPr>
              <a:spLocks noChangeShapeType="1"/>
            </p:cNvSpPr>
            <p:nvPr/>
          </p:nvSpPr>
          <p:spPr bwMode="auto">
            <a:xfrm>
              <a:off x="4560" y="1833"/>
              <a:ext cx="0" cy="96"/>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charset="0"/>
                <a:ea typeface="ＭＳ Ｐゴシック" charset="0"/>
                <a:cs typeface="+mn-cs"/>
              </a:endParaRPr>
            </a:p>
          </p:txBody>
        </p:sp>
        <p:sp>
          <p:nvSpPr>
            <p:cNvPr id="4109" name="Line 13">
              <a:extLst>
                <a:ext uri="{FF2B5EF4-FFF2-40B4-BE49-F238E27FC236}">
                  <a16:creationId xmlns:a16="http://schemas.microsoft.com/office/drawing/2014/main" id="{C10D7AFB-563B-4DE5-B675-319D060E5C66}"/>
                </a:ext>
              </a:extLst>
            </p:cNvPr>
            <p:cNvSpPr>
              <a:spLocks noChangeShapeType="1"/>
            </p:cNvSpPr>
            <p:nvPr/>
          </p:nvSpPr>
          <p:spPr bwMode="auto">
            <a:xfrm>
              <a:off x="4800" y="1833"/>
              <a:ext cx="0" cy="96"/>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charset="0"/>
                <a:ea typeface="ＭＳ Ｐゴシック" charset="0"/>
                <a:cs typeface="+mn-cs"/>
              </a:endParaRPr>
            </a:p>
          </p:txBody>
        </p:sp>
        <p:sp>
          <p:nvSpPr>
            <p:cNvPr id="4110" name="Line 14">
              <a:extLst>
                <a:ext uri="{FF2B5EF4-FFF2-40B4-BE49-F238E27FC236}">
                  <a16:creationId xmlns:a16="http://schemas.microsoft.com/office/drawing/2014/main" id="{B1E2D9C0-B2F2-4CDF-9F32-14D219B4E048}"/>
                </a:ext>
              </a:extLst>
            </p:cNvPr>
            <p:cNvSpPr>
              <a:spLocks noChangeShapeType="1"/>
            </p:cNvSpPr>
            <p:nvPr/>
          </p:nvSpPr>
          <p:spPr bwMode="auto">
            <a:xfrm>
              <a:off x="5175" y="1833"/>
              <a:ext cx="0" cy="96"/>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charset="0"/>
                <a:ea typeface="ＭＳ Ｐゴシック" charset="0"/>
                <a:cs typeface="+mn-cs"/>
              </a:endParaRPr>
            </a:p>
          </p:txBody>
        </p:sp>
        <p:sp>
          <p:nvSpPr>
            <p:cNvPr id="4111" name="Text Box 15">
              <a:extLst>
                <a:ext uri="{FF2B5EF4-FFF2-40B4-BE49-F238E27FC236}">
                  <a16:creationId xmlns:a16="http://schemas.microsoft.com/office/drawing/2014/main" id="{2BEC7A65-5BAA-4677-B62A-5BEE8B7D142C}"/>
                </a:ext>
              </a:extLst>
            </p:cNvPr>
            <p:cNvSpPr txBox="1">
              <a:spLocks noChangeArrowheads="1"/>
            </p:cNvSpPr>
            <p:nvPr/>
          </p:nvSpPr>
          <p:spPr bwMode="auto">
            <a:xfrm>
              <a:off x="642" y="1941"/>
              <a:ext cx="336"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Times New Roman" charset="0"/>
                  <a:ea typeface="ＭＳ Ｐゴシック" charset="0"/>
                  <a:cs typeface="+mn-cs"/>
                </a:rPr>
                <a:t>10</a:t>
              </a:r>
            </a:p>
          </p:txBody>
        </p:sp>
        <p:sp>
          <p:nvSpPr>
            <p:cNvPr id="4112" name="Text Box 16">
              <a:extLst>
                <a:ext uri="{FF2B5EF4-FFF2-40B4-BE49-F238E27FC236}">
                  <a16:creationId xmlns:a16="http://schemas.microsoft.com/office/drawing/2014/main" id="{BED355E0-BBB9-420F-8473-A1A17A8E6A02}"/>
                </a:ext>
              </a:extLst>
            </p:cNvPr>
            <p:cNvSpPr txBox="1">
              <a:spLocks noChangeArrowheads="1"/>
            </p:cNvSpPr>
            <p:nvPr/>
          </p:nvSpPr>
          <p:spPr bwMode="auto">
            <a:xfrm>
              <a:off x="1230" y="1947"/>
              <a:ext cx="336"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Times New Roman" charset="0"/>
                  <a:ea typeface="ＭＳ Ｐゴシック" charset="0"/>
                  <a:cs typeface="+mn-cs"/>
                </a:rPr>
                <a:t>20</a:t>
              </a:r>
            </a:p>
          </p:txBody>
        </p:sp>
        <p:sp>
          <p:nvSpPr>
            <p:cNvPr id="4113" name="Text Box 17">
              <a:extLst>
                <a:ext uri="{FF2B5EF4-FFF2-40B4-BE49-F238E27FC236}">
                  <a16:creationId xmlns:a16="http://schemas.microsoft.com/office/drawing/2014/main" id="{23BC7283-3545-427E-B2BB-E547D881EB55}"/>
                </a:ext>
              </a:extLst>
            </p:cNvPr>
            <p:cNvSpPr txBox="1">
              <a:spLocks noChangeArrowheads="1"/>
            </p:cNvSpPr>
            <p:nvPr/>
          </p:nvSpPr>
          <p:spPr bwMode="auto">
            <a:xfrm>
              <a:off x="1824" y="1947"/>
              <a:ext cx="336"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Times New Roman" charset="0"/>
                  <a:ea typeface="ＭＳ Ｐゴシック" charset="0"/>
                  <a:cs typeface="+mn-cs"/>
                </a:rPr>
                <a:t>20</a:t>
              </a:r>
            </a:p>
          </p:txBody>
        </p:sp>
        <p:sp>
          <p:nvSpPr>
            <p:cNvPr id="4114" name="Text Box 18">
              <a:extLst>
                <a:ext uri="{FF2B5EF4-FFF2-40B4-BE49-F238E27FC236}">
                  <a16:creationId xmlns:a16="http://schemas.microsoft.com/office/drawing/2014/main" id="{18AA9CD0-6166-4177-BB36-CE92B1DE9D2D}"/>
                </a:ext>
              </a:extLst>
            </p:cNvPr>
            <p:cNvSpPr txBox="1">
              <a:spLocks noChangeArrowheads="1"/>
            </p:cNvSpPr>
            <p:nvPr/>
          </p:nvSpPr>
          <p:spPr bwMode="auto">
            <a:xfrm>
              <a:off x="2016" y="1947"/>
              <a:ext cx="336"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Times New Roman" charset="0"/>
                  <a:ea typeface="ＭＳ Ｐゴシック" charset="0"/>
                  <a:cs typeface="+mn-cs"/>
                </a:rPr>
                <a:t>10</a:t>
              </a:r>
            </a:p>
          </p:txBody>
        </p:sp>
        <p:sp>
          <p:nvSpPr>
            <p:cNvPr id="4115" name="Text Box 19">
              <a:extLst>
                <a:ext uri="{FF2B5EF4-FFF2-40B4-BE49-F238E27FC236}">
                  <a16:creationId xmlns:a16="http://schemas.microsoft.com/office/drawing/2014/main" id="{A988EF0C-FB95-4067-86E2-CDBE7DCB2234}"/>
                </a:ext>
              </a:extLst>
            </p:cNvPr>
            <p:cNvSpPr txBox="1">
              <a:spLocks noChangeArrowheads="1"/>
            </p:cNvSpPr>
            <p:nvPr/>
          </p:nvSpPr>
          <p:spPr bwMode="auto">
            <a:xfrm>
              <a:off x="3015" y="1948"/>
              <a:ext cx="336"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Times New Roman" charset="0"/>
                  <a:ea typeface="ＭＳ Ｐゴシック" charset="0"/>
                  <a:cs typeface="+mn-cs"/>
                </a:rPr>
                <a:t>10</a:t>
              </a:r>
            </a:p>
          </p:txBody>
        </p:sp>
        <p:sp>
          <p:nvSpPr>
            <p:cNvPr id="4116" name="Text Box 20">
              <a:extLst>
                <a:ext uri="{FF2B5EF4-FFF2-40B4-BE49-F238E27FC236}">
                  <a16:creationId xmlns:a16="http://schemas.microsoft.com/office/drawing/2014/main" id="{6BD17A88-3E1A-4884-B0B2-3300064A6E5C}"/>
                </a:ext>
              </a:extLst>
            </p:cNvPr>
            <p:cNvSpPr txBox="1">
              <a:spLocks noChangeArrowheads="1"/>
            </p:cNvSpPr>
            <p:nvPr/>
          </p:nvSpPr>
          <p:spPr bwMode="auto">
            <a:xfrm>
              <a:off x="3447" y="1941"/>
              <a:ext cx="336"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Times New Roman" charset="0"/>
                  <a:ea typeface="ＭＳ Ｐゴシック" charset="0"/>
                  <a:cs typeface="+mn-cs"/>
                </a:rPr>
                <a:t>20</a:t>
              </a:r>
            </a:p>
          </p:txBody>
        </p:sp>
        <p:sp>
          <p:nvSpPr>
            <p:cNvPr id="4117" name="Text Box 21">
              <a:extLst>
                <a:ext uri="{FF2B5EF4-FFF2-40B4-BE49-F238E27FC236}">
                  <a16:creationId xmlns:a16="http://schemas.microsoft.com/office/drawing/2014/main" id="{FE9E4A18-86B7-4069-83AC-0A287039A4CD}"/>
                </a:ext>
              </a:extLst>
            </p:cNvPr>
            <p:cNvSpPr txBox="1">
              <a:spLocks noChangeArrowheads="1"/>
            </p:cNvSpPr>
            <p:nvPr/>
          </p:nvSpPr>
          <p:spPr bwMode="auto">
            <a:xfrm>
              <a:off x="3669" y="1941"/>
              <a:ext cx="336"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Times New Roman" charset="0"/>
                  <a:ea typeface="ＭＳ Ｐゴシック" charset="0"/>
                  <a:cs typeface="+mn-cs"/>
                </a:rPr>
                <a:t>30</a:t>
              </a:r>
            </a:p>
          </p:txBody>
        </p:sp>
        <p:sp>
          <p:nvSpPr>
            <p:cNvPr id="4118" name="Text Box 22">
              <a:extLst>
                <a:ext uri="{FF2B5EF4-FFF2-40B4-BE49-F238E27FC236}">
                  <a16:creationId xmlns:a16="http://schemas.microsoft.com/office/drawing/2014/main" id="{B576B8DE-D5CA-46AF-A2FC-6D6C41AA84E8}"/>
                </a:ext>
              </a:extLst>
            </p:cNvPr>
            <p:cNvSpPr txBox="1">
              <a:spLocks noChangeArrowheads="1"/>
            </p:cNvSpPr>
            <p:nvPr/>
          </p:nvSpPr>
          <p:spPr bwMode="auto">
            <a:xfrm>
              <a:off x="3984" y="1941"/>
              <a:ext cx="336"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Times New Roman" charset="0"/>
                  <a:ea typeface="ＭＳ Ｐゴシック" charset="0"/>
                  <a:cs typeface="+mn-cs"/>
                </a:rPr>
                <a:t>40</a:t>
              </a:r>
            </a:p>
          </p:txBody>
        </p:sp>
        <p:sp>
          <p:nvSpPr>
            <p:cNvPr id="4119" name="Text Box 23">
              <a:extLst>
                <a:ext uri="{FF2B5EF4-FFF2-40B4-BE49-F238E27FC236}">
                  <a16:creationId xmlns:a16="http://schemas.microsoft.com/office/drawing/2014/main" id="{EBC5FE9C-50E6-4C7E-9110-3EB93FBBB981}"/>
                </a:ext>
              </a:extLst>
            </p:cNvPr>
            <p:cNvSpPr txBox="1">
              <a:spLocks noChangeArrowheads="1"/>
            </p:cNvSpPr>
            <p:nvPr/>
          </p:nvSpPr>
          <p:spPr bwMode="auto">
            <a:xfrm>
              <a:off x="4434" y="1948"/>
              <a:ext cx="336"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Times New Roman" charset="0"/>
                  <a:ea typeface="ＭＳ Ｐゴシック" charset="0"/>
                  <a:cs typeface="+mn-cs"/>
                </a:rPr>
                <a:t>40</a:t>
              </a:r>
            </a:p>
          </p:txBody>
        </p:sp>
        <p:sp>
          <p:nvSpPr>
            <p:cNvPr id="4120" name="Text Box 24">
              <a:extLst>
                <a:ext uri="{FF2B5EF4-FFF2-40B4-BE49-F238E27FC236}">
                  <a16:creationId xmlns:a16="http://schemas.microsoft.com/office/drawing/2014/main" id="{812F8735-CE28-42C2-BB25-CABCD06590DF}"/>
                </a:ext>
              </a:extLst>
            </p:cNvPr>
            <p:cNvSpPr txBox="1">
              <a:spLocks noChangeArrowheads="1"/>
            </p:cNvSpPr>
            <p:nvPr/>
          </p:nvSpPr>
          <p:spPr bwMode="auto">
            <a:xfrm>
              <a:off x="4695" y="1948"/>
              <a:ext cx="336"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Times New Roman" charset="0"/>
                  <a:ea typeface="ＭＳ Ｐゴシック" charset="0"/>
                  <a:cs typeface="+mn-cs"/>
                </a:rPr>
                <a:t>30</a:t>
              </a:r>
            </a:p>
          </p:txBody>
        </p:sp>
        <p:sp>
          <p:nvSpPr>
            <p:cNvPr id="4121" name="Text Box 25">
              <a:extLst>
                <a:ext uri="{FF2B5EF4-FFF2-40B4-BE49-F238E27FC236}">
                  <a16:creationId xmlns:a16="http://schemas.microsoft.com/office/drawing/2014/main" id="{3D044A5E-EFD2-4B9D-8AB5-3E412A4C0DE7}"/>
                </a:ext>
              </a:extLst>
            </p:cNvPr>
            <p:cNvSpPr txBox="1">
              <a:spLocks noChangeArrowheads="1"/>
            </p:cNvSpPr>
            <p:nvPr/>
          </p:nvSpPr>
          <p:spPr bwMode="auto">
            <a:xfrm>
              <a:off x="5040" y="1947"/>
              <a:ext cx="336"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Times New Roman" charset="0"/>
                  <a:ea typeface="ＭＳ Ｐゴシック" charset="0"/>
                  <a:cs typeface="+mn-cs"/>
                </a:rPr>
                <a:t>20</a:t>
              </a:r>
            </a:p>
          </p:txBody>
        </p:sp>
      </p:grpSp>
      <p:sp>
        <p:nvSpPr>
          <p:cNvPr id="4123" name="Text Box 27">
            <a:extLst>
              <a:ext uri="{FF2B5EF4-FFF2-40B4-BE49-F238E27FC236}">
                <a16:creationId xmlns:a16="http://schemas.microsoft.com/office/drawing/2014/main" id="{5BA5AE1C-A954-4840-9AA9-698E2665DBD6}"/>
              </a:ext>
            </a:extLst>
          </p:cNvPr>
          <p:cNvSpPr txBox="1">
            <a:spLocks noChangeArrowheads="1"/>
          </p:cNvSpPr>
          <p:nvPr/>
        </p:nvSpPr>
        <p:spPr bwMode="auto">
          <a:xfrm>
            <a:off x="1371600" y="4114800"/>
            <a:ext cx="6858000" cy="822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Char char="•"/>
              <a:tabLst/>
              <a:defRPr/>
            </a:pPr>
            <a:r>
              <a:rPr kumimoji="0" lang="en-US" sz="2400" b="1" i="0" u="sng" strike="noStrike" kern="1200" cap="none" spc="0" normalizeH="0" baseline="0" noProof="0">
                <a:ln>
                  <a:noFill/>
                </a:ln>
                <a:solidFill>
                  <a:srgbClr val="000000"/>
                </a:solidFill>
                <a:effectLst/>
                <a:uLnTx/>
                <a:uFillTx/>
                <a:latin typeface="Times New Roman" charset="0"/>
                <a:ea typeface="ＭＳ Ｐゴシック" charset="0"/>
                <a:cs typeface="+mn-cs"/>
              </a:rPr>
              <a:t>Step 5</a:t>
            </a:r>
            <a:r>
              <a:rPr kumimoji="0" lang="en-US" sz="2400" b="0" i="0" u="none" strike="noStrike" kern="1200" cap="none" spc="0" normalizeH="0" baseline="0" noProof="0">
                <a:ln>
                  <a:noFill/>
                </a:ln>
                <a:solidFill>
                  <a:srgbClr val="000000"/>
                </a:solidFill>
                <a:effectLst/>
                <a:uLnTx/>
                <a:uFillTx/>
                <a:latin typeface="Times New Roman" charset="0"/>
                <a:ea typeface="ＭＳ Ｐゴシック" charset="0"/>
                <a:cs typeface="+mn-cs"/>
              </a:rPr>
              <a:t>: Align your scrap paper with the profile as shown above.</a:t>
            </a:r>
          </a:p>
        </p:txBody>
      </p:sp>
      <p:sp>
        <p:nvSpPr>
          <p:cNvPr id="4124" name="Rectangle 28">
            <a:extLst>
              <a:ext uri="{FF2B5EF4-FFF2-40B4-BE49-F238E27FC236}">
                <a16:creationId xmlns:a16="http://schemas.microsoft.com/office/drawing/2014/main" id="{98894BCE-0909-49A5-9DDF-36953B2AAA87}"/>
              </a:ext>
            </a:extLst>
          </p:cNvPr>
          <p:cNvSpPr>
            <a:spLocks noChangeArrowheads="1"/>
          </p:cNvSpPr>
          <p:nvPr/>
        </p:nvSpPr>
        <p:spPr bwMode="auto">
          <a:xfrm>
            <a:off x="1371600" y="4953000"/>
            <a:ext cx="6705600" cy="822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24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24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24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50000"/>
              </a:spcBef>
              <a:spcAft>
                <a:spcPct val="0"/>
              </a:spcAft>
              <a:buClrTx/>
              <a:buSzTx/>
              <a:buFontTx/>
              <a:buChar char="•"/>
              <a:tabLst/>
              <a:defRPr/>
            </a:pPr>
            <a:r>
              <a:rPr kumimoji="0" lang="en-US" altLang="en-US" sz="2400" b="1" i="0" u="sng"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rPr>
              <a:t>Step 6</a:t>
            </a: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rPr>
              <a:t>:  Place a dot on the graph for each of your </a:t>
            </a:r>
            <a:r>
              <a:rPr kumimoji="0" lang="ja-JP"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a:t>
            </a:r>
            <a:r>
              <a:rPr kumimoji="0" lang="en-US" altLang="ja-JP" sz="24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rPr>
              <a:t>ticks</a:t>
            </a:r>
            <a:r>
              <a:rPr kumimoji="0" lang="ja-JP"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a:t>
            </a:r>
            <a:r>
              <a:rPr kumimoji="0" lang="en-US" altLang="ja-JP" sz="24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rPr>
              <a:t> at the indicated elevation. </a:t>
            </a: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endParaRPr>
          </a:p>
        </p:txBody>
      </p:sp>
      <p:sp>
        <p:nvSpPr>
          <p:cNvPr id="4125" name="Rectangle 29">
            <a:extLst>
              <a:ext uri="{FF2B5EF4-FFF2-40B4-BE49-F238E27FC236}">
                <a16:creationId xmlns:a16="http://schemas.microsoft.com/office/drawing/2014/main" id="{F1E72427-87B0-4493-AF3E-005A8772F182}"/>
              </a:ext>
            </a:extLst>
          </p:cNvPr>
          <p:cNvSpPr>
            <a:spLocks noChangeArrowheads="1"/>
          </p:cNvSpPr>
          <p:nvPr/>
        </p:nvSpPr>
        <p:spPr bwMode="auto">
          <a:xfrm>
            <a:off x="1371600" y="5883275"/>
            <a:ext cx="7086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Char char="•"/>
              <a:tabLst/>
              <a:defRPr/>
            </a:pPr>
            <a:r>
              <a:rPr kumimoji="0" lang="en-US" sz="2400" b="1" i="0" u="sng" strike="noStrike" kern="1200" cap="none" spc="0" normalizeH="0" baseline="0" noProof="0">
                <a:ln>
                  <a:noFill/>
                </a:ln>
                <a:solidFill>
                  <a:srgbClr val="000000"/>
                </a:solidFill>
                <a:effectLst/>
                <a:uLnTx/>
                <a:uFillTx/>
                <a:latin typeface="Times New Roman" charset="0"/>
                <a:ea typeface="ＭＳ Ｐゴシック" charset="0"/>
                <a:cs typeface="+mn-cs"/>
              </a:rPr>
              <a:t>Step 7</a:t>
            </a:r>
            <a:r>
              <a:rPr kumimoji="0" lang="en-US" sz="2400" b="0" i="0" u="none" strike="noStrike" kern="1200" cap="none" spc="0" normalizeH="0" baseline="0" noProof="0">
                <a:ln>
                  <a:noFill/>
                </a:ln>
                <a:solidFill>
                  <a:srgbClr val="000000"/>
                </a:solidFill>
                <a:effectLst/>
                <a:uLnTx/>
                <a:uFillTx/>
                <a:latin typeface="Times New Roman" charset="0"/>
                <a:ea typeface="ＭＳ Ｐゴシック" charset="0"/>
                <a:cs typeface="+mn-cs"/>
              </a:rPr>
              <a:t>: Connect the dots with a smooth curving line.</a:t>
            </a:r>
          </a:p>
        </p:txBody>
      </p:sp>
      <p:graphicFrame>
        <p:nvGraphicFramePr>
          <p:cNvPr id="4127" name="Object 31">
            <a:extLst>
              <a:ext uri="{FF2B5EF4-FFF2-40B4-BE49-F238E27FC236}">
                <a16:creationId xmlns:a16="http://schemas.microsoft.com/office/drawing/2014/main" id="{E5DF3423-FF39-47AB-BC5C-8C64C60DBF7B}"/>
              </a:ext>
            </a:extLst>
          </p:cNvPr>
          <p:cNvGraphicFramePr>
            <a:graphicFrameLocks noChangeAspect="1"/>
          </p:cNvGraphicFramePr>
          <p:nvPr/>
        </p:nvGraphicFramePr>
        <p:xfrm>
          <a:off x="2046288" y="1676400"/>
          <a:ext cx="161925" cy="152400"/>
        </p:xfrm>
        <a:graphic>
          <a:graphicData uri="http://schemas.openxmlformats.org/presentationml/2006/ole">
            <mc:AlternateContent xmlns:mc="http://schemas.openxmlformats.org/markup-compatibility/2006">
              <mc:Choice xmlns:v="urn:schemas-microsoft-com:vml" Requires="v">
                <p:oleObj spid="_x0000_s2051" name="Bitmap Image" r:id="rId5" imgW="161990" imgH="152260" progId="Paint.Picture">
                  <p:embed/>
                </p:oleObj>
              </mc:Choice>
              <mc:Fallback>
                <p:oleObj name="Bitmap Image" r:id="rId5" imgW="161990" imgH="152260" progId="Paint.Picture">
                  <p:embed/>
                  <p:pic>
                    <p:nvPicPr>
                      <p:cNvPr id="4127" name="Object 31">
                        <a:extLst>
                          <a:ext uri="{FF2B5EF4-FFF2-40B4-BE49-F238E27FC236}">
                            <a16:creationId xmlns:a16="http://schemas.microsoft.com/office/drawing/2014/main" id="{E5DF3423-FF39-47AB-BC5C-8C64C60DBF7B}"/>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46288" y="1676400"/>
                        <a:ext cx="161925"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graphicFrame>
        <p:nvGraphicFramePr>
          <p:cNvPr id="4128" name="Object 32">
            <a:extLst>
              <a:ext uri="{FF2B5EF4-FFF2-40B4-BE49-F238E27FC236}">
                <a16:creationId xmlns:a16="http://schemas.microsoft.com/office/drawing/2014/main" id="{08A22D05-1C8B-413F-90CC-F3F137EE2F48}"/>
              </a:ext>
            </a:extLst>
          </p:cNvPr>
          <p:cNvGraphicFramePr>
            <a:graphicFrameLocks noChangeAspect="1"/>
          </p:cNvGraphicFramePr>
          <p:nvPr/>
        </p:nvGraphicFramePr>
        <p:xfrm>
          <a:off x="3000375" y="1676400"/>
          <a:ext cx="161925" cy="152400"/>
        </p:xfrm>
        <a:graphic>
          <a:graphicData uri="http://schemas.openxmlformats.org/presentationml/2006/ole">
            <mc:AlternateContent xmlns:mc="http://schemas.openxmlformats.org/markup-compatibility/2006">
              <mc:Choice xmlns:v="urn:schemas-microsoft-com:vml" Requires="v">
                <p:oleObj spid="_x0000_s2052" name="Bitmap Image" r:id="rId7" imgW="161990" imgH="152260" progId="Paint.Picture">
                  <p:embed/>
                </p:oleObj>
              </mc:Choice>
              <mc:Fallback>
                <p:oleObj name="Bitmap Image" r:id="rId7" imgW="161990" imgH="152260" progId="Paint.Picture">
                  <p:embed/>
                  <p:pic>
                    <p:nvPicPr>
                      <p:cNvPr id="4128" name="Object 32">
                        <a:extLst>
                          <a:ext uri="{FF2B5EF4-FFF2-40B4-BE49-F238E27FC236}">
                            <a16:creationId xmlns:a16="http://schemas.microsoft.com/office/drawing/2014/main" id="{08A22D05-1C8B-413F-90CC-F3F137EE2F48}"/>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00375" y="1676400"/>
                        <a:ext cx="161925"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graphicFrame>
        <p:nvGraphicFramePr>
          <p:cNvPr id="4129" name="Object 33">
            <a:extLst>
              <a:ext uri="{FF2B5EF4-FFF2-40B4-BE49-F238E27FC236}">
                <a16:creationId xmlns:a16="http://schemas.microsoft.com/office/drawing/2014/main" id="{0036BCDA-EAE6-450D-AB92-9F14A4618058}"/>
              </a:ext>
            </a:extLst>
          </p:cNvPr>
          <p:cNvGraphicFramePr>
            <a:graphicFrameLocks noChangeAspect="1"/>
          </p:cNvGraphicFramePr>
          <p:nvPr/>
        </p:nvGraphicFramePr>
        <p:xfrm>
          <a:off x="3328988" y="1962150"/>
          <a:ext cx="161925" cy="152400"/>
        </p:xfrm>
        <a:graphic>
          <a:graphicData uri="http://schemas.openxmlformats.org/presentationml/2006/ole">
            <mc:AlternateContent xmlns:mc="http://schemas.openxmlformats.org/markup-compatibility/2006">
              <mc:Choice xmlns:v="urn:schemas-microsoft-com:vml" Requires="v">
                <p:oleObj spid="_x0000_s2053" name="Bitmap Image" r:id="rId8" imgW="161990" imgH="152260" progId="Paint.Picture">
                  <p:embed/>
                </p:oleObj>
              </mc:Choice>
              <mc:Fallback>
                <p:oleObj name="Bitmap Image" r:id="rId8" imgW="161990" imgH="152260" progId="Paint.Picture">
                  <p:embed/>
                  <p:pic>
                    <p:nvPicPr>
                      <p:cNvPr id="4129" name="Object 33">
                        <a:extLst>
                          <a:ext uri="{FF2B5EF4-FFF2-40B4-BE49-F238E27FC236}">
                            <a16:creationId xmlns:a16="http://schemas.microsoft.com/office/drawing/2014/main" id="{0036BCDA-EAE6-450D-AB92-9F14A4618058}"/>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28988" y="1962150"/>
                        <a:ext cx="161925"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graphicFrame>
        <p:nvGraphicFramePr>
          <p:cNvPr id="4130" name="Object 34">
            <a:extLst>
              <a:ext uri="{FF2B5EF4-FFF2-40B4-BE49-F238E27FC236}">
                <a16:creationId xmlns:a16="http://schemas.microsoft.com/office/drawing/2014/main" id="{E512A723-2735-4753-8E4A-2C7D1BEBD53E}"/>
              </a:ext>
            </a:extLst>
          </p:cNvPr>
          <p:cNvGraphicFramePr>
            <a:graphicFrameLocks noChangeAspect="1"/>
          </p:cNvGraphicFramePr>
          <p:nvPr/>
        </p:nvGraphicFramePr>
        <p:xfrm>
          <a:off x="4910138" y="1966913"/>
          <a:ext cx="161925" cy="152400"/>
        </p:xfrm>
        <a:graphic>
          <a:graphicData uri="http://schemas.openxmlformats.org/presentationml/2006/ole">
            <mc:AlternateContent xmlns:mc="http://schemas.openxmlformats.org/markup-compatibility/2006">
              <mc:Choice xmlns:v="urn:schemas-microsoft-com:vml" Requires="v">
                <p:oleObj spid="_x0000_s2054" name="Bitmap Image" r:id="rId9" imgW="161990" imgH="152260" progId="Paint.Picture">
                  <p:embed/>
                </p:oleObj>
              </mc:Choice>
              <mc:Fallback>
                <p:oleObj name="Bitmap Image" r:id="rId9" imgW="161990" imgH="152260" progId="Paint.Picture">
                  <p:embed/>
                  <p:pic>
                    <p:nvPicPr>
                      <p:cNvPr id="4130" name="Object 34">
                        <a:extLst>
                          <a:ext uri="{FF2B5EF4-FFF2-40B4-BE49-F238E27FC236}">
                            <a16:creationId xmlns:a16="http://schemas.microsoft.com/office/drawing/2014/main" id="{E512A723-2735-4753-8E4A-2C7D1BEBD53E}"/>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910138" y="1966913"/>
                        <a:ext cx="161925"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graphicFrame>
        <p:nvGraphicFramePr>
          <p:cNvPr id="4131" name="Object 35">
            <a:extLst>
              <a:ext uri="{FF2B5EF4-FFF2-40B4-BE49-F238E27FC236}">
                <a16:creationId xmlns:a16="http://schemas.microsoft.com/office/drawing/2014/main" id="{D0D0FAEC-E40B-4EA8-BC9A-2E60FAC55551}"/>
              </a:ext>
            </a:extLst>
          </p:cNvPr>
          <p:cNvGraphicFramePr>
            <a:graphicFrameLocks noChangeAspect="1"/>
          </p:cNvGraphicFramePr>
          <p:nvPr/>
        </p:nvGraphicFramePr>
        <p:xfrm>
          <a:off x="5564188" y="1666875"/>
          <a:ext cx="161925" cy="152400"/>
        </p:xfrm>
        <a:graphic>
          <a:graphicData uri="http://schemas.openxmlformats.org/presentationml/2006/ole">
            <mc:AlternateContent xmlns:mc="http://schemas.openxmlformats.org/markup-compatibility/2006">
              <mc:Choice xmlns:v="urn:schemas-microsoft-com:vml" Requires="v">
                <p:oleObj spid="_x0000_s2055" name="Bitmap Image" r:id="rId10" imgW="161990" imgH="152260" progId="Paint.Picture">
                  <p:embed/>
                </p:oleObj>
              </mc:Choice>
              <mc:Fallback>
                <p:oleObj name="Bitmap Image" r:id="rId10" imgW="161990" imgH="152260" progId="Paint.Picture">
                  <p:embed/>
                  <p:pic>
                    <p:nvPicPr>
                      <p:cNvPr id="4131" name="Object 35">
                        <a:extLst>
                          <a:ext uri="{FF2B5EF4-FFF2-40B4-BE49-F238E27FC236}">
                            <a16:creationId xmlns:a16="http://schemas.microsoft.com/office/drawing/2014/main" id="{D0D0FAEC-E40B-4EA8-BC9A-2E60FAC55551}"/>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564188" y="1666875"/>
                        <a:ext cx="161925"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graphicFrame>
        <p:nvGraphicFramePr>
          <p:cNvPr id="4132" name="Object 36">
            <a:extLst>
              <a:ext uri="{FF2B5EF4-FFF2-40B4-BE49-F238E27FC236}">
                <a16:creationId xmlns:a16="http://schemas.microsoft.com/office/drawing/2014/main" id="{D5294C31-945C-4CB6-A167-36176D49A088}"/>
              </a:ext>
            </a:extLst>
          </p:cNvPr>
          <p:cNvGraphicFramePr>
            <a:graphicFrameLocks noChangeAspect="1"/>
          </p:cNvGraphicFramePr>
          <p:nvPr/>
        </p:nvGraphicFramePr>
        <p:xfrm>
          <a:off x="5905500" y="1357313"/>
          <a:ext cx="161925" cy="152400"/>
        </p:xfrm>
        <a:graphic>
          <a:graphicData uri="http://schemas.openxmlformats.org/presentationml/2006/ole">
            <mc:AlternateContent xmlns:mc="http://schemas.openxmlformats.org/markup-compatibility/2006">
              <mc:Choice xmlns:v="urn:schemas-microsoft-com:vml" Requires="v">
                <p:oleObj spid="_x0000_s2056" name="Bitmap Image" r:id="rId11" imgW="161990" imgH="152260" progId="Paint.Picture">
                  <p:embed/>
                </p:oleObj>
              </mc:Choice>
              <mc:Fallback>
                <p:oleObj name="Bitmap Image" r:id="rId11" imgW="161990" imgH="152260" progId="Paint.Picture">
                  <p:embed/>
                  <p:pic>
                    <p:nvPicPr>
                      <p:cNvPr id="4132" name="Object 36">
                        <a:extLst>
                          <a:ext uri="{FF2B5EF4-FFF2-40B4-BE49-F238E27FC236}">
                            <a16:creationId xmlns:a16="http://schemas.microsoft.com/office/drawing/2014/main" id="{D5294C31-945C-4CB6-A167-36176D49A088}"/>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905500" y="1357313"/>
                        <a:ext cx="161925"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graphicFrame>
        <p:nvGraphicFramePr>
          <p:cNvPr id="4133" name="Object 37">
            <a:extLst>
              <a:ext uri="{FF2B5EF4-FFF2-40B4-BE49-F238E27FC236}">
                <a16:creationId xmlns:a16="http://schemas.microsoft.com/office/drawing/2014/main" id="{25AEBC5E-8A4B-49CA-823B-FF07767FE208}"/>
              </a:ext>
            </a:extLst>
          </p:cNvPr>
          <p:cNvGraphicFramePr>
            <a:graphicFrameLocks noChangeAspect="1"/>
          </p:cNvGraphicFramePr>
          <p:nvPr/>
        </p:nvGraphicFramePr>
        <p:xfrm>
          <a:off x="6432550" y="1066800"/>
          <a:ext cx="161925" cy="152400"/>
        </p:xfrm>
        <a:graphic>
          <a:graphicData uri="http://schemas.openxmlformats.org/presentationml/2006/ole">
            <mc:AlternateContent xmlns:mc="http://schemas.openxmlformats.org/markup-compatibility/2006">
              <mc:Choice xmlns:v="urn:schemas-microsoft-com:vml" Requires="v">
                <p:oleObj spid="_x0000_s2057" name="Bitmap Image" r:id="rId12" imgW="161990" imgH="152260" progId="Paint.Picture">
                  <p:embed/>
                </p:oleObj>
              </mc:Choice>
              <mc:Fallback>
                <p:oleObj name="Bitmap Image" r:id="rId12" imgW="161990" imgH="152260" progId="Paint.Picture">
                  <p:embed/>
                  <p:pic>
                    <p:nvPicPr>
                      <p:cNvPr id="4133" name="Object 37">
                        <a:extLst>
                          <a:ext uri="{FF2B5EF4-FFF2-40B4-BE49-F238E27FC236}">
                            <a16:creationId xmlns:a16="http://schemas.microsoft.com/office/drawing/2014/main" id="{25AEBC5E-8A4B-49CA-823B-FF07767FE208}"/>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32550" y="1066800"/>
                        <a:ext cx="161925"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graphicFrame>
        <p:nvGraphicFramePr>
          <p:cNvPr id="4134" name="Object 38">
            <a:extLst>
              <a:ext uri="{FF2B5EF4-FFF2-40B4-BE49-F238E27FC236}">
                <a16:creationId xmlns:a16="http://schemas.microsoft.com/office/drawing/2014/main" id="{D0F1D9DC-518B-47D8-A54A-726E43D9E0FC}"/>
              </a:ext>
            </a:extLst>
          </p:cNvPr>
          <p:cNvGraphicFramePr>
            <a:graphicFrameLocks noChangeAspect="1"/>
          </p:cNvGraphicFramePr>
          <p:nvPr/>
        </p:nvGraphicFramePr>
        <p:xfrm>
          <a:off x="7150100" y="1066800"/>
          <a:ext cx="161925" cy="152400"/>
        </p:xfrm>
        <a:graphic>
          <a:graphicData uri="http://schemas.openxmlformats.org/presentationml/2006/ole">
            <mc:AlternateContent xmlns:mc="http://schemas.openxmlformats.org/markup-compatibility/2006">
              <mc:Choice xmlns:v="urn:schemas-microsoft-com:vml" Requires="v">
                <p:oleObj spid="_x0000_s2058" name="Bitmap Image" r:id="rId13" imgW="161990" imgH="152260" progId="Paint.Picture">
                  <p:embed/>
                </p:oleObj>
              </mc:Choice>
              <mc:Fallback>
                <p:oleObj name="Bitmap Image" r:id="rId13" imgW="161990" imgH="152260" progId="Paint.Picture">
                  <p:embed/>
                  <p:pic>
                    <p:nvPicPr>
                      <p:cNvPr id="4134" name="Object 38">
                        <a:extLst>
                          <a:ext uri="{FF2B5EF4-FFF2-40B4-BE49-F238E27FC236}">
                            <a16:creationId xmlns:a16="http://schemas.microsoft.com/office/drawing/2014/main" id="{D0F1D9DC-518B-47D8-A54A-726E43D9E0FC}"/>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150100" y="1066800"/>
                        <a:ext cx="161925"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graphicFrame>
        <p:nvGraphicFramePr>
          <p:cNvPr id="4135" name="Object 39">
            <a:extLst>
              <a:ext uri="{FF2B5EF4-FFF2-40B4-BE49-F238E27FC236}">
                <a16:creationId xmlns:a16="http://schemas.microsoft.com/office/drawing/2014/main" id="{45D86A02-0CAB-4689-A5D1-21694566C121}"/>
              </a:ext>
            </a:extLst>
          </p:cNvPr>
          <p:cNvGraphicFramePr>
            <a:graphicFrameLocks noChangeAspect="1"/>
          </p:cNvGraphicFramePr>
          <p:nvPr/>
        </p:nvGraphicFramePr>
        <p:xfrm>
          <a:off x="7543800" y="1357313"/>
          <a:ext cx="161925" cy="152400"/>
        </p:xfrm>
        <a:graphic>
          <a:graphicData uri="http://schemas.openxmlformats.org/presentationml/2006/ole">
            <mc:AlternateContent xmlns:mc="http://schemas.openxmlformats.org/markup-compatibility/2006">
              <mc:Choice xmlns:v="urn:schemas-microsoft-com:vml" Requires="v">
                <p:oleObj spid="_x0000_s2059" name="Bitmap Image" r:id="rId14" imgW="161990" imgH="152260" progId="Paint.Picture">
                  <p:embed/>
                </p:oleObj>
              </mc:Choice>
              <mc:Fallback>
                <p:oleObj name="Bitmap Image" r:id="rId14" imgW="161990" imgH="152260" progId="Paint.Picture">
                  <p:embed/>
                  <p:pic>
                    <p:nvPicPr>
                      <p:cNvPr id="4135" name="Object 39">
                        <a:extLst>
                          <a:ext uri="{FF2B5EF4-FFF2-40B4-BE49-F238E27FC236}">
                            <a16:creationId xmlns:a16="http://schemas.microsoft.com/office/drawing/2014/main" id="{45D86A02-0CAB-4689-A5D1-21694566C121}"/>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543800" y="1357313"/>
                        <a:ext cx="161925"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graphicFrame>
        <p:nvGraphicFramePr>
          <p:cNvPr id="4161" name="Object 65">
            <a:extLst>
              <a:ext uri="{FF2B5EF4-FFF2-40B4-BE49-F238E27FC236}">
                <a16:creationId xmlns:a16="http://schemas.microsoft.com/office/drawing/2014/main" id="{C79D92D7-7518-4663-A06A-40444F997194}"/>
              </a:ext>
            </a:extLst>
          </p:cNvPr>
          <p:cNvGraphicFramePr>
            <a:graphicFrameLocks noChangeAspect="1"/>
          </p:cNvGraphicFramePr>
          <p:nvPr/>
        </p:nvGraphicFramePr>
        <p:xfrm>
          <a:off x="1104900" y="762000"/>
          <a:ext cx="7388225" cy="1662113"/>
        </p:xfrm>
        <a:graphic>
          <a:graphicData uri="http://schemas.openxmlformats.org/presentationml/2006/ole">
            <mc:AlternateContent xmlns:mc="http://schemas.openxmlformats.org/markup-compatibility/2006">
              <mc:Choice xmlns:v="urn:schemas-microsoft-com:vml" Requires="v">
                <p:oleObj spid="_x0000_s2060" name="Bitmap Image" r:id="rId15" imgW="5504762" imgH="1238423" progId="Paint.Picture">
                  <p:embed/>
                </p:oleObj>
              </mc:Choice>
              <mc:Fallback>
                <p:oleObj name="Bitmap Image" r:id="rId15" imgW="5504762" imgH="1238423" progId="Paint.Picture">
                  <p:embed/>
                  <p:pic>
                    <p:nvPicPr>
                      <p:cNvPr id="4161" name="Object 65">
                        <a:extLst>
                          <a:ext uri="{FF2B5EF4-FFF2-40B4-BE49-F238E27FC236}">
                            <a16:creationId xmlns:a16="http://schemas.microsoft.com/office/drawing/2014/main" id="{C79D92D7-7518-4663-A06A-40444F997194}"/>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104900" y="762000"/>
                        <a:ext cx="7388225" cy="1662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09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12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412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412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412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4128"/>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499"/>
                                          </p:stCondLst>
                                        </p:cTn>
                                        <p:tgtEl>
                                          <p:spTgt spid="4129"/>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499"/>
                                          </p:stCondLst>
                                        </p:cTn>
                                        <p:tgtEl>
                                          <p:spTgt spid="4130"/>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499"/>
                                          </p:stCondLst>
                                        </p:cTn>
                                        <p:tgtEl>
                                          <p:spTgt spid="4131"/>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499"/>
                                          </p:stCondLst>
                                        </p:cTn>
                                        <p:tgtEl>
                                          <p:spTgt spid="4132"/>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499"/>
                                          </p:stCondLst>
                                        </p:cTn>
                                        <p:tgtEl>
                                          <p:spTgt spid="4133"/>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499"/>
                                          </p:stCondLst>
                                        </p:cTn>
                                        <p:tgtEl>
                                          <p:spTgt spid="4134"/>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499"/>
                                          </p:stCondLst>
                                        </p:cTn>
                                        <p:tgtEl>
                                          <p:spTgt spid="4135"/>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499"/>
                                          </p:stCondLst>
                                        </p:cTn>
                                        <p:tgtEl>
                                          <p:spTgt spid="4125"/>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499"/>
                                          </p:stCondLst>
                                        </p:cTn>
                                        <p:tgtEl>
                                          <p:spTgt spid="41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23" grpId="0" autoUpdateAnimBg="0"/>
      <p:bldP spid="4124" grpId="0" autoUpdateAnimBg="0"/>
      <p:bldP spid="4125" grpId="0" autoUpdateAnimBg="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288</TotalTime>
  <Words>630</Words>
  <Application>Microsoft Office PowerPoint</Application>
  <PresentationFormat>On-screen Show (4:3)</PresentationFormat>
  <Paragraphs>105</Paragraphs>
  <Slides>22</Slides>
  <Notes>4</Notes>
  <HiddenSlides>0</HiddenSlides>
  <MMClips>0</MMClips>
  <ScaleCrop>false</ScaleCrop>
  <HeadingPairs>
    <vt:vector size="8" baseType="variant">
      <vt:variant>
        <vt:lpstr>Fonts Used</vt:lpstr>
      </vt:variant>
      <vt:variant>
        <vt:i4>5</vt:i4>
      </vt:variant>
      <vt:variant>
        <vt:lpstr>Theme</vt:lpstr>
      </vt:variant>
      <vt:variant>
        <vt:i4>2</vt:i4>
      </vt:variant>
      <vt:variant>
        <vt:lpstr>Embedded OLE Servers</vt:lpstr>
      </vt:variant>
      <vt:variant>
        <vt:i4>1</vt:i4>
      </vt:variant>
      <vt:variant>
        <vt:lpstr>Slide Titles</vt:lpstr>
      </vt:variant>
      <vt:variant>
        <vt:i4>22</vt:i4>
      </vt:variant>
    </vt:vector>
  </HeadingPairs>
  <TitlesOfParts>
    <vt:vector size="30" baseType="lpstr">
      <vt:lpstr>MS PGothic</vt:lpstr>
      <vt:lpstr>Arial</vt:lpstr>
      <vt:lpstr>Calibri</vt:lpstr>
      <vt:lpstr>Helvetica</vt:lpstr>
      <vt:lpstr>Times New Roman</vt:lpstr>
      <vt:lpstr>Office Theme</vt:lpstr>
      <vt:lpstr>Default Design</vt:lpstr>
      <vt:lpstr>Bitmap Image</vt:lpstr>
      <vt:lpstr>Isolines</vt:lpstr>
      <vt:lpstr>PowerPoint Presentation</vt:lpstr>
      <vt:lpstr>PowerPoint Presentation</vt:lpstr>
      <vt:lpstr>PowerPoint Presentation</vt:lpstr>
      <vt:lpstr>Topo Map</vt:lpstr>
      <vt:lpstr>PowerPoint Presentation</vt:lpstr>
      <vt:lpstr>Isolines</vt:lpstr>
      <vt:lpstr>Isoline Rules</vt:lpstr>
      <vt:lpstr>Isoline Rules</vt:lpstr>
      <vt:lpstr>Isoline Rules</vt:lpstr>
      <vt:lpstr>Topographic Maps</vt:lpstr>
      <vt:lpstr>Topo Map</vt:lpstr>
      <vt:lpstr>Contour Map</vt:lpstr>
      <vt:lpstr>Rising Water</vt:lpstr>
      <vt:lpstr>Contour Lines</vt:lpstr>
      <vt:lpstr>Intervals</vt:lpstr>
      <vt:lpstr>Rivers</vt:lpstr>
      <vt:lpstr>Hachure Lines</vt:lpstr>
      <vt:lpstr>Gradients</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Isolines</dc:title>
  <dc:creator>M F</dc:creator>
  <cp:lastModifiedBy>Freedman Michael</cp:lastModifiedBy>
  <cp:revision>4</cp:revision>
  <dcterms:created xsi:type="dcterms:W3CDTF">2020-03-09T23:41:21Z</dcterms:created>
  <dcterms:modified xsi:type="dcterms:W3CDTF">2020-03-17T19:53:52Z</dcterms:modified>
</cp:coreProperties>
</file>