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4"/>
  </p:handoutMasterIdLst>
  <p:sldIdLst>
    <p:sldId id="258" r:id="rId2"/>
    <p:sldId id="417" r:id="rId3"/>
    <p:sldId id="430" r:id="rId4"/>
    <p:sldId id="431" r:id="rId5"/>
    <p:sldId id="399" r:id="rId6"/>
    <p:sldId id="410" r:id="rId7"/>
    <p:sldId id="418" r:id="rId8"/>
    <p:sldId id="421" r:id="rId9"/>
    <p:sldId id="422" r:id="rId10"/>
    <p:sldId id="411" r:id="rId11"/>
    <p:sldId id="412" r:id="rId12"/>
    <p:sldId id="413" r:id="rId13"/>
    <p:sldId id="414" r:id="rId14"/>
    <p:sldId id="415" r:id="rId15"/>
    <p:sldId id="416" r:id="rId16"/>
    <p:sldId id="428" r:id="rId17"/>
    <p:sldId id="423" r:id="rId18"/>
    <p:sldId id="427" r:id="rId19"/>
    <p:sldId id="426" r:id="rId20"/>
    <p:sldId id="424" r:id="rId21"/>
    <p:sldId id="429" r:id="rId22"/>
    <p:sldId id="425" r:id="rId2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5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076A1C-22B8-4BA2-A52F-52F0AA515F67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5F5475-3FCA-4729-82EA-AAEC5D33E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74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AE241-1456-4833-9CA1-6BABC983F620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75323-8640-4003-AA7D-6267967D7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229C9-D241-4D12-BC0A-13BF41DD7C0A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0430A-9AC0-43B9-BFC2-612FCC25D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A4230-3940-45E8-A645-17E6EA227367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02831-C905-4211-9AA9-32FCEB881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0ABB6-8184-4982-BD5A-16404489FB29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CA12D-3F6E-48EE-8687-7201BBF8E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A17A-2F75-4B73-8805-809D3FA18646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3739E-DB50-49F0-ABF9-58245E4D4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1D7B4-D46E-4A6C-8967-600DA0F14166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8761C-C97D-473C-B58B-1131D7D8A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F583-2ECC-4045-9B4C-4C568E2E6976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D42E0-6C00-4152-9360-98AA10816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47BE3-541F-4D65-A55F-31423AEE9BE6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0A826-12C8-4392-A452-55C40872B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8CBFE-34C7-49E9-A5F7-4F878ADB78B4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20074-6C1A-4AFC-ABEA-91A300DBD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BDA9A-EF1E-4A53-BC3E-BBCC1FF810B4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3CEE4-BA04-44CC-8BC0-E7CB73463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A5B6-A54D-4EB4-A76A-260189FE6A0C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5DC39-1AC4-4A52-B166-AC0353B44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CC51C-FEC8-446D-BDAB-E13C6CBE02FF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83BE-362A-45A7-9483-D47129210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185FDD-868D-47F0-9A43-8E2BC0338266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12D93-442A-41FE-8384-A3ECC8235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Comet NEAT</a:t>
            </a:r>
          </a:p>
        </p:txBody>
      </p:sp>
      <p:pic>
        <p:nvPicPr>
          <p:cNvPr id="4" name="Content Placeholder 3" descr="Comet_NEA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5" r="-1458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omet-neat.jpg"/>
          <p:cNvPicPr>
            <a:picLocks noGrp="1" noChangeAspect="1"/>
          </p:cNvPicPr>
          <p:nvPr>
            <p:ph/>
          </p:nvPr>
        </p:nvPicPr>
        <p:blipFill>
          <a:blip r:embed="rId2"/>
          <a:srcRect l="-7676" r="-767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74" y="274638"/>
            <a:ext cx="8141252" cy="5851525"/>
          </a:xfrm>
        </p:spPr>
      </p:pic>
    </p:spTree>
    <p:extLst>
      <p:ext uri="{BB962C8B-B14F-4D97-AF65-F5344CB8AC3E}">
        <p14:creationId xmlns:p14="http://schemas.microsoft.com/office/powerpoint/2010/main" val="257189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577850"/>
            <a:ext cx="7302500" cy="5245100"/>
          </a:xfrm>
        </p:spPr>
      </p:pic>
    </p:spTree>
    <p:extLst>
      <p:ext uri="{BB962C8B-B14F-4D97-AF65-F5344CB8AC3E}">
        <p14:creationId xmlns:p14="http://schemas.microsoft.com/office/powerpoint/2010/main" val="147207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000" dirty="0" smtClean="0"/>
              <a:t>	Small icy objects that orbit the Sun… 1-10 km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 smtClean="0"/>
              <a:t>	Nucleus of ice coated with dark organic material (dirty snowball)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 smtClean="0"/>
              <a:t>	Short period comets (&lt;200 yr orbit) are in Kuiper Belt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 smtClean="0"/>
              <a:t>	Long-period comets (&gt;200 yrs) are in </a:t>
            </a:r>
            <a:r>
              <a:rPr lang="en-US" sz="3000" dirty="0" err="1" smtClean="0"/>
              <a:t>Oort</a:t>
            </a:r>
            <a:r>
              <a:rPr lang="en-US" sz="3000" dirty="0" smtClean="0"/>
              <a:t> Cloud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Comet warms as it nears the sun.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Develops an atmosphere, or “coma”.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Coma gets blown by solar wind, forming tail.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Halley’s Comet -  every 76 years (1986 last).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Pictured in Bayeux Tapestry (1066)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Adoration of Magi painting (</a:t>
            </a:r>
            <a:r>
              <a:rPr lang="en-US" dirty="0" err="1" smtClean="0"/>
              <a:t>Bondone</a:t>
            </a:r>
            <a:r>
              <a:rPr lang="en-US" dirty="0" smtClean="0"/>
              <a:t> - 1303)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Chinese astronomers kept extensive records.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omet-halleys-adorationofmagi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>
          <a:xfrm>
            <a:off x="457200" y="308504"/>
            <a:ext cx="8229600" cy="585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omet-Tapestry_of_bayeux10.jpg"/>
          <p:cNvPicPr>
            <a:picLocks noGrp="1" noChangeAspect="1"/>
          </p:cNvPicPr>
          <p:nvPr>
            <p:ph/>
          </p:nvPr>
        </p:nvPicPr>
        <p:blipFill>
          <a:blip r:embed="rId2"/>
          <a:srcRect l="-23113" r="-2311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Halley’s Comet</a:t>
            </a:r>
            <a:endParaRPr lang="en-US" b="1" dirty="0"/>
          </a:p>
        </p:txBody>
      </p:sp>
      <p:pic>
        <p:nvPicPr>
          <p:cNvPr id="4" name="Content Placeholder 3" descr="comet-halley_giotto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516" b="-251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Comet Hartley 2</a:t>
            </a:r>
            <a:endParaRPr lang="en-US" b="1" dirty="0"/>
          </a:p>
        </p:txBody>
      </p:sp>
      <p:pic>
        <p:nvPicPr>
          <p:cNvPr id="4" name="Content Placeholder 3" descr="Comet-Hartley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348" b="-134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omet-hartley2.jpg"/>
          <p:cNvPicPr>
            <a:picLocks noGrp="1" noChangeAspect="1"/>
          </p:cNvPicPr>
          <p:nvPr>
            <p:ph/>
          </p:nvPr>
        </p:nvPicPr>
        <p:blipFill>
          <a:blip r:embed="rId2"/>
          <a:srcRect t="-46" b="-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Tempel</a:t>
            </a:r>
            <a:r>
              <a:rPr lang="en-US" b="1" dirty="0" smtClean="0"/>
              <a:t> 1 (Deep Impact)</a:t>
            </a:r>
            <a:endParaRPr lang="en-US" b="1" dirty="0"/>
          </a:p>
        </p:txBody>
      </p:sp>
      <p:pic>
        <p:nvPicPr>
          <p:cNvPr id="5" name="Content Placeholder 4" descr="comet-Tempel_Impac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585" r="-1458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Shoemaker-Levy 9</a:t>
            </a:r>
            <a:endParaRPr lang="en-US" b="1" dirty="0"/>
          </a:p>
        </p:txBody>
      </p:sp>
      <p:pic>
        <p:nvPicPr>
          <p:cNvPr id="4" name="Content Placeholder 3" descr="comet-shoemaker-jupit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4876" r="-3487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Bradfield’s Plunge</a:t>
            </a:r>
            <a:endParaRPr lang="en-US" b="1" dirty="0"/>
          </a:p>
        </p:txBody>
      </p:sp>
      <p:pic>
        <p:nvPicPr>
          <p:cNvPr id="4" name="Content Placeholder 3" descr="comet-Bradfield_Plung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Oort</a:t>
            </a:r>
            <a:r>
              <a:rPr lang="en-US" b="1" dirty="0" smtClean="0"/>
              <a:t> Cloud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Between </a:t>
            </a:r>
            <a:r>
              <a:rPr lang="en-US" dirty="0" smtClean="0"/>
              <a:t>5,000 to </a:t>
            </a:r>
            <a:r>
              <a:rPr lang="en-US" dirty="0" smtClean="0"/>
              <a:t>100,000 </a:t>
            </a:r>
            <a:r>
              <a:rPr lang="en-US" dirty="0" smtClean="0"/>
              <a:t>AU </a:t>
            </a:r>
            <a:r>
              <a:rPr lang="en-US" dirty="0" smtClean="0"/>
              <a:t>(~1 </a:t>
            </a:r>
            <a:r>
              <a:rPr lang="en-US" dirty="0" err="1" smtClean="0"/>
              <a:t>ly</a:t>
            </a:r>
            <a:r>
              <a:rPr lang="en-US" dirty="0" smtClean="0"/>
              <a:t>) from </a:t>
            </a:r>
            <a:r>
              <a:rPr lang="en-US" dirty="0" smtClean="0"/>
              <a:t>the sun.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	</a:t>
            </a:r>
            <a:r>
              <a:rPr lang="en-US" dirty="0" err="1" smtClean="0"/>
              <a:t>Oort</a:t>
            </a:r>
            <a:r>
              <a:rPr lang="en-US" dirty="0" smtClean="0"/>
              <a:t> Cloud comets can take 30 million yrs to orbit.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	Long-period comets inhabit region.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	Not only comets there.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omet-Oort_Cloud.jpg"/>
          <p:cNvPicPr>
            <a:picLocks noGrp="1" noChangeAspect="1"/>
          </p:cNvPicPr>
          <p:nvPr>
            <p:ph/>
          </p:nvPr>
        </p:nvPicPr>
        <p:blipFill>
          <a:blip r:embed="rId2"/>
          <a:srcRect l="-10387" r="-103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Sedna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From 76 AU to 960 AU (36x Neptune).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11,000 yr orbit.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Is it Kuiper Belt or first Inner </a:t>
            </a:r>
            <a:r>
              <a:rPr lang="en-US" dirty="0" err="1" smtClean="0"/>
              <a:t>Oort</a:t>
            </a:r>
            <a:r>
              <a:rPr lang="en-US" dirty="0" smtClean="0"/>
              <a:t> Cloud?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Will likely be confirmed as dwarf planet.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omet-Sedna.jpg"/>
          <p:cNvPicPr>
            <a:picLocks noGrp="1" noChangeAspect="1"/>
          </p:cNvPicPr>
          <p:nvPr>
            <p:ph/>
          </p:nvPr>
        </p:nvPicPr>
        <p:blipFill>
          <a:blip r:embed="rId2"/>
          <a:srcRect t="-47834" b="-4783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omet-Sedna_Comparison.jpg"/>
          <p:cNvPicPr>
            <a:picLocks noGrp="1" noChangeAspect="1"/>
          </p:cNvPicPr>
          <p:nvPr>
            <p:ph/>
          </p:nvPr>
        </p:nvPicPr>
        <p:blipFill>
          <a:blip r:embed="rId2"/>
          <a:srcRect l="-6256" r="-625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omet-Sedna_Orbit.jpg"/>
          <p:cNvPicPr>
            <a:picLocks noGrp="1" noChangeAspect="1"/>
          </p:cNvPicPr>
          <p:nvPr>
            <p:ph/>
          </p:nvPr>
        </p:nvPicPr>
        <p:blipFill>
          <a:blip r:embed="rId2"/>
          <a:srcRect l="-20320" r="-20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omet-Sedna-PIA05569-crop.jpg"/>
          <p:cNvPicPr>
            <a:picLocks noGrp="1" noChangeAspect="1"/>
          </p:cNvPicPr>
          <p:nvPr>
            <p:ph/>
          </p:nvPr>
        </p:nvPicPr>
        <p:blipFill>
          <a:blip r:embed="rId2"/>
          <a:srcRect l="-20203" r="-2020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55</Words>
  <Application>Microsoft Office PowerPoint</Application>
  <PresentationFormat>On-screen Show (4:3)</PresentationFormat>
  <Paragraphs>45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Comet NEAT</vt:lpstr>
      <vt:lpstr>PowerPoint Presentation</vt:lpstr>
      <vt:lpstr>PowerPoint Presentation</vt:lpstr>
      <vt:lpstr>PowerPoint Presentation</vt:lpstr>
      <vt:lpstr>Comets</vt:lpstr>
      <vt:lpstr>Comets</vt:lpstr>
      <vt:lpstr>Comets</vt:lpstr>
      <vt:lpstr>PowerPoint Presentation</vt:lpstr>
      <vt:lpstr>PowerPoint Presentation</vt:lpstr>
      <vt:lpstr>Halley’s Comet</vt:lpstr>
      <vt:lpstr>Comet Hartley 2</vt:lpstr>
      <vt:lpstr>PowerPoint Presentation</vt:lpstr>
      <vt:lpstr>Tempel 1 (Deep Impact)</vt:lpstr>
      <vt:lpstr>Shoemaker-Levy 9</vt:lpstr>
      <vt:lpstr>Bradfield’s Plunge</vt:lpstr>
      <vt:lpstr>Oort Cloud</vt:lpstr>
      <vt:lpstr>PowerPoint Presentation</vt:lpstr>
      <vt:lpstr>Sedna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Freedman</dc:creator>
  <cp:lastModifiedBy>mf</cp:lastModifiedBy>
  <cp:revision>28</cp:revision>
  <cp:lastPrinted>2012-01-09T02:40:52Z</cp:lastPrinted>
  <dcterms:created xsi:type="dcterms:W3CDTF">2012-01-09T00:45:00Z</dcterms:created>
  <dcterms:modified xsi:type="dcterms:W3CDTF">2013-03-05T02:49:54Z</dcterms:modified>
</cp:coreProperties>
</file>