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3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77" r:id="rId4"/>
    <p:sldId id="278" r:id="rId5"/>
    <p:sldId id="279" r:id="rId6"/>
    <p:sldId id="258" r:id="rId7"/>
    <p:sldId id="259" r:id="rId8"/>
    <p:sldId id="260" r:id="rId9"/>
    <p:sldId id="280" r:id="rId10"/>
    <p:sldId id="263" r:id="rId11"/>
    <p:sldId id="262" r:id="rId12"/>
    <p:sldId id="265" r:id="rId1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5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D2C9820-4432-49EE-B826-34D03DD6348F}" type="datetimeFigureOut">
              <a:rPr lang="en-US"/>
              <a:pPr>
                <a:defRPr/>
              </a:pPr>
              <a:t>1/14/2013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D9E68CD-A3FB-4B65-B6FB-D70F6324AB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0B283DE-A749-425F-BDA9-E81C9F69E593}" type="datetimeFigureOut">
              <a:rPr lang="en-US"/>
              <a:pPr>
                <a:defRPr/>
              </a:pPr>
              <a:t>1/14/2013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F847DA9-3E17-422D-94E0-5CE11637EA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AF2CD-6B55-4384-91F6-4C81B4A0ADA1}" type="datetimeFigureOut">
              <a:rPr lang="en-US"/>
              <a:pPr>
                <a:defRPr/>
              </a:pPr>
              <a:t>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915B0-9CDA-40D0-B0B8-09706D61C4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50565-B9A1-463E-BD3D-9C02ABB3AB8A}" type="datetimeFigureOut">
              <a:rPr lang="en-US"/>
              <a:pPr>
                <a:defRPr/>
              </a:pPr>
              <a:t>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0DB20-50C3-4C99-BA04-0CEB8E6E57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8E334-17CC-403B-A437-54AEA3AED809}" type="datetimeFigureOut">
              <a:rPr lang="en-US"/>
              <a:pPr>
                <a:defRPr/>
              </a:pPr>
              <a:t>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FCE90-937F-4308-91C1-4C7042DE3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5C2A8-AF04-456A-98A5-02F6B9E07855}" type="datetimeFigureOut">
              <a:rPr lang="en-US"/>
              <a:pPr>
                <a:defRPr/>
              </a:pPr>
              <a:t>1/14/2013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BF658-1142-4E17-949F-97E04479E4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6BC74-2CD5-44D8-B8F2-FDDB3CA1B349}" type="datetimeFigureOut">
              <a:rPr lang="en-US"/>
              <a:pPr>
                <a:defRPr/>
              </a:pPr>
              <a:t>1/14/2013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01F7F-B1A3-4F7D-A555-02800B1037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9FF0A-1B69-49E3-951B-74176B24E321}" type="datetimeFigureOut">
              <a:rPr lang="en-US"/>
              <a:pPr>
                <a:defRPr/>
              </a:pPr>
              <a:t>1/14/2013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1C016-E889-4BAF-A517-06C139B947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4AA67-C3B0-4C53-AAFD-27329C84B7B6}" type="datetimeFigureOut">
              <a:rPr lang="en-US"/>
              <a:pPr>
                <a:defRPr/>
              </a:pPr>
              <a:t>1/14/2013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8AD92-C692-4717-B591-43B03018ED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EC315-EE8B-43D8-8586-3798FBFD6E81}" type="datetimeFigureOut">
              <a:rPr lang="en-US"/>
              <a:pPr>
                <a:defRPr/>
              </a:pPr>
              <a:t>1/14/2013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CD7CF-3CD2-4858-A60E-E2FB2325B3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8AAB1-81DC-473C-8184-E9D1C091257E}" type="datetimeFigureOut">
              <a:rPr lang="en-US"/>
              <a:pPr>
                <a:defRPr/>
              </a:pPr>
              <a:t>1/14/2013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18179-54F2-4091-B6B3-897646C58A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2BE20-7992-4E24-8F77-6D36553A19C9}" type="datetimeFigureOut">
              <a:rPr lang="en-US"/>
              <a:pPr>
                <a:defRPr/>
              </a:pPr>
              <a:t>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A4536-DB1E-44F5-82B1-ECAC700869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A973C-50AF-44DE-981E-94D8BD1864FE}" type="datetimeFigureOut">
              <a:rPr lang="en-US"/>
              <a:pPr>
                <a:defRPr/>
              </a:pPr>
              <a:t>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5B6E4-EDD7-49CE-8660-E30C5B1D3F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0082C-228C-4774-BBD7-EB01BDD4A73A}" type="datetimeFigureOut">
              <a:rPr lang="en-US"/>
              <a:pPr>
                <a:defRPr/>
              </a:pPr>
              <a:t>1/14/2013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FF5FE-08AC-447F-81BF-6293D9532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4E6A8-B7AB-48DF-91CC-AC768DF6CFAA}" type="datetimeFigureOut">
              <a:rPr lang="en-US"/>
              <a:pPr>
                <a:defRPr/>
              </a:pPr>
              <a:t>1/14/2013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6DE17-277A-484E-9520-834033CCD5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A20FB2E-46AC-4AD2-890B-0183CC2E30E3}" type="datetimeFigureOut">
              <a:rPr lang="en-US"/>
              <a:pPr>
                <a:defRPr/>
              </a:pPr>
              <a:t>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E7E20E-52D2-46BB-8D2F-98EC701BEB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5" r:id="rId2"/>
    <p:sldLayoutId id="2147483814" r:id="rId3"/>
    <p:sldLayoutId id="2147483813" r:id="rId4"/>
    <p:sldLayoutId id="2147483812" r:id="rId5"/>
    <p:sldLayoutId id="2147483811" r:id="rId6"/>
    <p:sldLayoutId id="2147483810" r:id="rId7"/>
    <p:sldLayoutId id="2147483809" r:id="rId8"/>
    <p:sldLayoutId id="2147483808" r:id="rId9"/>
    <p:sldLayoutId id="2147483807" r:id="rId10"/>
    <p:sldLayoutId id="2147483806" r:id="rId11"/>
    <p:sldLayoutId id="2147483805" r:id="rId12"/>
    <p:sldLayoutId id="2147483804" r:id="rId1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Climate</a:t>
            </a:r>
          </a:p>
        </p:txBody>
      </p:sp>
      <p:sp>
        <p:nvSpPr>
          <p:cNvPr id="35845" name="Rectangl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i="1" smtClean="0"/>
              <a:t>Climate</a:t>
            </a:r>
            <a:r>
              <a:rPr lang="en-US" smtClean="0"/>
              <a:t>  =  characteristic weather of a region.  Ex. 100 year pattern.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u="sng" smtClean="0"/>
              <a:t>Major Elements</a:t>
            </a:r>
            <a:r>
              <a:rPr lang="en-US" smtClean="0"/>
              <a:t>: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	--  Temperature</a:t>
            </a:r>
          </a:p>
          <a:p>
            <a:pPr>
              <a:buFont typeface="Arial" charset="0"/>
              <a:buNone/>
            </a:pPr>
            <a:r>
              <a:rPr lang="en-US" smtClean="0"/>
              <a:t>	--  Precipitation (Moisture)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Climate Factors</a:t>
            </a:r>
          </a:p>
        </p:txBody>
      </p:sp>
      <p:sp>
        <p:nvSpPr>
          <p:cNvPr id="399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endParaRPr lang="en-US" smtClean="0"/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Latitude  -  primary temperature control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Distribution of land and water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Pressure and wind belts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Ocean currents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Elevation - mountains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ea typeface="ＭＳ Ｐゴシック"/>
                <a:cs typeface="ＭＳ Ｐゴシック"/>
              </a:rPr>
              <a:t>Climate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Arial" charset="0"/>
              <a:buNone/>
            </a:pPr>
            <a:r>
              <a:rPr lang="en-US" i="1" u="sng" smtClean="0">
                <a:ea typeface="ＭＳ Ｐゴシック"/>
                <a:cs typeface="ＭＳ Ｐゴシック"/>
              </a:rPr>
              <a:t>Arid</a:t>
            </a:r>
            <a:r>
              <a:rPr lang="en-US" i="1" smtClean="0">
                <a:ea typeface="ＭＳ Ｐゴシック"/>
                <a:cs typeface="ＭＳ Ｐゴシック"/>
              </a:rPr>
              <a:t>   =  Dry</a:t>
            </a:r>
            <a:endParaRPr lang="en-US" smtClean="0">
              <a:ea typeface="ＭＳ Ｐゴシック"/>
              <a:cs typeface="ＭＳ Ｐゴシック"/>
            </a:endParaRPr>
          </a:p>
          <a:p>
            <a:pPr marL="514350" indent="-514350" eaLnBrk="1" hangingPunct="1">
              <a:buFont typeface="Arial" charset="0"/>
              <a:buNone/>
            </a:pPr>
            <a:endParaRPr lang="en-US" smtClean="0">
              <a:ea typeface="ＭＳ Ｐゴシック"/>
              <a:cs typeface="ＭＳ Ｐゴシック"/>
            </a:endParaRPr>
          </a:p>
          <a:p>
            <a:pPr marL="514350" indent="-514350" eaLnBrk="1" hangingPunct="1">
              <a:buFont typeface="Arial" charset="0"/>
              <a:buNone/>
            </a:pPr>
            <a:r>
              <a:rPr lang="en-US" smtClean="0">
                <a:ea typeface="ＭＳ Ｐゴシック"/>
                <a:cs typeface="ＭＳ Ｐゴシック"/>
              </a:rPr>
              <a:t>	Little moisture  --  desert</a:t>
            </a:r>
          </a:p>
          <a:p>
            <a:pPr marL="514350" indent="-514350" eaLnBrk="1" hangingPunct="1"/>
            <a:endParaRPr lang="en-US" smtClean="0">
              <a:ea typeface="ＭＳ Ｐゴシック"/>
              <a:cs typeface="ＭＳ Ｐゴシック"/>
            </a:endParaRPr>
          </a:p>
          <a:p>
            <a:pPr marL="514350" indent="-514350" eaLnBrk="1" hangingPunct="1">
              <a:buFont typeface="Arial" charset="0"/>
              <a:buNone/>
            </a:pPr>
            <a:r>
              <a:rPr lang="en-US" smtClean="0">
                <a:ea typeface="ＭＳ Ｐゴシック"/>
                <a:cs typeface="ＭＳ Ｐゴシック"/>
              </a:rPr>
              <a:t>	Less vegetation  –  no soil protection</a:t>
            </a:r>
          </a:p>
          <a:p>
            <a:pPr marL="514350" indent="-514350" eaLnBrk="1" hangingPunct="1"/>
            <a:endParaRPr lang="en-US" smtClean="0">
              <a:ea typeface="ＭＳ Ｐゴシック"/>
              <a:cs typeface="ＭＳ Ｐゴシック"/>
            </a:endParaRPr>
          </a:p>
          <a:p>
            <a:pPr marL="514350" indent="-514350" eaLnBrk="1" hangingPunct="1">
              <a:buFont typeface="Arial" charset="0"/>
              <a:buNone/>
            </a:pPr>
            <a:r>
              <a:rPr lang="en-US" smtClean="0">
                <a:ea typeface="ＭＳ Ｐゴシック"/>
                <a:cs typeface="ＭＳ Ｐゴシック"/>
              </a:rPr>
              <a:t>	Can be cold or hot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ea typeface="ＭＳ Ｐゴシック"/>
                <a:cs typeface="ＭＳ Ｐゴシック"/>
              </a:rPr>
              <a:t>Climate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i="1" u="sng" smtClean="0">
                <a:ea typeface="ＭＳ Ｐゴシック"/>
                <a:cs typeface="ＭＳ Ｐゴシック"/>
              </a:rPr>
              <a:t>Humid</a:t>
            </a:r>
            <a:r>
              <a:rPr lang="en-US" i="1" smtClean="0">
                <a:ea typeface="ＭＳ Ｐゴシック"/>
                <a:cs typeface="ＭＳ Ｐゴシック"/>
              </a:rPr>
              <a:t>   =  wet</a:t>
            </a:r>
          </a:p>
          <a:p>
            <a:pPr eaLnBrk="1" hangingPunct="1">
              <a:buFont typeface="Arial" charset="0"/>
              <a:buNone/>
            </a:pPr>
            <a:endParaRPr lang="en-US" smtClean="0">
              <a:ea typeface="ＭＳ Ｐゴシック"/>
              <a:cs typeface="ＭＳ Ｐゴシック"/>
            </a:endParaRPr>
          </a:p>
          <a:p>
            <a:pPr eaLnBrk="1" hangingPunct="1">
              <a:buFont typeface="Arial" charset="0"/>
              <a:buNone/>
            </a:pPr>
            <a:r>
              <a:rPr lang="en-US" smtClean="0">
                <a:ea typeface="ＭＳ Ｐゴシック"/>
                <a:cs typeface="ＭＳ Ｐゴシック"/>
              </a:rPr>
              <a:t>	--  More moisture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>
              <a:buFont typeface="Arial" charset="0"/>
              <a:buNone/>
            </a:pPr>
            <a:r>
              <a:rPr lang="en-US" smtClean="0">
                <a:ea typeface="ＭＳ Ｐゴシック"/>
                <a:cs typeface="ＭＳ Ｐゴシック"/>
              </a:rPr>
              <a:t>	--  More vegetation  –  protects soil.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>
              <a:buFont typeface="Arial" charset="0"/>
              <a:buNone/>
            </a:pPr>
            <a:r>
              <a:rPr lang="en-US" smtClean="0">
                <a:ea typeface="ＭＳ Ｐゴシック"/>
                <a:cs typeface="ＭＳ Ｐゴシック"/>
              </a:rPr>
              <a:t>	--  Hot, cold, or temperate (mix)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Content Placeholder 2" descr="worldclimate.gif"/>
          <p:cNvPicPr>
            <a:picLocks noGrp="1" noChangeAspect="1"/>
          </p:cNvPicPr>
          <p:nvPr>
            <p:ph/>
          </p:nvPr>
        </p:nvPicPr>
        <p:blipFill>
          <a:blip r:embed="rId2"/>
          <a:srcRect t="-9851" b="-9851"/>
          <a:stretch>
            <a:fillRect/>
          </a:stretch>
        </p:blipFill>
        <p:spPr/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5" descr="climate_map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233488" y="509588"/>
            <a:ext cx="6677025" cy="5381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5" descr="map-600-climate-doe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074738" y="798513"/>
            <a:ext cx="6951662" cy="5181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5" descr="planetwinds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989138" y="942975"/>
            <a:ext cx="5137150" cy="4775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Content Placeholder 2" descr="thermocirc2.gif"/>
          <p:cNvPicPr>
            <a:picLocks noGrp="1" noChangeAspect="1"/>
          </p:cNvPicPr>
          <p:nvPr>
            <p:ph/>
          </p:nvPr>
        </p:nvPicPr>
        <p:blipFill>
          <a:blip r:embed="rId2"/>
          <a:srcRect l="-4694" r="-4694"/>
          <a:stretch>
            <a:fillRect/>
          </a:stretch>
        </p:blipFill>
        <p:spPr/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9" descr="gulfstream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147763" y="604838"/>
            <a:ext cx="6848475" cy="5191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5" descr="gulfstream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349375" y="762000"/>
            <a:ext cx="6242050" cy="487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Monsoons</a:t>
            </a:r>
          </a:p>
        </p:txBody>
      </p:sp>
      <p:pic>
        <p:nvPicPr>
          <p:cNvPr id="28674" name="Picture 5" descr="monsoon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65263" y="1625600"/>
            <a:ext cx="5618162" cy="43830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636</TotalTime>
  <Words>68</Words>
  <Application>Microsoft Macintosh PowerPoint</Application>
  <PresentationFormat>On-screen Show (4:3)</PresentationFormat>
  <Paragraphs>31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ＭＳ Ｐゴシック</vt:lpstr>
      <vt:lpstr>Office Theme</vt:lpstr>
      <vt:lpstr>Climate</vt:lpstr>
      <vt:lpstr>Climate Factors</vt:lpstr>
      <vt:lpstr>Climate Types</vt:lpstr>
      <vt:lpstr>Climate Types</vt:lpstr>
      <vt:lpstr>Slide 5</vt:lpstr>
      <vt:lpstr>Slide 6</vt:lpstr>
      <vt:lpstr>Slide 7</vt:lpstr>
      <vt:lpstr>Slide 8</vt:lpstr>
      <vt:lpstr>Slide 9</vt:lpstr>
      <vt:lpstr>Slide 10</vt:lpstr>
      <vt:lpstr>Slide 11</vt:lpstr>
      <vt:lpstr>Monsoons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</dc:title>
  <dc:creator>mf</dc:creator>
  <cp:lastModifiedBy>Benjamin N. Cardozo H.S.</cp:lastModifiedBy>
  <cp:revision>38</cp:revision>
  <cp:lastPrinted>2012-01-02T17:31:12Z</cp:lastPrinted>
  <dcterms:created xsi:type="dcterms:W3CDTF">2012-01-02T17:04:30Z</dcterms:created>
  <dcterms:modified xsi:type="dcterms:W3CDTF">2013-01-14T15:22:47Z</dcterms:modified>
</cp:coreProperties>
</file>