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4" r:id="rId3"/>
    <p:sldId id="263" r:id="rId4"/>
    <p:sldId id="266" r:id="rId5"/>
    <p:sldId id="262" r:id="rId6"/>
    <p:sldId id="267" r:id="rId7"/>
    <p:sldId id="268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738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7FAA5-E676-49F2-8D42-01853CD33738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2B2B9-62B1-40F0-A488-9111A5F6A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0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2B2B9-62B1-40F0-A488-9111A5F6AC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277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1F3B-8F39-415F-9C6B-7A232E170E4B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05907-16C9-429E-B69D-0A8DEB762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624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1F3B-8F39-415F-9C6B-7A232E170E4B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05907-16C9-429E-B69D-0A8DEB762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60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1F3B-8F39-415F-9C6B-7A232E170E4B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05907-16C9-429E-B69D-0A8DEB762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643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1F3B-8F39-415F-9C6B-7A232E170E4B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05907-16C9-429E-B69D-0A8DEB762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606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1F3B-8F39-415F-9C6B-7A232E170E4B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05907-16C9-429E-B69D-0A8DEB762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457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1F3B-8F39-415F-9C6B-7A232E170E4B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05907-16C9-429E-B69D-0A8DEB762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48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1F3B-8F39-415F-9C6B-7A232E170E4B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05907-16C9-429E-B69D-0A8DEB762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40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1F3B-8F39-415F-9C6B-7A232E170E4B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05907-16C9-429E-B69D-0A8DEB762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602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1F3B-8F39-415F-9C6B-7A232E170E4B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05907-16C9-429E-B69D-0A8DEB762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69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1F3B-8F39-415F-9C6B-7A232E170E4B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05907-16C9-429E-B69D-0A8DEB762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6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1F3B-8F39-415F-9C6B-7A232E170E4B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05907-16C9-429E-B69D-0A8DEB762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512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B1F3B-8F39-415F-9C6B-7A232E170E4B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05907-16C9-429E-B69D-0A8DEB762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68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G3vCEywZ6o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1" y="365125"/>
            <a:ext cx="3790948" cy="1006475"/>
          </a:xfrm>
        </p:spPr>
        <p:txBody>
          <a:bodyPr>
            <a:normAutofit/>
          </a:bodyPr>
          <a:lstStyle/>
          <a:p>
            <a:r>
              <a:rPr lang="en-US" b="1" dirty="0"/>
              <a:t>Carbon Cycle</a:t>
            </a:r>
          </a:p>
        </p:txBody>
      </p:sp>
      <p:pic>
        <p:nvPicPr>
          <p:cNvPr id="5" name="Picture 4" descr="Molecules">
            <a:extLst>
              <a:ext uri="{FF2B5EF4-FFF2-40B4-BE49-F238E27FC236}">
                <a16:creationId xmlns:a16="http://schemas.microsoft.com/office/drawing/2014/main" id="{D68B6D14-4A44-4FC2-A1E0-329FDFC336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08" r="19141" b="-1"/>
          <a:stretch/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1" y="1752600"/>
            <a:ext cx="4114800" cy="4740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u="sng" dirty="0"/>
              <a:t>Types of carbon cycles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1.  </a:t>
            </a:r>
            <a:r>
              <a:rPr lang="en-US" sz="2400" i="1" dirty="0"/>
              <a:t>Geological</a:t>
            </a:r>
            <a:r>
              <a:rPr lang="en-US" sz="2400" dirty="0"/>
              <a:t> – 100 to 200 millions of years (slow cycle)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2.  </a:t>
            </a:r>
            <a:r>
              <a:rPr lang="en-US" sz="2400" i="1" dirty="0"/>
              <a:t>Ocean</a:t>
            </a:r>
            <a:r>
              <a:rPr lang="en-US" sz="2400" dirty="0"/>
              <a:t> – 1,000s of years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3.  </a:t>
            </a:r>
            <a:r>
              <a:rPr lang="en-US" sz="2400" i="1" dirty="0"/>
              <a:t>Biological</a:t>
            </a:r>
            <a:r>
              <a:rPr lang="en-US" sz="2400" dirty="0"/>
              <a:t> – lifespan of organisms (fast cycle)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All living organisms are based on carbon.</a:t>
            </a:r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125686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155B7-EE3B-499A-8D0B-8E472D807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Geological - Slow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14D12-14E8-4469-93AB-081E3112A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6019800"/>
          </a:xfrm>
        </p:spPr>
        <p:txBody>
          <a:bodyPr>
            <a:noAutofit/>
          </a:bodyPr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sz="2400" dirty="0"/>
              <a:t>Rain combines with carbon in atmosphere to form carbonic acid.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2400" dirty="0"/>
          </a:p>
          <a:p>
            <a:pPr marL="514350" indent="-514350">
              <a:buAutoNum type="arabicPeriod" startAt="2"/>
            </a:pPr>
            <a:r>
              <a:rPr lang="en-US" sz="2400" dirty="0"/>
              <a:t>Carbonic acid dissolves rocks (chemical weathering – carbonation).</a:t>
            </a:r>
          </a:p>
          <a:p>
            <a:pPr marL="514350" indent="-514350">
              <a:buAutoNum type="arabicPeriod" startAt="2"/>
            </a:pPr>
            <a:endParaRPr lang="en-US" sz="2400" dirty="0"/>
          </a:p>
          <a:p>
            <a:pPr marL="514350" indent="-514350">
              <a:buAutoNum type="arabicPeriod" startAt="2"/>
            </a:pPr>
            <a:r>
              <a:rPr lang="en-US" sz="2400" dirty="0"/>
              <a:t>Dissolved rocks (minerals) get transported to ocean.</a:t>
            </a:r>
          </a:p>
          <a:p>
            <a:pPr marL="514350" indent="-514350">
              <a:buAutoNum type="arabicPeriod" startAt="2"/>
            </a:pPr>
            <a:endParaRPr lang="en-US" sz="2400" dirty="0"/>
          </a:p>
          <a:p>
            <a:pPr marL="514350" indent="-514350">
              <a:buAutoNum type="arabicPeriod" startAt="2"/>
            </a:pPr>
            <a:r>
              <a:rPr lang="en-US" sz="2400" dirty="0"/>
              <a:t>Shells are created by marine life from these minerals.</a:t>
            </a:r>
          </a:p>
          <a:p>
            <a:pPr marL="514350" indent="-514350">
              <a:buAutoNum type="arabicPeriod" startAt="2"/>
            </a:pPr>
            <a:endParaRPr lang="en-US" sz="2400" dirty="0"/>
          </a:p>
          <a:p>
            <a:pPr marL="514350" indent="-514350">
              <a:buAutoNum type="arabicPeriod" startAt="2"/>
            </a:pPr>
            <a:r>
              <a:rPr lang="en-US" sz="2400" dirty="0"/>
              <a:t>Shellfish die and sink to ocean floor, making limestone rocks.</a:t>
            </a:r>
          </a:p>
          <a:p>
            <a:pPr marL="514350" indent="-514350">
              <a:buAutoNum type="arabicPeriod" startAt="2"/>
            </a:pPr>
            <a:endParaRPr lang="en-US" sz="2400" dirty="0"/>
          </a:p>
          <a:p>
            <a:pPr marL="514350" indent="-514350">
              <a:buAutoNum type="arabicPeriod" startAt="2"/>
            </a:pPr>
            <a:r>
              <a:rPr lang="en-US" sz="2400" dirty="0"/>
              <a:t>Ocean floor melts through subduction (tectonics) and releases carbon through volcanic activity.</a:t>
            </a:r>
          </a:p>
        </p:txBody>
      </p:sp>
    </p:spTree>
    <p:extLst>
      <p:ext uri="{BB962C8B-B14F-4D97-AF65-F5344CB8AC3E}">
        <p14:creationId xmlns:p14="http://schemas.microsoft.com/office/powerpoint/2010/main" val="394369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3C4408-62F1-4E0A-B2A8-BD2BEAE7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Carbon Cycle (Slow)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AAB94379-A38D-465F-9FDF-41FC022E78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75227"/>
            <a:ext cx="7619999" cy="487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376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0DED03B0-E16E-4F94-B591-FB2C7DA8A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85800"/>
            <a:ext cx="7620000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05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1CE80-C94B-43FF-88B8-35886E1B4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Ocean (Thousands of years)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9EF35-5F90-42C2-8347-9B2EA18B1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Usually, the ocean releases carbon to the atmosphere in balance with carbon from rock weathering.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Now, because of human emissions, the ocean absorbs more from atmosphere than it releases.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This causes the ocean to become more acidic, which makes it harder for marine life to make shells.</a:t>
            </a:r>
          </a:p>
        </p:txBody>
      </p:sp>
    </p:spTree>
    <p:extLst>
      <p:ext uri="{BB962C8B-B14F-4D97-AF65-F5344CB8AC3E}">
        <p14:creationId xmlns:p14="http://schemas.microsoft.com/office/powerpoint/2010/main" val="1462273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8FEDE73A-269C-464A-ABB3-ECA7FF119D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048603"/>
            <a:ext cx="8178799" cy="476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770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10688-1C45-4EA9-B9F7-812753F4E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 dirty="0"/>
              <a:t>Biological - Fast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F6DB3-049D-4B7A-A904-273310557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Carbon moves through life-cycles of organisms.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Plants, trees and plankton absorb carbon through photosynthesis.   Animals eat plants.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Plants and animals die and release carbon.  Or get buried, forming rocks, oil and gas.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Earth Breathing 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116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160"/>
            <a:ext cx="9144000" cy="630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422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235</Words>
  <Application>Microsoft Office PowerPoint</Application>
  <PresentationFormat>On-screen Show (4:3)</PresentationFormat>
  <Paragraphs>38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Carbon Cycle</vt:lpstr>
      <vt:lpstr>Geological - Slow Cycle</vt:lpstr>
      <vt:lpstr>Carbon Cycle (Slow)</vt:lpstr>
      <vt:lpstr>PowerPoint Presentation</vt:lpstr>
      <vt:lpstr>The Ocean (Thousands of years)</vt:lpstr>
      <vt:lpstr>PowerPoint Presentation</vt:lpstr>
      <vt:lpstr>Biological - Fast Cycle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</dc:creator>
  <cp:lastModifiedBy>M F</cp:lastModifiedBy>
  <cp:revision>18</cp:revision>
  <dcterms:created xsi:type="dcterms:W3CDTF">2015-03-29T20:59:42Z</dcterms:created>
  <dcterms:modified xsi:type="dcterms:W3CDTF">2021-05-14T11:33:50Z</dcterms:modified>
</cp:coreProperties>
</file>