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450" r:id="rId2"/>
    <p:sldId id="301" r:id="rId3"/>
    <p:sldId id="266" r:id="rId4"/>
    <p:sldId id="26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5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76E84-4CCD-47F9-9E38-DCDE23FF0A41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B9A4AF-8CA1-41E1-8AD9-157C01B0D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87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18B63F4F-54BE-4732-8F1B-EBBC4CDA35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84F8D9E-BC6A-4058-AD85-FBC163931B7B}" type="slidenum">
              <a:rPr lang="en-US" altLang="en-US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63E95447-B755-4FCF-A79B-BD84E138DE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53C5413D-0555-442A-AFFB-3F33D9DE92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391DC861-1FFF-4E96-965E-E6A7355D3D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86E36C5-268E-4BF8-8BFF-ADA73DB93706}" type="slidenum">
              <a:rPr lang="en-US" altLang="en-US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4E0FF9CB-C5A8-4F74-BC8F-5B4620DFA0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9EC8C74B-B422-46C9-B7F8-BF5084EF0B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13968-7564-4CF6-AF94-E557625BE1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3B9DF1-0B0F-4AE2-A57E-70EFDD56B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78237F-5A9B-4E48-9D3F-1907EC985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131FC-38C2-4027-9A8F-D0FEF40917B1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A9F0F-47CF-47E9-ABEF-2A7A0E314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E72B8E-B336-429D-B730-4F80FB1F4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95D39-2F9A-43D7-A227-39B2C20F8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209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AA3AD-EE50-4FDA-BC6F-FBC5739F4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7C293-923E-4794-A660-13A954DD1C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C88DA-C5C3-4316-973F-4E2C195AA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131FC-38C2-4027-9A8F-D0FEF40917B1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873B1-113E-4D3B-AB58-317ED2F7E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D29EF-F3A4-4FD3-AFBB-8E8D39B1A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95D39-2F9A-43D7-A227-39B2C20F8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323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65B35-540F-4F55-A0BD-E8F13015F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127CAE-3B30-4B00-90F3-D4FFC37265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EFD246-FF01-462A-9B20-5E97A3FED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131FC-38C2-4027-9A8F-D0FEF40917B1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1860AE-B1F7-48DC-9DD8-47EF46626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582818-6C1F-4B2A-9D66-BB2A31507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95D39-2F9A-43D7-A227-39B2C20F8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256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9487D-4919-466F-8BC9-BD27760B0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6F44E-A93C-4AED-B195-52F201BF23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034640-63AE-4631-884C-5C1557E540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D87BC5-30CD-48DC-A7AD-27DF891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131FC-38C2-4027-9A8F-D0FEF40917B1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725286-82C4-424F-9C22-94C827297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18D7A8-997A-43F0-8F6D-FA1E340EB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95D39-2F9A-43D7-A227-39B2C20F8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921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2B030-8B3E-4B10-93C7-369CD1492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444CE5-930A-4DDA-ABFE-921AADB570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0BC028-A69B-4219-B78C-87C5705445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968ADE-6F17-4B68-9B00-A10D83AEB5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8882D8-2A74-438B-B0A2-431D9F7A5E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BDE839-EB85-4218-9678-AEB8B09F1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131FC-38C2-4027-9A8F-D0FEF40917B1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A141DD-4125-4C11-8E73-B7821C4E9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F0A28C-8559-4DC5-9E7B-B57AEAE6A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95D39-2F9A-43D7-A227-39B2C20F8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020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0C786-C905-415C-A64A-AC92F6110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8E1FDC-B072-49FA-B4AA-7848882A1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131FC-38C2-4027-9A8F-D0FEF40917B1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2F683E-E1B1-44E3-AA2C-1F29E46B4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9839AD-E372-47EB-9B40-2D80DA4B5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95D39-2F9A-43D7-A227-39B2C20F8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210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D615E7-4A53-44D3-9C16-54B662D7D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131FC-38C2-4027-9A8F-D0FEF40917B1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6D0ED3-B807-40AC-AE63-D64975FE1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631E06-6B5B-4B30-84FF-8D7047985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95D39-2F9A-43D7-A227-39B2C20F8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1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AF546-697A-46C0-A0F3-F5491D05E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8A74E-F228-4F2E-9777-0D931E8741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CD4732-6F92-4CCA-A79B-6349DBF954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B3C54F-6209-4ECE-8CCF-667ACFF94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131FC-38C2-4027-9A8F-D0FEF40917B1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A7C442-AE30-4B95-BF78-54A27D0D4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376E74-EDAC-4D63-A039-12A2124C7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95D39-2F9A-43D7-A227-39B2C20F8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0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4AEFE-C3CD-4469-AE92-532131A40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F009DB-5C68-4150-BCB6-2CDA3BB540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081DE7-6948-43D2-90B3-BD63DE11A0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E887E0-A5B6-44BE-808C-D9BB9FE73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131FC-38C2-4027-9A8F-D0FEF40917B1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B6CA5E-FE1D-4C70-962D-01A4D2CD3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9F3EC8-4096-4EA7-A2E2-3179A824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95D39-2F9A-43D7-A227-39B2C20F8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357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978DE-9C15-462A-8EB6-2E324B17F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218796-2083-4EBD-95A1-F4E85F1363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49F73-E9B9-4F42-9923-61DF36DC0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131FC-38C2-4027-9A8F-D0FEF40917B1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17213-CD34-43B5-8913-F71CEB212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A3E3C-B56F-4A92-9E61-25F814CFE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95D39-2F9A-43D7-A227-39B2C20F8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805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A7B247-2FEC-4838-A034-E691F39671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FE0F5E-C231-4B10-A021-6B93493587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1BBD1-2A2F-4595-B537-8840B2A01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131FC-38C2-4027-9A8F-D0FEF40917B1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497C8-2349-4ED2-A1A0-2667338E1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D4727-7387-4910-9CB7-CDFCCC54D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95D39-2F9A-43D7-A227-39B2C20F8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9649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AA7F87-B1AB-4020-8934-3F12F9E7CB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0366B3-7D72-4375-B9C7-44EE83A1A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04998A-C587-4597-B067-5C6BE51CE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8AE4A973-C344-4C05-9DDD-97E5AAD065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7921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2A0600-B214-449D-880B-7E6FA3B8D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53ABD-AAE6-4FEF-9D42-B2EC6C97E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6EA601-246A-4E5C-A20A-6CEB73A4E5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131FC-38C2-4027-9A8F-D0FEF40917B1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82129-18BB-4A45-AFA5-0831EB8F8C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60F869-02A5-43B0-8775-61AF46FB4E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95D39-2F9A-43D7-A227-39B2C20F8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195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5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5538" name="Picture 5" descr="fig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827" y="643467"/>
            <a:ext cx="5818345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129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DE97A01A-2435-424A-838C-2473B3479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857" y="0"/>
            <a:ext cx="91382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257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0EF40589-4F0F-48AC-897E-1945DBB256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776" y="464174"/>
            <a:ext cx="4253753" cy="1597315"/>
          </a:xfrm>
          <a:noFill/>
          <a:ln w="19050">
            <a:solidFill>
              <a:schemeClr val="bg1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rtlCol="0">
            <a:normAutofit/>
          </a:bodyPr>
          <a:lstStyle/>
          <a:p>
            <a:pPr algn="ctr">
              <a:defRPr/>
            </a:pPr>
            <a:r>
              <a:rPr lang="en-US" altLang="en-US" sz="3200" b="1" kern="12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The Autonomic Nervous System (ANS)</a:t>
            </a:r>
          </a:p>
        </p:txBody>
      </p:sp>
      <p:sp>
        <p:nvSpPr>
          <p:cNvPr id="14343" name="Content Placeholder 14342">
            <a:extLst>
              <a:ext uri="{FF2B5EF4-FFF2-40B4-BE49-F238E27FC236}">
                <a16:creationId xmlns:a16="http://schemas.microsoft.com/office/drawing/2014/main" id="{A53B883B-6284-4728-B5AE-0B26DF8B2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047" y="2638043"/>
            <a:ext cx="4123765" cy="3753791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altLang="en-US" sz="2000" u="sng" dirty="0">
                <a:solidFill>
                  <a:schemeClr val="bg1"/>
                </a:solidFill>
              </a:rPr>
              <a:t>Sympathetic</a:t>
            </a:r>
            <a:r>
              <a:rPr lang="en-US" altLang="en-US" sz="2000" dirty="0">
                <a:solidFill>
                  <a:schemeClr val="bg1"/>
                </a:solidFill>
              </a:rPr>
              <a:t>: </a:t>
            </a:r>
          </a:p>
          <a:p>
            <a:pPr marL="0" lvl="0" indent="0">
              <a:buNone/>
            </a:pPr>
            <a:endParaRPr lang="en-US" altLang="en-US" sz="2000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r>
              <a:rPr lang="en-US" altLang="en-US" sz="2000" dirty="0">
                <a:solidFill>
                  <a:schemeClr val="bg1"/>
                </a:solidFill>
              </a:rPr>
              <a:t>arouses the body, mobilizing energy in stressful situations.  Gets you ready for “fight or flight”.</a:t>
            </a:r>
          </a:p>
          <a:p>
            <a:pPr marL="0" lvl="0" indent="0">
              <a:buNone/>
            </a:pPr>
            <a:endParaRPr lang="en-US" altLang="en-US" sz="2000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r>
              <a:rPr lang="en-US" altLang="en-US" sz="2000" u="sng" dirty="0">
                <a:solidFill>
                  <a:schemeClr val="bg1"/>
                </a:solidFill>
              </a:rPr>
              <a:t>Parasympathetic Nervous System</a:t>
            </a:r>
            <a:r>
              <a:rPr lang="en-US" altLang="en-US" sz="2000" dirty="0">
                <a:solidFill>
                  <a:schemeClr val="bg1"/>
                </a:solidFill>
              </a:rPr>
              <a:t>: </a:t>
            </a:r>
          </a:p>
          <a:p>
            <a:pPr marL="0" lvl="0" indent="0">
              <a:buNone/>
            </a:pPr>
            <a:endParaRPr lang="en-US" altLang="en-US" sz="2000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r>
              <a:rPr lang="en-US" altLang="en-US" sz="2000" dirty="0">
                <a:solidFill>
                  <a:schemeClr val="bg1"/>
                </a:solidFill>
              </a:rPr>
              <a:t>calms the body, conserving energy.  Brings you back down after the threat is over.</a:t>
            </a:r>
          </a:p>
          <a:p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4341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A2878776-A740-4114-BFE7-8A1735CD43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252" y="643467"/>
            <a:ext cx="5193791" cy="5410199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B901C497-4ED8-4915-AD3F-9ECB25FB4B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6529" y="643467"/>
            <a:ext cx="4222374" cy="1037415"/>
          </a:xfrm>
          <a:noFill/>
          <a:ln w="19050">
            <a:solidFill>
              <a:schemeClr val="bg1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US" altLang="en-US" sz="4000" b="1" kern="12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The Hypothalamus</a:t>
            </a:r>
            <a:endParaRPr lang="en-US" altLang="en-US" sz="4000" kern="1200" dirty="0">
              <a:solidFill>
                <a:schemeClr val="bg1"/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B6304D2-6AC9-4832-95BB-D8320CF0E9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8259" y="2196353"/>
            <a:ext cx="4222375" cy="385731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en-US" sz="2400" dirty="0">
                <a:solidFill>
                  <a:schemeClr val="bg1"/>
                </a:solidFill>
              </a:rPr>
              <a:t>The hypothalamus coordinates ANS responses.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schemeClr val="bg1"/>
              </a:solidFill>
            </a:endParaRPr>
          </a:p>
          <a:p>
            <a:r>
              <a:rPr lang="en-US" altLang="en-US" sz="2400" dirty="0">
                <a:solidFill>
                  <a:schemeClr val="bg1"/>
                </a:solidFill>
              </a:rPr>
              <a:t>During a </a:t>
            </a:r>
            <a:r>
              <a:rPr lang="en-US" altLang="en-US" sz="2400" b="1" dirty="0">
                <a:solidFill>
                  <a:schemeClr val="bg1"/>
                </a:solidFill>
              </a:rPr>
              <a:t>stressful</a:t>
            </a:r>
            <a:r>
              <a:rPr lang="en-US" altLang="en-US" sz="2400" dirty="0">
                <a:solidFill>
                  <a:schemeClr val="bg1"/>
                </a:solidFill>
              </a:rPr>
              <a:t> event, the </a:t>
            </a:r>
            <a:r>
              <a:rPr lang="en-US" altLang="en-US" sz="2400" b="1" dirty="0">
                <a:solidFill>
                  <a:schemeClr val="bg1"/>
                </a:solidFill>
              </a:rPr>
              <a:t>amygdala</a:t>
            </a:r>
            <a:r>
              <a:rPr lang="en-US" altLang="en-US" sz="2400" dirty="0">
                <a:solidFill>
                  <a:schemeClr val="bg1"/>
                </a:solidFill>
              </a:rPr>
              <a:t> sends a distress signal to the </a:t>
            </a:r>
            <a:r>
              <a:rPr lang="en-US" altLang="en-US" sz="2400" b="1" dirty="0">
                <a:solidFill>
                  <a:schemeClr val="bg1"/>
                </a:solidFill>
              </a:rPr>
              <a:t>hypothalamus </a:t>
            </a:r>
            <a:r>
              <a:rPr lang="en-US" altLang="en-US" sz="2400" dirty="0">
                <a:solidFill>
                  <a:schemeClr val="bg1"/>
                </a:solidFill>
              </a:rPr>
              <a:t>that communicates fight or flight to the rest of the body.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2804373-DEE0-4E6C-808E-CDA51AE9C2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763" y="731057"/>
            <a:ext cx="6250769" cy="5235019"/>
          </a:xfrm>
          <a:prstGeom prst="rect">
            <a:avLst/>
          </a:prstGeo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85</Words>
  <Application>Microsoft Office PowerPoint</Application>
  <PresentationFormat>Widescreen</PresentationFormat>
  <Paragraphs>14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The Autonomic Nervous System (ANS)</vt:lpstr>
      <vt:lpstr>The Hypothalamus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 F</dc:creator>
  <cp:lastModifiedBy>M F</cp:lastModifiedBy>
  <cp:revision>2</cp:revision>
  <dcterms:created xsi:type="dcterms:W3CDTF">2018-11-05T00:39:30Z</dcterms:created>
  <dcterms:modified xsi:type="dcterms:W3CDTF">2019-10-28T12:43:16Z</dcterms:modified>
</cp:coreProperties>
</file>