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70" r:id="rId2"/>
    <p:sldId id="283" r:id="rId3"/>
    <p:sldId id="284" r:id="rId4"/>
    <p:sldId id="272" r:id="rId5"/>
    <p:sldId id="285" r:id="rId6"/>
    <p:sldId id="258" r:id="rId7"/>
    <p:sldId id="286" r:id="rId8"/>
    <p:sldId id="260" r:id="rId9"/>
    <p:sldId id="259" r:id="rId10"/>
    <p:sldId id="276" r:id="rId11"/>
    <p:sldId id="290" r:id="rId12"/>
    <p:sldId id="261" r:id="rId13"/>
    <p:sldId id="263" r:id="rId14"/>
    <p:sldId id="291" r:id="rId15"/>
    <p:sldId id="292" r:id="rId16"/>
    <p:sldId id="279" r:id="rId17"/>
    <p:sldId id="266" r:id="rId18"/>
    <p:sldId id="267" r:id="rId19"/>
    <p:sldId id="289" r:id="rId20"/>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5"/>
    <p:restoredTop sz="94574"/>
  </p:normalViewPr>
  <p:slideViewPr>
    <p:cSldViewPr>
      <p:cViewPr varScale="1">
        <p:scale>
          <a:sx n="118" d="100"/>
          <a:sy n="118" d="100"/>
        </p:scale>
        <p:origin x="1704" y="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06A26-001C-4A92-86B4-328F3CCC6FA1}"/>
              </a:ext>
            </a:extLst>
          </p:cNvPr>
          <p:cNvSpPr>
            <a:spLocks noGrp="1"/>
          </p:cNvSpPr>
          <p:nvPr>
            <p:ph type="hdr" sz="quarter"/>
          </p:nvPr>
        </p:nvSpPr>
        <p:spPr>
          <a:xfrm>
            <a:off x="0" y="0"/>
            <a:ext cx="2971800" cy="46513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3" name="Date Placeholder 2">
            <a:extLst>
              <a:ext uri="{FF2B5EF4-FFF2-40B4-BE49-F238E27FC236}">
                <a16:creationId xmlns:a16="http://schemas.microsoft.com/office/drawing/2014/main" id="{5FCD8DE7-028B-425A-AE0F-4A579C6461DC}"/>
              </a:ext>
            </a:extLst>
          </p:cNvPr>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9D9E434D-5B1B-4E5A-AFB7-877DBEDEC8EA}" type="datetime1">
              <a:rPr lang="en-US" altLang="en-US"/>
              <a:pPr>
                <a:defRPr/>
              </a:pPr>
              <a:t>4/8/2021</a:t>
            </a:fld>
            <a:endParaRPr lang="en-US" altLang="en-US"/>
          </a:p>
        </p:txBody>
      </p:sp>
      <p:sp>
        <p:nvSpPr>
          <p:cNvPr id="4" name="Footer Placeholder 3">
            <a:extLst>
              <a:ext uri="{FF2B5EF4-FFF2-40B4-BE49-F238E27FC236}">
                <a16:creationId xmlns:a16="http://schemas.microsoft.com/office/drawing/2014/main" id="{B3D58D35-76F0-49C5-A438-C1DD8FC3669F}"/>
              </a:ext>
            </a:extLst>
          </p:cNvPr>
          <p:cNvSpPr>
            <a:spLocks noGrp="1"/>
          </p:cNvSpPr>
          <p:nvPr>
            <p:ph type="ftr" sz="quarter" idx="2"/>
          </p:nvPr>
        </p:nvSpPr>
        <p:spPr>
          <a:xfrm>
            <a:off x="0" y="8829675"/>
            <a:ext cx="2971800" cy="465138"/>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5" name="Slide Number Placeholder 4">
            <a:extLst>
              <a:ext uri="{FF2B5EF4-FFF2-40B4-BE49-F238E27FC236}">
                <a16:creationId xmlns:a16="http://schemas.microsoft.com/office/drawing/2014/main" id="{31768475-B736-4B4D-B67A-B91C9ECD6472}"/>
              </a:ext>
            </a:extLst>
          </p:cNvPr>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A7085BE-C650-4153-9A66-94F611C142E4}"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FF5D157-C12E-4E57-A232-F51ADC3ACEC0}"/>
              </a:ext>
            </a:extLst>
          </p:cNvPr>
          <p:cNvSpPr>
            <a:spLocks noGrp="1" noChangeArrowheads="1"/>
          </p:cNvSpPr>
          <p:nvPr>
            <p:ph type="hdr" sz="quarter"/>
          </p:nvPr>
        </p:nvSpPr>
        <p:spPr bwMode="auto">
          <a:xfrm>
            <a:off x="0" y="0"/>
            <a:ext cx="2971800" cy="46513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7171" name="Rectangle 3">
            <a:extLst>
              <a:ext uri="{FF2B5EF4-FFF2-40B4-BE49-F238E27FC236}">
                <a16:creationId xmlns:a16="http://schemas.microsoft.com/office/drawing/2014/main" id="{1A86DC94-C434-4DD5-9449-039906BB2B8C}"/>
              </a:ext>
            </a:extLst>
          </p:cNvPr>
          <p:cNvSpPr>
            <a:spLocks noGrp="1" noChangeArrowheads="1"/>
          </p:cNvSpPr>
          <p:nvPr>
            <p:ph type="dt" idx="1"/>
          </p:nvPr>
        </p:nvSpPr>
        <p:spPr bwMode="auto">
          <a:xfrm>
            <a:off x="3884613" y="0"/>
            <a:ext cx="2971800" cy="46513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2052" name="Rectangle 4">
            <a:extLst>
              <a:ext uri="{FF2B5EF4-FFF2-40B4-BE49-F238E27FC236}">
                <a16:creationId xmlns:a16="http://schemas.microsoft.com/office/drawing/2014/main" id="{966D6B58-DDFB-459F-8362-1D38D6865543}"/>
              </a:ext>
            </a:extLst>
          </p:cNvPr>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F4E8DA75-9EAE-4A16-B0F5-653B4EB75E3E}"/>
              </a:ext>
            </a:extLst>
          </p:cNvPr>
          <p:cNvSpPr>
            <a:spLocks noGrp="1" noChangeArrowheads="1"/>
          </p:cNvSpPr>
          <p:nvPr>
            <p:ph type="body" sz="quarter" idx="3"/>
          </p:nvPr>
        </p:nvSpPr>
        <p:spPr bwMode="auto">
          <a:xfrm>
            <a:off x="685800" y="4416425"/>
            <a:ext cx="5486400" cy="41830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a:extLst>
              <a:ext uri="{FF2B5EF4-FFF2-40B4-BE49-F238E27FC236}">
                <a16:creationId xmlns:a16="http://schemas.microsoft.com/office/drawing/2014/main" id="{EC82ABC6-7F72-44C2-A526-C38AB5F6E823}"/>
              </a:ext>
            </a:extLst>
          </p:cNvPr>
          <p:cNvSpPr>
            <a:spLocks noGrp="1" noChangeArrowheads="1"/>
          </p:cNvSpPr>
          <p:nvPr>
            <p:ph type="ftr" sz="quarter" idx="4"/>
          </p:nvPr>
        </p:nvSpPr>
        <p:spPr bwMode="auto">
          <a:xfrm>
            <a:off x="0" y="8829675"/>
            <a:ext cx="2971800" cy="46513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7175" name="Rectangle 7">
            <a:extLst>
              <a:ext uri="{FF2B5EF4-FFF2-40B4-BE49-F238E27FC236}">
                <a16:creationId xmlns:a16="http://schemas.microsoft.com/office/drawing/2014/main" id="{0F1E1123-6C9F-484F-8CBE-220B4C4D654D}"/>
              </a:ext>
            </a:extLst>
          </p:cNvPr>
          <p:cNvSpPr>
            <a:spLocks noGrp="1" noChangeArrowheads="1"/>
          </p:cNvSpPr>
          <p:nvPr>
            <p:ph type="sldNum" sz="quarter" idx="5"/>
          </p:nvPr>
        </p:nvSpPr>
        <p:spPr bwMode="auto">
          <a:xfrm>
            <a:off x="3884613" y="8829675"/>
            <a:ext cx="2971800" cy="46513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532EB0B-5BC5-46E6-BFF3-433A2DD1683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96C21B35-3612-4A3C-9BBE-6B7C47A7BF2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74B14A5-20F6-4247-9D09-D4682E67E840}" type="slidenum">
              <a:rPr lang="en-US" altLang="en-US" smtClean="0"/>
              <a:pPr>
                <a:spcBef>
                  <a:spcPct val="0"/>
                </a:spcBef>
              </a:pPr>
              <a:t>8</a:t>
            </a:fld>
            <a:endParaRPr lang="en-US" altLang="en-US"/>
          </a:p>
        </p:txBody>
      </p:sp>
      <p:sp>
        <p:nvSpPr>
          <p:cNvPr id="12291" name="Slide Image Placeholder 1">
            <a:extLst>
              <a:ext uri="{FF2B5EF4-FFF2-40B4-BE49-F238E27FC236}">
                <a16:creationId xmlns:a16="http://schemas.microsoft.com/office/drawing/2014/main" id="{EEFA72E3-F33D-4E63-9093-2F9A0736E749}"/>
              </a:ext>
            </a:extLst>
          </p:cNvPr>
          <p:cNvSpPr>
            <a:spLocks noGrp="1" noRot="1" noChangeAspect="1" noChangeArrowheads="1" noTextEdit="1"/>
          </p:cNvSpPr>
          <p:nvPr>
            <p:ph type="sldImg"/>
          </p:nvPr>
        </p:nvSpPr>
        <p:spPr>
          <a:ln/>
        </p:spPr>
      </p:sp>
      <p:sp>
        <p:nvSpPr>
          <p:cNvPr id="12292" name="Notes Placeholder 2">
            <a:extLst>
              <a:ext uri="{FF2B5EF4-FFF2-40B4-BE49-F238E27FC236}">
                <a16:creationId xmlns:a16="http://schemas.microsoft.com/office/drawing/2014/main" id="{D7706F8D-2D34-4EDB-9052-78732DBC353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r>
              <a:rPr lang="en-US" altLang="en-US">
                <a:latin typeface="Arial" panose="020B0604020202020204" pitchFamily="34" charset="0"/>
              </a:rPr>
              <a:t>[Image 1] Earth</a:t>
            </a:r>
            <a:r>
              <a:rPr lang="ja-JP" altLang="en-US">
                <a:latin typeface="Arial" panose="020B0604020202020204" pitchFamily="34" charset="0"/>
              </a:rPr>
              <a:t>’</a:t>
            </a:r>
            <a:r>
              <a:rPr lang="en-US" altLang="ja-JP">
                <a:latin typeface="Arial" panose="020B0604020202020204" pitchFamily="34" charset="0"/>
              </a:rPr>
              <a:t>s surface absorbs heat from the sun and then re-radiates it back into the atmosphere and to space. </a:t>
            </a:r>
          </a:p>
          <a:p>
            <a:pPr defTabSz="457200" eaLnBrk="1" hangingPunct="1">
              <a:spcBef>
                <a:spcPct val="0"/>
              </a:spcBef>
            </a:pPr>
            <a:endParaRPr lang="en-US" altLang="en-US">
              <a:latin typeface="Arial" panose="020B0604020202020204" pitchFamily="34" charset="0"/>
            </a:endParaRPr>
          </a:p>
          <a:p>
            <a:pPr defTabSz="457200" eaLnBrk="1" hangingPunct="1">
              <a:spcBef>
                <a:spcPct val="0"/>
              </a:spcBef>
            </a:pPr>
            <a:r>
              <a:rPr lang="en-US" altLang="en-US">
                <a:latin typeface="Arial" panose="020B0604020202020204" pitchFamily="34" charset="0"/>
              </a:rPr>
              <a:t>[click, Image 2] Much of this heat is absorbed by greenhouse gases, which then send the heat back to the surface, to other greenhouse gas molecules, or out to space. Though only 1% of atmospheric gases are greenhouse gases, they are extremely powerful heat trappers. By burning fossil fuels faster and faster, humans are effectively piling on more blankets, heating the planet so much and so quickly that it</a:t>
            </a:r>
            <a:r>
              <a:rPr lang="ja-JP" altLang="en-US">
                <a:latin typeface="Arial" panose="020B0604020202020204" pitchFamily="34" charset="0"/>
              </a:rPr>
              <a:t>’</a:t>
            </a:r>
            <a:r>
              <a:rPr lang="en-US" altLang="ja-JP">
                <a:latin typeface="Arial" panose="020B0604020202020204" pitchFamily="34" charset="0"/>
              </a:rPr>
              <a:t>s hard for Mother Nature and human societies to adapt.  </a:t>
            </a:r>
          </a:p>
          <a:p>
            <a:pPr defTabSz="457200" eaLnBrk="1" hangingPunct="1">
              <a:spcBef>
                <a:spcPct val="0"/>
              </a:spcBef>
            </a:pPr>
            <a:endParaRPr lang="en-US" altLang="en-US">
              <a:latin typeface="Arial" panose="020B0604020202020204" pitchFamily="34" charset="0"/>
            </a:endParaRPr>
          </a:p>
          <a:p>
            <a:pPr defTabSz="457200" eaLnBrk="1" hangingPunct="1">
              <a:spcBef>
                <a:spcPct val="0"/>
              </a:spcBef>
            </a:pPr>
            <a:endParaRPr lang="en-US" altLang="en-US">
              <a:latin typeface="Arial" panose="020B0604020202020204" pitchFamily="34" charset="0"/>
            </a:endParaRPr>
          </a:p>
        </p:txBody>
      </p:sp>
      <p:sp>
        <p:nvSpPr>
          <p:cNvPr id="12293" name="Slide Number Placeholder 3">
            <a:extLst>
              <a:ext uri="{FF2B5EF4-FFF2-40B4-BE49-F238E27FC236}">
                <a16:creationId xmlns:a16="http://schemas.microsoft.com/office/drawing/2014/main" id="{32C5500D-3594-4A3D-9B5A-2C010FE155B4}"/>
              </a:ext>
            </a:extLst>
          </p:cNvPr>
          <p:cNvSpPr txBox="1">
            <a:spLocks noGrp="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4572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4572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4572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4572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B862D79-B9E8-4E0A-9AB8-E72559693138}" type="slidenum">
              <a:rPr lang="en-US" altLang="en-US">
                <a:latin typeface="Calibri" panose="020F0502020204030204" pitchFamily="34" charset="0"/>
              </a:rPr>
              <a:pPr algn="r" eaLnBrk="1" hangingPunct="1">
                <a:spcBef>
                  <a:spcPct val="0"/>
                </a:spcBef>
              </a:pPr>
              <a:t>8</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04EFF0C9-D8C4-4B06-8724-11C6B9DA65D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E214B2-C689-4E07-A1F2-7BEA3C620CD4}" type="slidenum">
              <a:rPr lang="en-US" altLang="en-US" smtClean="0"/>
              <a:pPr>
                <a:spcBef>
                  <a:spcPct val="0"/>
                </a:spcBef>
              </a:pPr>
              <a:t>17</a:t>
            </a:fld>
            <a:endParaRPr lang="en-US" altLang="en-US"/>
          </a:p>
        </p:txBody>
      </p:sp>
      <p:sp>
        <p:nvSpPr>
          <p:cNvPr id="21507" name="Slide Image Placeholder 1">
            <a:extLst>
              <a:ext uri="{FF2B5EF4-FFF2-40B4-BE49-F238E27FC236}">
                <a16:creationId xmlns:a16="http://schemas.microsoft.com/office/drawing/2014/main" id="{21353E7E-BE6A-44FA-A73F-BCF767A30FDF}"/>
              </a:ext>
            </a:extLst>
          </p:cNvPr>
          <p:cNvSpPr>
            <a:spLocks noGrp="1" noRot="1" noChangeAspect="1" noChangeArrowheads="1" noTextEdit="1"/>
          </p:cNvSpPr>
          <p:nvPr>
            <p:ph type="sldImg"/>
          </p:nvPr>
        </p:nvSpPr>
        <p:spPr>
          <a:ln/>
        </p:spPr>
      </p:sp>
      <p:sp>
        <p:nvSpPr>
          <p:cNvPr id="21508" name="Notes Placeholder 2">
            <a:extLst>
              <a:ext uri="{FF2B5EF4-FFF2-40B4-BE49-F238E27FC236}">
                <a16:creationId xmlns:a16="http://schemas.microsoft.com/office/drawing/2014/main" id="{482D44AF-260A-4B2A-B742-C7F192A9B54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r>
              <a:rPr lang="en-US" altLang="en-US">
                <a:latin typeface="Arial" panose="020B0604020202020204" pitchFamily="34" charset="0"/>
              </a:rPr>
              <a:t>Global average temperatures are expected to increase by about 2-13°F (1-7°C) by the end of the century. That may not sound like a lot, so what</a:t>
            </a:r>
            <a:r>
              <a:rPr lang="ja-JP" altLang="en-US">
                <a:latin typeface="Arial" panose="020B0604020202020204" pitchFamily="34" charset="0"/>
              </a:rPr>
              <a:t>’</a:t>
            </a:r>
            <a:r>
              <a:rPr lang="en-US" altLang="ja-JP">
                <a:latin typeface="Arial" panose="020B0604020202020204" pitchFamily="34" charset="0"/>
              </a:rPr>
              <a:t>s the big deal? The problem is that small changes in global average temperature can lead to really large changes in the environment. Let</a:t>
            </a:r>
            <a:r>
              <a:rPr lang="ja-JP" altLang="en-US">
                <a:latin typeface="Arial" panose="020B0604020202020204" pitchFamily="34" charset="0"/>
              </a:rPr>
              <a:t>’</a:t>
            </a:r>
            <a:r>
              <a:rPr lang="en-US" altLang="ja-JP">
                <a:latin typeface="Arial" panose="020B0604020202020204" pitchFamily="34" charset="0"/>
              </a:rPr>
              <a:t>s look at some of the expected changes.</a:t>
            </a:r>
            <a:endParaRPr lang="en-US" altLang="en-US">
              <a:latin typeface="Arial" panose="020B0604020202020204" pitchFamily="34" charset="0"/>
            </a:endParaRPr>
          </a:p>
        </p:txBody>
      </p:sp>
      <p:sp>
        <p:nvSpPr>
          <p:cNvPr id="21509" name="Slide Number Placeholder 3">
            <a:extLst>
              <a:ext uri="{FF2B5EF4-FFF2-40B4-BE49-F238E27FC236}">
                <a16:creationId xmlns:a16="http://schemas.microsoft.com/office/drawing/2014/main" id="{AB33384E-1957-453E-A5CC-8A81C33DA112}"/>
              </a:ext>
            </a:extLst>
          </p:cNvPr>
          <p:cNvSpPr txBox="1">
            <a:spLocks noGrp="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4572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4572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4572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4572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C06501F-9E63-464D-B630-D5C64F35C3EE}" type="slidenum">
              <a:rPr lang="en-US" altLang="en-US">
                <a:latin typeface="Calibri" panose="020F0502020204030204" pitchFamily="34" charset="0"/>
              </a:rPr>
              <a:pPr algn="r" eaLnBrk="1" hangingPunct="1">
                <a:spcBef>
                  <a:spcPct val="0"/>
                </a:spcBef>
              </a:pPr>
              <a:t>17</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69BB6C7-569B-4074-9AF9-06AD5A1D367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C4B7667-C3A8-4A31-9D0C-702CBFCE40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2C84022-4303-408C-AC87-51DFF4B1736F}"/>
              </a:ext>
            </a:extLst>
          </p:cNvPr>
          <p:cNvSpPr>
            <a:spLocks noGrp="1" noChangeArrowheads="1"/>
          </p:cNvSpPr>
          <p:nvPr>
            <p:ph type="sldNum" sz="quarter" idx="12"/>
          </p:nvPr>
        </p:nvSpPr>
        <p:spPr>
          <a:ln/>
        </p:spPr>
        <p:txBody>
          <a:bodyPr/>
          <a:lstStyle>
            <a:lvl1pPr>
              <a:defRPr/>
            </a:lvl1pPr>
          </a:lstStyle>
          <a:p>
            <a:pPr>
              <a:defRPr/>
            </a:pPr>
            <a:fld id="{A60A4EEF-AB61-4DCE-B57C-C4D3B094C54E}" type="slidenum">
              <a:rPr lang="en-US" altLang="en-US"/>
              <a:pPr>
                <a:defRPr/>
              </a:pPr>
              <a:t>‹#›</a:t>
            </a:fld>
            <a:endParaRPr lang="en-US" altLang="en-US"/>
          </a:p>
        </p:txBody>
      </p:sp>
    </p:spTree>
    <p:extLst>
      <p:ext uri="{BB962C8B-B14F-4D97-AF65-F5344CB8AC3E}">
        <p14:creationId xmlns:p14="http://schemas.microsoft.com/office/powerpoint/2010/main" val="233999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6B3B90-1BC5-4239-9D6E-FFE0942D0BE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57752BE-8286-455B-BFF8-36D62CFEE68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3A540C9-B54B-4B10-A593-81D41A44DAA8}"/>
              </a:ext>
            </a:extLst>
          </p:cNvPr>
          <p:cNvSpPr>
            <a:spLocks noGrp="1" noChangeArrowheads="1"/>
          </p:cNvSpPr>
          <p:nvPr>
            <p:ph type="sldNum" sz="quarter" idx="12"/>
          </p:nvPr>
        </p:nvSpPr>
        <p:spPr>
          <a:ln/>
        </p:spPr>
        <p:txBody>
          <a:bodyPr/>
          <a:lstStyle>
            <a:lvl1pPr>
              <a:defRPr/>
            </a:lvl1pPr>
          </a:lstStyle>
          <a:p>
            <a:pPr>
              <a:defRPr/>
            </a:pPr>
            <a:fld id="{AE44F755-53D1-4550-9B62-C494DEBAB630}" type="slidenum">
              <a:rPr lang="en-US" altLang="en-US"/>
              <a:pPr>
                <a:defRPr/>
              </a:pPr>
              <a:t>‹#›</a:t>
            </a:fld>
            <a:endParaRPr lang="en-US" altLang="en-US"/>
          </a:p>
        </p:txBody>
      </p:sp>
    </p:spTree>
    <p:extLst>
      <p:ext uri="{BB962C8B-B14F-4D97-AF65-F5344CB8AC3E}">
        <p14:creationId xmlns:p14="http://schemas.microsoft.com/office/powerpoint/2010/main" val="361067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EAD1EBC-F05E-404F-ADDC-71EC3BF1DA9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C7EA9BA-062A-40E3-A4F2-1FFF6081B88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DC19020-69CC-4360-8B06-D9DBFABDFFDA}"/>
              </a:ext>
            </a:extLst>
          </p:cNvPr>
          <p:cNvSpPr>
            <a:spLocks noGrp="1" noChangeArrowheads="1"/>
          </p:cNvSpPr>
          <p:nvPr>
            <p:ph type="sldNum" sz="quarter" idx="12"/>
          </p:nvPr>
        </p:nvSpPr>
        <p:spPr>
          <a:ln/>
        </p:spPr>
        <p:txBody>
          <a:bodyPr/>
          <a:lstStyle>
            <a:lvl1pPr>
              <a:defRPr/>
            </a:lvl1pPr>
          </a:lstStyle>
          <a:p>
            <a:pPr>
              <a:defRPr/>
            </a:pPr>
            <a:fld id="{0AF9B82E-164A-49EF-8A75-3BA5F9FFB508}" type="slidenum">
              <a:rPr lang="en-US" altLang="en-US"/>
              <a:pPr>
                <a:defRPr/>
              </a:pPr>
              <a:t>‹#›</a:t>
            </a:fld>
            <a:endParaRPr lang="en-US" altLang="en-US"/>
          </a:p>
        </p:txBody>
      </p:sp>
    </p:spTree>
    <p:extLst>
      <p:ext uri="{BB962C8B-B14F-4D97-AF65-F5344CB8AC3E}">
        <p14:creationId xmlns:p14="http://schemas.microsoft.com/office/powerpoint/2010/main" val="3899477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FCD6CDC-0C5C-4534-BF60-F32DCC057A2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64E8AAC-B730-4A80-B651-489A395E9EA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EAF8116-9F7C-47BB-961D-360470BC1352}"/>
              </a:ext>
            </a:extLst>
          </p:cNvPr>
          <p:cNvSpPr>
            <a:spLocks noGrp="1" noChangeArrowheads="1"/>
          </p:cNvSpPr>
          <p:nvPr>
            <p:ph type="sldNum" sz="quarter" idx="12"/>
          </p:nvPr>
        </p:nvSpPr>
        <p:spPr>
          <a:ln/>
        </p:spPr>
        <p:txBody>
          <a:bodyPr/>
          <a:lstStyle>
            <a:lvl1pPr>
              <a:defRPr/>
            </a:lvl1pPr>
          </a:lstStyle>
          <a:p>
            <a:pPr>
              <a:defRPr/>
            </a:pPr>
            <a:fld id="{2D8D95D1-32DB-41D5-8012-B4925B11D804}" type="slidenum">
              <a:rPr lang="en-US" altLang="en-US"/>
              <a:pPr>
                <a:defRPr/>
              </a:pPr>
              <a:t>‹#›</a:t>
            </a:fld>
            <a:endParaRPr lang="en-US" altLang="en-US"/>
          </a:p>
        </p:txBody>
      </p:sp>
    </p:spTree>
    <p:extLst>
      <p:ext uri="{BB962C8B-B14F-4D97-AF65-F5344CB8AC3E}">
        <p14:creationId xmlns:p14="http://schemas.microsoft.com/office/powerpoint/2010/main" val="3571328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DD60AB8-D4AC-4707-BA19-8153F447DF7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FCA82A26-70AD-4AF7-928C-68B3556F800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6ED70DA6-9816-47A2-BE36-07453D386AE9}"/>
              </a:ext>
            </a:extLst>
          </p:cNvPr>
          <p:cNvSpPr>
            <a:spLocks noGrp="1" noChangeArrowheads="1"/>
          </p:cNvSpPr>
          <p:nvPr>
            <p:ph type="sldNum" sz="quarter" idx="12"/>
          </p:nvPr>
        </p:nvSpPr>
        <p:spPr>
          <a:ln/>
        </p:spPr>
        <p:txBody>
          <a:bodyPr/>
          <a:lstStyle>
            <a:lvl1pPr>
              <a:defRPr/>
            </a:lvl1pPr>
          </a:lstStyle>
          <a:p>
            <a:pPr>
              <a:defRPr/>
            </a:pPr>
            <a:fld id="{CB219494-596E-4FE5-A998-C80A85D11AD4}" type="slidenum">
              <a:rPr lang="en-US" altLang="en-US"/>
              <a:pPr>
                <a:defRPr/>
              </a:pPr>
              <a:t>‹#›</a:t>
            </a:fld>
            <a:endParaRPr lang="en-US" altLang="en-US"/>
          </a:p>
        </p:txBody>
      </p:sp>
    </p:spTree>
    <p:extLst>
      <p:ext uri="{BB962C8B-B14F-4D97-AF65-F5344CB8AC3E}">
        <p14:creationId xmlns:p14="http://schemas.microsoft.com/office/powerpoint/2010/main" val="403807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70FA833-B1C8-4B1D-944F-EAB4F0B75CB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A1D8BA78-4AC5-42B9-9642-5C7781FFDC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E8BF505-1B7B-4FAD-977A-D9A20831C506}"/>
              </a:ext>
            </a:extLst>
          </p:cNvPr>
          <p:cNvSpPr>
            <a:spLocks noGrp="1" noChangeArrowheads="1"/>
          </p:cNvSpPr>
          <p:nvPr>
            <p:ph type="sldNum" sz="quarter" idx="12"/>
          </p:nvPr>
        </p:nvSpPr>
        <p:spPr>
          <a:ln/>
        </p:spPr>
        <p:txBody>
          <a:bodyPr/>
          <a:lstStyle>
            <a:lvl1pPr>
              <a:defRPr/>
            </a:lvl1pPr>
          </a:lstStyle>
          <a:p>
            <a:pPr>
              <a:defRPr/>
            </a:pPr>
            <a:fld id="{A2944044-ED25-4240-8802-E978729C9EA8}" type="slidenum">
              <a:rPr lang="en-US" altLang="en-US"/>
              <a:pPr>
                <a:defRPr/>
              </a:pPr>
              <a:t>‹#›</a:t>
            </a:fld>
            <a:endParaRPr lang="en-US" altLang="en-US"/>
          </a:p>
        </p:txBody>
      </p:sp>
    </p:spTree>
    <p:extLst>
      <p:ext uri="{BB962C8B-B14F-4D97-AF65-F5344CB8AC3E}">
        <p14:creationId xmlns:p14="http://schemas.microsoft.com/office/powerpoint/2010/main" val="9064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25CF6AE-FAA6-45E2-B68A-71E4BA1D3C7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53DAA802-1314-41AD-BC8E-C46A66F58A6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01697988-462E-4EC4-978B-EEDF66B4BE4B}"/>
              </a:ext>
            </a:extLst>
          </p:cNvPr>
          <p:cNvSpPr>
            <a:spLocks noGrp="1" noChangeArrowheads="1"/>
          </p:cNvSpPr>
          <p:nvPr>
            <p:ph type="sldNum" sz="quarter" idx="12"/>
          </p:nvPr>
        </p:nvSpPr>
        <p:spPr>
          <a:ln/>
        </p:spPr>
        <p:txBody>
          <a:bodyPr/>
          <a:lstStyle>
            <a:lvl1pPr>
              <a:defRPr/>
            </a:lvl1pPr>
          </a:lstStyle>
          <a:p>
            <a:pPr>
              <a:defRPr/>
            </a:pPr>
            <a:fld id="{39AF0BF4-BC4C-422F-87BE-565578508D8D}" type="slidenum">
              <a:rPr lang="en-US" altLang="en-US"/>
              <a:pPr>
                <a:defRPr/>
              </a:pPr>
              <a:t>‹#›</a:t>
            </a:fld>
            <a:endParaRPr lang="en-US" altLang="en-US"/>
          </a:p>
        </p:txBody>
      </p:sp>
    </p:spTree>
    <p:extLst>
      <p:ext uri="{BB962C8B-B14F-4D97-AF65-F5344CB8AC3E}">
        <p14:creationId xmlns:p14="http://schemas.microsoft.com/office/powerpoint/2010/main" val="2002223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BFF440-B41B-4A6B-A075-F11E16C5A6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C4CD097-BA29-4397-911E-B7323A608D5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941A88BA-5357-4FB0-AB2C-0C3023BE1AE7}"/>
              </a:ext>
            </a:extLst>
          </p:cNvPr>
          <p:cNvSpPr>
            <a:spLocks noGrp="1" noChangeArrowheads="1"/>
          </p:cNvSpPr>
          <p:nvPr>
            <p:ph type="sldNum" sz="quarter" idx="12"/>
          </p:nvPr>
        </p:nvSpPr>
        <p:spPr>
          <a:ln/>
        </p:spPr>
        <p:txBody>
          <a:bodyPr/>
          <a:lstStyle>
            <a:lvl1pPr>
              <a:defRPr/>
            </a:lvl1pPr>
          </a:lstStyle>
          <a:p>
            <a:pPr>
              <a:defRPr/>
            </a:pPr>
            <a:fld id="{715AA0B9-9204-42B2-AE27-C2984DDB6BF1}" type="slidenum">
              <a:rPr lang="en-US" altLang="en-US"/>
              <a:pPr>
                <a:defRPr/>
              </a:pPr>
              <a:t>‹#›</a:t>
            </a:fld>
            <a:endParaRPr lang="en-US" altLang="en-US"/>
          </a:p>
        </p:txBody>
      </p:sp>
    </p:spTree>
    <p:extLst>
      <p:ext uri="{BB962C8B-B14F-4D97-AF65-F5344CB8AC3E}">
        <p14:creationId xmlns:p14="http://schemas.microsoft.com/office/powerpoint/2010/main" val="494404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DC7C17B-BF96-4582-99E3-FA39C058E6C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6738C7A-D1B6-412C-A915-69F86998740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54369AD-6E95-4B8E-A37D-5A5362D11426}"/>
              </a:ext>
            </a:extLst>
          </p:cNvPr>
          <p:cNvSpPr>
            <a:spLocks noGrp="1" noChangeArrowheads="1"/>
          </p:cNvSpPr>
          <p:nvPr>
            <p:ph type="sldNum" sz="quarter" idx="12"/>
          </p:nvPr>
        </p:nvSpPr>
        <p:spPr>
          <a:ln/>
        </p:spPr>
        <p:txBody>
          <a:bodyPr/>
          <a:lstStyle>
            <a:lvl1pPr>
              <a:defRPr/>
            </a:lvl1pPr>
          </a:lstStyle>
          <a:p>
            <a:pPr>
              <a:defRPr/>
            </a:pPr>
            <a:fld id="{6129FF79-7E19-4E58-9B03-2986547B9593}" type="slidenum">
              <a:rPr lang="en-US" altLang="en-US"/>
              <a:pPr>
                <a:defRPr/>
              </a:pPr>
              <a:t>‹#›</a:t>
            </a:fld>
            <a:endParaRPr lang="en-US" altLang="en-US"/>
          </a:p>
        </p:txBody>
      </p:sp>
    </p:spTree>
    <p:extLst>
      <p:ext uri="{BB962C8B-B14F-4D97-AF65-F5344CB8AC3E}">
        <p14:creationId xmlns:p14="http://schemas.microsoft.com/office/powerpoint/2010/main" val="274061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CAD4CA0-DCC1-462E-9347-D707225D2CC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A526B0B-2792-407C-92A9-5DD8746E38A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E796310-CFE7-48C0-8BA9-5C4C644AECCB}"/>
              </a:ext>
            </a:extLst>
          </p:cNvPr>
          <p:cNvSpPr>
            <a:spLocks noGrp="1" noChangeArrowheads="1"/>
          </p:cNvSpPr>
          <p:nvPr>
            <p:ph type="sldNum" sz="quarter" idx="12"/>
          </p:nvPr>
        </p:nvSpPr>
        <p:spPr>
          <a:ln/>
        </p:spPr>
        <p:txBody>
          <a:bodyPr/>
          <a:lstStyle>
            <a:lvl1pPr>
              <a:defRPr/>
            </a:lvl1pPr>
          </a:lstStyle>
          <a:p>
            <a:pPr>
              <a:defRPr/>
            </a:pPr>
            <a:fld id="{91629610-2562-45DF-AE45-262901E7E296}" type="slidenum">
              <a:rPr lang="en-US" altLang="en-US"/>
              <a:pPr>
                <a:defRPr/>
              </a:pPr>
              <a:t>‹#›</a:t>
            </a:fld>
            <a:endParaRPr lang="en-US" altLang="en-US"/>
          </a:p>
        </p:txBody>
      </p:sp>
    </p:spTree>
    <p:extLst>
      <p:ext uri="{BB962C8B-B14F-4D97-AF65-F5344CB8AC3E}">
        <p14:creationId xmlns:p14="http://schemas.microsoft.com/office/powerpoint/2010/main" val="2856279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A48F66-69B7-4EBB-B53C-F984D32638E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028B577-7039-461D-93E5-AE2DE7FA9E1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31AF7EE-C30A-4874-9135-7D4403BAE76A}"/>
              </a:ext>
            </a:extLst>
          </p:cNvPr>
          <p:cNvSpPr>
            <a:spLocks noGrp="1" noChangeArrowheads="1"/>
          </p:cNvSpPr>
          <p:nvPr>
            <p:ph type="sldNum" sz="quarter" idx="12"/>
          </p:nvPr>
        </p:nvSpPr>
        <p:spPr>
          <a:ln/>
        </p:spPr>
        <p:txBody>
          <a:bodyPr/>
          <a:lstStyle>
            <a:lvl1pPr>
              <a:defRPr/>
            </a:lvl1pPr>
          </a:lstStyle>
          <a:p>
            <a:pPr>
              <a:defRPr/>
            </a:pPr>
            <a:fld id="{153D9E71-517E-4DC8-A85F-559BF70F5413}" type="slidenum">
              <a:rPr lang="en-US" altLang="en-US"/>
              <a:pPr>
                <a:defRPr/>
              </a:pPr>
              <a:t>‹#›</a:t>
            </a:fld>
            <a:endParaRPr lang="en-US" altLang="en-US"/>
          </a:p>
        </p:txBody>
      </p:sp>
    </p:spTree>
    <p:extLst>
      <p:ext uri="{BB962C8B-B14F-4D97-AF65-F5344CB8AC3E}">
        <p14:creationId xmlns:p14="http://schemas.microsoft.com/office/powerpoint/2010/main" val="3777070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701EDF31-AA11-4A7F-8363-1F403A8EAB0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90995E89-D222-4F85-B7E8-F1CF8A58C71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86EE2184-18C3-4F04-8D0D-59C14E827770}"/>
              </a:ext>
            </a:extLst>
          </p:cNvPr>
          <p:cNvSpPr>
            <a:spLocks noGrp="1" noChangeArrowheads="1"/>
          </p:cNvSpPr>
          <p:nvPr>
            <p:ph type="sldNum" sz="quarter" idx="12"/>
          </p:nvPr>
        </p:nvSpPr>
        <p:spPr>
          <a:ln/>
        </p:spPr>
        <p:txBody>
          <a:bodyPr/>
          <a:lstStyle>
            <a:lvl1pPr>
              <a:defRPr/>
            </a:lvl1pPr>
          </a:lstStyle>
          <a:p>
            <a:pPr>
              <a:defRPr/>
            </a:pPr>
            <a:fld id="{C79A7164-F33E-4713-8E21-6B2BCEE791F2}" type="slidenum">
              <a:rPr lang="en-US" altLang="en-US"/>
              <a:pPr>
                <a:defRPr/>
              </a:pPr>
              <a:t>‹#›</a:t>
            </a:fld>
            <a:endParaRPr lang="en-US" altLang="en-US"/>
          </a:p>
        </p:txBody>
      </p:sp>
    </p:spTree>
    <p:extLst>
      <p:ext uri="{BB962C8B-B14F-4D97-AF65-F5344CB8AC3E}">
        <p14:creationId xmlns:p14="http://schemas.microsoft.com/office/powerpoint/2010/main" val="3227763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AB65981-DEF0-41A8-93A4-9DCB7F54FA5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58B0B17-1D2C-4D3F-994D-3CFEC32958F1}"/>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EFB47C5-45E5-452E-B831-B15F06FE9E5C}"/>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A212159D-60A4-45F0-9852-7E1A885C923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80531504-E558-4DED-A907-6D0ACA764E6D}"/>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F1D2860-ED60-4107-99AF-7DABA469CA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E3FC2864-3B70-4AFC-ACD8-DE9B782CCABF}"/>
              </a:ext>
            </a:extLst>
          </p:cNvPr>
          <p:cNvSpPr>
            <a:spLocks noGrp="1" noChangeArrowheads="1"/>
          </p:cNvSpPr>
          <p:nvPr>
            <p:ph type="title"/>
          </p:nvPr>
        </p:nvSpPr>
        <p:spPr>
          <a:xfrm>
            <a:off x="304800" y="228600"/>
            <a:ext cx="7086600" cy="762000"/>
          </a:xfrm>
        </p:spPr>
        <p:txBody>
          <a:bodyPr/>
          <a:lstStyle/>
          <a:p>
            <a:pPr algn="ctr">
              <a:lnSpc>
                <a:spcPct val="90000"/>
              </a:lnSpc>
            </a:pPr>
            <a:r>
              <a:rPr lang="en-US" altLang="en-US" sz="4800">
                <a:latin typeface="Calibri" panose="020F0502020204030204" pitchFamily="34" charset="0"/>
              </a:rPr>
              <a:t>The Atmosphere</a:t>
            </a:r>
          </a:p>
        </p:txBody>
      </p:sp>
      <p:sp>
        <p:nvSpPr>
          <p:cNvPr id="3" name="Content Placeholder 2">
            <a:extLst>
              <a:ext uri="{FF2B5EF4-FFF2-40B4-BE49-F238E27FC236}">
                <a16:creationId xmlns:a16="http://schemas.microsoft.com/office/drawing/2014/main" id="{F694C8EE-FEE5-4B1C-AED1-048AE7458A7B}"/>
              </a:ext>
            </a:extLst>
          </p:cNvPr>
          <p:cNvSpPr>
            <a:spLocks noGrp="1" noChangeArrowheads="1"/>
          </p:cNvSpPr>
          <p:nvPr>
            <p:ph idx="1"/>
          </p:nvPr>
        </p:nvSpPr>
        <p:spPr>
          <a:xfrm>
            <a:off x="3575050" y="1066800"/>
            <a:ext cx="5111750" cy="5059363"/>
          </a:xfrm>
        </p:spPr>
        <p:txBody>
          <a:bodyPr/>
          <a:lstStyle/>
          <a:p>
            <a:pPr>
              <a:lnSpc>
                <a:spcPct val="90000"/>
              </a:lnSpc>
              <a:buFontTx/>
              <a:buNone/>
            </a:pPr>
            <a:endParaRPr lang="en-US" altLang="en-US" b="1">
              <a:latin typeface="Calibri" panose="020F0502020204030204" pitchFamily="34" charset="0"/>
            </a:endParaRPr>
          </a:p>
        </p:txBody>
      </p:sp>
      <p:sp>
        <p:nvSpPr>
          <p:cNvPr id="4100" name="Text Placeholder 11">
            <a:extLst>
              <a:ext uri="{FF2B5EF4-FFF2-40B4-BE49-F238E27FC236}">
                <a16:creationId xmlns:a16="http://schemas.microsoft.com/office/drawing/2014/main" id="{0D4BD933-38CF-48D1-BB65-034429EFFF83}"/>
              </a:ext>
            </a:extLst>
          </p:cNvPr>
          <p:cNvSpPr>
            <a:spLocks noGrp="1" noChangeArrowheads="1"/>
          </p:cNvSpPr>
          <p:nvPr>
            <p:ph type="body" sz="half" idx="2"/>
          </p:nvPr>
        </p:nvSpPr>
        <p:spPr/>
        <p:txBody>
          <a:bodyPr/>
          <a:lstStyle/>
          <a:p>
            <a:endParaRPr lang="en-US" altLang="en-US" sz="3600" b="1">
              <a:latin typeface="Calibri" panose="020F0502020204030204" pitchFamily="34" charset="0"/>
            </a:endParaRPr>
          </a:p>
          <a:p>
            <a:r>
              <a:rPr lang="en-US" altLang="en-US" sz="3600">
                <a:latin typeface="Calibri" panose="020F0502020204030204" pitchFamily="34" charset="0"/>
              </a:rPr>
              <a:t>Atmosphere is layered by temperature.</a:t>
            </a:r>
          </a:p>
          <a:p>
            <a:endParaRPr lang="en-US" altLang="en-US"/>
          </a:p>
        </p:txBody>
      </p:sp>
      <p:pic>
        <p:nvPicPr>
          <p:cNvPr id="4101" name="Picture 10">
            <a:extLst>
              <a:ext uri="{FF2B5EF4-FFF2-40B4-BE49-F238E27FC236}">
                <a16:creationId xmlns:a16="http://schemas.microsoft.com/office/drawing/2014/main" id="{9E84DDB5-D5C2-4779-B7D9-E451ED98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0775" y="1122363"/>
            <a:ext cx="49403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5">
            <a:extLst>
              <a:ext uri="{FF2B5EF4-FFF2-40B4-BE49-F238E27FC236}">
                <a16:creationId xmlns:a16="http://schemas.microsoft.com/office/drawing/2014/main" id="{9F527CAC-0A88-4FF3-A1A0-2115DA6B0E5A}"/>
              </a:ext>
            </a:extLst>
          </p:cNvPr>
          <p:cNvSpPr>
            <a:spLocks noGrp="1" noChangeArrowheads="1"/>
          </p:cNvSpPr>
          <p:nvPr>
            <p:ph type="title"/>
          </p:nvPr>
        </p:nvSpPr>
        <p:spPr>
          <a:xfrm>
            <a:off x="457200" y="273050"/>
            <a:ext cx="6934200" cy="869950"/>
          </a:xfrm>
        </p:spPr>
        <p:txBody>
          <a:bodyPr/>
          <a:lstStyle/>
          <a:p>
            <a:pPr algn="ctr"/>
            <a:r>
              <a:rPr lang="en-US" altLang="en-US" sz="5400">
                <a:latin typeface="Calibri" panose="020F0502020204030204" pitchFamily="34" charset="0"/>
                <a:cs typeface="Calibri" panose="020F0502020204030204" pitchFamily="34" charset="0"/>
              </a:rPr>
              <a:t>Troposphere</a:t>
            </a:r>
          </a:p>
        </p:txBody>
      </p:sp>
      <p:pic>
        <p:nvPicPr>
          <p:cNvPr id="5123" name="Content Placeholder 9">
            <a:extLst>
              <a:ext uri="{FF2B5EF4-FFF2-40B4-BE49-F238E27FC236}">
                <a16:creationId xmlns:a16="http://schemas.microsoft.com/office/drawing/2014/main" id="{1EF5EE08-8F59-47FC-91E7-BC8BCAD0F3F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465513" y="1371600"/>
            <a:ext cx="5373687" cy="4572000"/>
          </a:xfrm>
        </p:spPr>
      </p:pic>
      <p:sp>
        <p:nvSpPr>
          <p:cNvPr id="5124" name="Text Placeholder 7">
            <a:extLst>
              <a:ext uri="{FF2B5EF4-FFF2-40B4-BE49-F238E27FC236}">
                <a16:creationId xmlns:a16="http://schemas.microsoft.com/office/drawing/2014/main" id="{DFC2086E-9F04-4F4F-B399-0CBD0A12831B}"/>
              </a:ext>
            </a:extLst>
          </p:cNvPr>
          <p:cNvSpPr>
            <a:spLocks noGrp="1" noChangeArrowheads="1"/>
          </p:cNvSpPr>
          <p:nvPr>
            <p:ph type="body" sz="half" idx="2"/>
          </p:nvPr>
        </p:nvSpPr>
        <p:spPr/>
        <p:txBody>
          <a:bodyPr/>
          <a:lstStyle/>
          <a:p>
            <a:pPr>
              <a:lnSpc>
                <a:spcPct val="90000"/>
              </a:lnSpc>
            </a:pPr>
            <a:r>
              <a:rPr lang="en-US" altLang="en-US" sz="3200" u="sng">
                <a:latin typeface="Calibri" panose="020F0502020204030204" pitchFamily="34" charset="0"/>
              </a:rPr>
              <a:t>Troposphere</a:t>
            </a:r>
            <a:r>
              <a:rPr lang="en-US" altLang="en-US" sz="3200">
                <a:latin typeface="Calibri" panose="020F0502020204030204" pitchFamily="34" charset="0"/>
              </a:rPr>
              <a:t>  </a:t>
            </a:r>
          </a:p>
          <a:p>
            <a:pPr>
              <a:lnSpc>
                <a:spcPct val="90000"/>
              </a:lnSpc>
            </a:pPr>
            <a:r>
              <a:rPr lang="en-US" altLang="en-US" sz="2800">
                <a:latin typeface="Calibri" panose="020F0502020204030204" pitchFamily="34" charset="0"/>
              </a:rPr>
              <a:t>Layer closest to Earth (0-12 km)</a:t>
            </a:r>
          </a:p>
          <a:p>
            <a:pPr>
              <a:lnSpc>
                <a:spcPct val="90000"/>
              </a:lnSpc>
            </a:pPr>
            <a:endParaRPr lang="en-US" altLang="en-US" sz="2800">
              <a:latin typeface="Calibri" panose="020F0502020204030204" pitchFamily="34" charset="0"/>
            </a:endParaRPr>
          </a:p>
          <a:p>
            <a:pPr>
              <a:lnSpc>
                <a:spcPct val="90000"/>
              </a:lnSpc>
            </a:pPr>
            <a:r>
              <a:rPr lang="en-US" altLang="en-US" sz="2800">
                <a:latin typeface="Calibri" panose="020F0502020204030204" pitchFamily="34" charset="0"/>
              </a:rPr>
              <a:t>-  gets colder as you go up.</a:t>
            </a:r>
          </a:p>
          <a:p>
            <a:pPr>
              <a:lnSpc>
                <a:spcPct val="90000"/>
              </a:lnSpc>
            </a:pPr>
            <a:r>
              <a:rPr lang="en-US" altLang="en-US" sz="2800">
                <a:latin typeface="Calibri" panose="020F0502020204030204" pitchFamily="34" charset="0"/>
              </a:rPr>
              <a:t>-  all water occurs here.</a:t>
            </a:r>
          </a:p>
          <a:p>
            <a:pPr>
              <a:lnSpc>
                <a:spcPct val="90000"/>
              </a:lnSpc>
            </a:pPr>
            <a:r>
              <a:rPr lang="en-US" altLang="en-US" sz="2800">
                <a:latin typeface="Calibri" panose="020F0502020204030204" pitchFamily="34" charset="0"/>
              </a:rPr>
              <a:t>-  all weather occurs here.</a:t>
            </a:r>
            <a:endParaRPr lang="en-US" altLang="en-US"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4">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5">
            <a:extLst>
              <a:ext uri="{FF2B5EF4-FFF2-40B4-BE49-F238E27FC236}">
                <a16:creationId xmlns:a16="http://schemas.microsoft.com/office/drawing/2014/main" id="{88BF34B3-DE71-4DF3-B267-93B293898285}"/>
              </a:ext>
            </a:extLst>
          </p:cNvPr>
          <p:cNvSpPr>
            <a:spLocks noGrp="1" noChangeArrowheads="1"/>
          </p:cNvSpPr>
          <p:nvPr>
            <p:ph type="title"/>
          </p:nvPr>
        </p:nvSpPr>
        <p:spPr>
          <a:xfrm>
            <a:off x="457200" y="273050"/>
            <a:ext cx="7162800" cy="869950"/>
          </a:xfrm>
        </p:spPr>
        <p:txBody>
          <a:bodyPr/>
          <a:lstStyle/>
          <a:p>
            <a:pPr algn="ctr"/>
            <a:r>
              <a:rPr lang="en-US" altLang="en-US" sz="5400">
                <a:latin typeface="Calibri" panose="020F0502020204030204" pitchFamily="34" charset="0"/>
                <a:cs typeface="Calibri" panose="020F0502020204030204" pitchFamily="34" charset="0"/>
              </a:rPr>
              <a:t>Stratosphere</a:t>
            </a:r>
          </a:p>
        </p:txBody>
      </p:sp>
      <p:pic>
        <p:nvPicPr>
          <p:cNvPr id="6147" name="Content Placeholder 9">
            <a:extLst>
              <a:ext uri="{FF2B5EF4-FFF2-40B4-BE49-F238E27FC236}">
                <a16:creationId xmlns:a16="http://schemas.microsoft.com/office/drawing/2014/main" id="{4A99565A-F592-4F1B-B64A-00E4D3A645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05200" y="1371600"/>
            <a:ext cx="5334000" cy="4572000"/>
          </a:xfrm>
        </p:spPr>
      </p:pic>
      <p:sp>
        <p:nvSpPr>
          <p:cNvPr id="5124" name="Text Placeholder 7">
            <a:extLst>
              <a:ext uri="{FF2B5EF4-FFF2-40B4-BE49-F238E27FC236}">
                <a16:creationId xmlns:a16="http://schemas.microsoft.com/office/drawing/2014/main" id="{7E20AF30-B88E-468B-8F8F-5A91080570FC}"/>
              </a:ext>
            </a:extLst>
          </p:cNvPr>
          <p:cNvSpPr>
            <a:spLocks noGrp="1" noChangeArrowheads="1"/>
          </p:cNvSpPr>
          <p:nvPr>
            <p:ph type="body" sz="half" idx="2"/>
          </p:nvPr>
        </p:nvSpPr>
        <p:spPr>
          <a:xfrm>
            <a:off x="228600" y="1663700"/>
            <a:ext cx="3276600" cy="3822700"/>
          </a:xfrm>
        </p:spPr>
        <p:txBody>
          <a:bodyPr/>
          <a:lstStyle/>
          <a:p>
            <a:pPr>
              <a:lnSpc>
                <a:spcPct val="90000"/>
              </a:lnSpc>
            </a:pPr>
            <a:r>
              <a:rPr lang="en-US" altLang="en-US" sz="3200" u="sng">
                <a:latin typeface="Calibri" panose="020F0502020204030204" pitchFamily="34" charset="0"/>
              </a:rPr>
              <a:t>Stratosphere</a:t>
            </a:r>
            <a:r>
              <a:rPr lang="en-US" altLang="en-US" sz="3200">
                <a:latin typeface="Calibri" panose="020F0502020204030204" pitchFamily="34" charset="0"/>
              </a:rPr>
              <a:t> - </a:t>
            </a:r>
          </a:p>
          <a:p>
            <a:pPr>
              <a:lnSpc>
                <a:spcPct val="90000"/>
              </a:lnSpc>
            </a:pPr>
            <a:r>
              <a:rPr lang="en-US" altLang="en-US" sz="2800">
                <a:latin typeface="Calibri" panose="020F0502020204030204" pitchFamily="34" charset="0"/>
              </a:rPr>
              <a:t>from 12-50 km</a:t>
            </a:r>
          </a:p>
          <a:p>
            <a:pPr>
              <a:lnSpc>
                <a:spcPct val="90000"/>
              </a:lnSpc>
            </a:pPr>
            <a:endParaRPr lang="en-US" altLang="en-US" sz="2800">
              <a:latin typeface="Calibri" panose="020F0502020204030204" pitchFamily="34" charset="0"/>
            </a:endParaRPr>
          </a:p>
          <a:p>
            <a:r>
              <a:rPr lang="en-US" altLang="en-US" sz="2800">
                <a:latin typeface="Calibri" panose="020F0502020204030204" pitchFamily="34" charset="0"/>
              </a:rPr>
              <a:t>-  gets warmer here.</a:t>
            </a:r>
          </a:p>
          <a:p>
            <a:r>
              <a:rPr lang="en-US" altLang="en-US" sz="2800">
                <a:latin typeface="Calibri" panose="020F0502020204030204" pitchFamily="34" charset="0"/>
              </a:rPr>
              <a:t>-  ozone layer here.</a:t>
            </a:r>
          </a:p>
          <a:p>
            <a:r>
              <a:rPr lang="en-US" altLang="en-US" sz="2800">
                <a:latin typeface="Calibri" panose="020F0502020204030204" pitchFamily="34" charset="0"/>
              </a:rPr>
              <a:t>-  ozone </a:t>
            </a:r>
            <a:r>
              <a:rPr lang="en-US" altLang="en-US" sz="2800" b="1">
                <a:latin typeface="Calibri" panose="020F0502020204030204" pitchFamily="34" charset="0"/>
              </a:rPr>
              <a:t>absorbs </a:t>
            </a:r>
            <a:r>
              <a:rPr lang="en-US" altLang="en-US" sz="2800" i="1">
                <a:latin typeface="Calibri" panose="020F0502020204030204" pitchFamily="34" charset="0"/>
              </a:rPr>
              <a:t>ultraviolet </a:t>
            </a:r>
            <a:r>
              <a:rPr lang="en-US" altLang="en-US" sz="2800">
                <a:latin typeface="Calibri" panose="020F0502020204030204" pitchFamily="34" charset="0"/>
              </a:rPr>
              <a:t>radiation.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4">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3B64A255-7154-4822-8101-F11E09864915}"/>
              </a:ext>
            </a:extLst>
          </p:cNvPr>
          <p:cNvSpPr>
            <a:spLocks noGrp="1" noChangeArrowheads="1"/>
          </p:cNvSpPr>
          <p:nvPr>
            <p:ph type="title" idx="4294967295"/>
          </p:nvPr>
        </p:nvSpPr>
        <p:spPr/>
        <p:txBody>
          <a:bodyPr/>
          <a:lstStyle/>
          <a:p>
            <a:r>
              <a:rPr lang="en-US" altLang="en-US" b="1">
                <a:latin typeface="Calibri" panose="020F0502020204030204" pitchFamily="34" charset="0"/>
              </a:rPr>
              <a:t>Ozone Hole</a:t>
            </a:r>
          </a:p>
        </p:txBody>
      </p:sp>
      <p:pic>
        <p:nvPicPr>
          <p:cNvPr id="7171" name="Picture 2">
            <a:extLst>
              <a:ext uri="{FF2B5EF4-FFF2-40B4-BE49-F238E27FC236}">
                <a16:creationId xmlns:a16="http://schemas.microsoft.com/office/drawing/2014/main" id="{5D1C5256-D3A6-416E-B8EA-EB82B0756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762125"/>
            <a:ext cx="6858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D893BB13-DACA-48DB-AD62-56B041431BBD}"/>
              </a:ext>
            </a:extLst>
          </p:cNvPr>
          <p:cNvSpPr>
            <a:spLocks noGrp="1" noChangeArrowheads="1"/>
          </p:cNvSpPr>
          <p:nvPr>
            <p:ph type="title"/>
          </p:nvPr>
        </p:nvSpPr>
        <p:spPr/>
        <p:txBody>
          <a:bodyPr/>
          <a:lstStyle/>
          <a:p>
            <a:r>
              <a:rPr lang="en-US" altLang="en-US" sz="4800" b="1">
                <a:latin typeface="Calibri" panose="020F0502020204030204" pitchFamily="34" charset="0"/>
                <a:cs typeface="Calibri" panose="020F0502020204030204" pitchFamily="34" charset="0"/>
              </a:rPr>
              <a:t>Montreal Protocol</a:t>
            </a:r>
          </a:p>
        </p:txBody>
      </p:sp>
      <p:sp>
        <p:nvSpPr>
          <p:cNvPr id="8195" name="Text Placeholder 3">
            <a:extLst>
              <a:ext uri="{FF2B5EF4-FFF2-40B4-BE49-F238E27FC236}">
                <a16:creationId xmlns:a16="http://schemas.microsoft.com/office/drawing/2014/main" id="{659AC96B-1917-4128-A9B9-832906B5F67E}"/>
              </a:ext>
            </a:extLst>
          </p:cNvPr>
          <p:cNvSpPr>
            <a:spLocks noGrp="1" noChangeArrowheads="1"/>
          </p:cNvSpPr>
          <p:nvPr>
            <p:ph idx="1"/>
          </p:nvPr>
        </p:nvSpPr>
        <p:spPr/>
        <p:txBody>
          <a:bodyPr/>
          <a:lstStyle/>
          <a:p>
            <a:pPr marL="0" indent="0">
              <a:buFontTx/>
              <a:buNone/>
            </a:pPr>
            <a:r>
              <a:rPr lang="en-US" altLang="en-US">
                <a:latin typeface="Calibri" panose="020F0502020204030204" pitchFamily="34" charset="0"/>
                <a:cs typeface="Calibri" panose="020F0502020204030204" pitchFamily="34" charset="0"/>
              </a:rPr>
              <a:t>	In 1987, the world agrees to ban CFC’s to protect ozone.</a:t>
            </a:r>
          </a:p>
          <a:p>
            <a:pPr marL="0" indent="0">
              <a:buFontTx/>
              <a:buNone/>
            </a:pPr>
            <a:endParaRPr lang="en-US" altLang="en-US">
              <a:latin typeface="Calibri" panose="020F0502020204030204" pitchFamily="34" charset="0"/>
              <a:cs typeface="Calibri" panose="020F0502020204030204" pitchFamily="34" charset="0"/>
            </a:endParaRPr>
          </a:p>
          <a:p>
            <a:pPr marL="0" indent="0">
              <a:buFontTx/>
              <a:buNone/>
            </a:pPr>
            <a:r>
              <a:rPr lang="en-US" altLang="en-US">
                <a:latin typeface="Calibri" panose="020F0502020204030204" pitchFamily="34" charset="0"/>
                <a:cs typeface="Calibri" panose="020F0502020204030204" pitchFamily="34" charset="0"/>
              </a:rPr>
              <a:t>	The ozone layer has improved, but will take until 2075 to recover to 1979 levels.</a:t>
            </a:r>
          </a:p>
          <a:p>
            <a:pPr marL="0" indent="0">
              <a:buFontTx/>
              <a:buNone/>
            </a:pPr>
            <a:endParaRPr lang="en-US" altLang="en-US">
              <a:latin typeface="Calibri" panose="020F0502020204030204" pitchFamily="34" charset="0"/>
              <a:cs typeface="Calibri" panose="020F0502020204030204" pitchFamily="34" charset="0"/>
            </a:endParaRPr>
          </a:p>
          <a:p>
            <a:pPr marL="0" indent="0">
              <a:buFontTx/>
              <a:buNone/>
            </a:pPr>
            <a:r>
              <a:rPr lang="en-US" altLang="en-US">
                <a:latin typeface="Calibri" panose="020F0502020204030204" pitchFamily="34" charset="0"/>
                <a:cs typeface="Calibri" panose="020F0502020204030204" pitchFamily="34" charset="0"/>
              </a:rPr>
              <a:t>	There is hope! The world can act together.  Ozone is proof.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3A91CE11-03A1-4D44-B546-51ED8BE2B491}"/>
              </a:ext>
            </a:extLst>
          </p:cNvPr>
          <p:cNvSpPr>
            <a:spLocks noGrp="1" noChangeArrowheads="1"/>
          </p:cNvSpPr>
          <p:nvPr>
            <p:ph type="title"/>
          </p:nvPr>
        </p:nvSpPr>
        <p:spPr>
          <a:xfrm>
            <a:off x="1600200" y="227013"/>
            <a:ext cx="6248400" cy="793750"/>
          </a:xfrm>
        </p:spPr>
        <p:txBody>
          <a:bodyPr/>
          <a:lstStyle/>
          <a:p>
            <a:pPr eaLnBrk="1" hangingPunct="1"/>
            <a:r>
              <a:rPr lang="en-US" altLang="en-US" sz="4800">
                <a:latin typeface="Calibri" panose="020F0502020204030204" pitchFamily="34" charset="0"/>
              </a:rPr>
              <a:t>Greenhouse Effect</a:t>
            </a:r>
          </a:p>
        </p:txBody>
      </p:sp>
      <p:sp>
        <p:nvSpPr>
          <p:cNvPr id="9219" name="Content Placeholder 2">
            <a:extLst>
              <a:ext uri="{FF2B5EF4-FFF2-40B4-BE49-F238E27FC236}">
                <a16:creationId xmlns:a16="http://schemas.microsoft.com/office/drawing/2014/main" id="{884C2B25-3FED-4289-BA4F-28428FCD7F25}"/>
              </a:ext>
            </a:extLst>
          </p:cNvPr>
          <p:cNvSpPr>
            <a:spLocks noGrp="1" noChangeArrowheads="1"/>
          </p:cNvSpPr>
          <p:nvPr>
            <p:ph idx="1"/>
          </p:nvPr>
        </p:nvSpPr>
        <p:spPr>
          <a:xfrm>
            <a:off x="3575050" y="1295400"/>
            <a:ext cx="5111750" cy="4830763"/>
          </a:xfrm>
        </p:spPr>
        <p:txBody>
          <a:bodyPr/>
          <a:lstStyle/>
          <a:p>
            <a:pPr eaLnBrk="1" hangingPunct="1">
              <a:lnSpc>
                <a:spcPct val="90000"/>
              </a:lnSpc>
              <a:buFontTx/>
              <a:buNone/>
            </a:pPr>
            <a:endParaRPr lang="en-US" altLang="en-US" sz="3000">
              <a:latin typeface="Calibri" panose="020F0502020204030204" pitchFamily="34" charset="0"/>
            </a:endParaRPr>
          </a:p>
          <a:p>
            <a:pPr eaLnBrk="1" hangingPunct="1">
              <a:lnSpc>
                <a:spcPct val="90000"/>
              </a:lnSpc>
              <a:buFontTx/>
              <a:buNone/>
            </a:pPr>
            <a:endParaRPr lang="en-US" altLang="en-US" sz="3000">
              <a:latin typeface="Calibri" panose="020F0502020204030204" pitchFamily="34" charset="0"/>
            </a:endParaRPr>
          </a:p>
        </p:txBody>
      </p:sp>
      <p:sp>
        <p:nvSpPr>
          <p:cNvPr id="2" name="Text Placeholder 1">
            <a:extLst>
              <a:ext uri="{FF2B5EF4-FFF2-40B4-BE49-F238E27FC236}">
                <a16:creationId xmlns:a16="http://schemas.microsoft.com/office/drawing/2014/main" id="{B6B82007-9F94-4C77-98E5-3967D8DFA378}"/>
              </a:ext>
            </a:extLst>
          </p:cNvPr>
          <p:cNvSpPr>
            <a:spLocks noGrp="1" noChangeArrowheads="1"/>
          </p:cNvSpPr>
          <p:nvPr>
            <p:ph type="body" sz="half" idx="2"/>
          </p:nvPr>
        </p:nvSpPr>
        <p:spPr/>
        <p:txBody>
          <a:bodyPr/>
          <a:lstStyle/>
          <a:p>
            <a:pPr eaLnBrk="1" hangingPunct="1">
              <a:lnSpc>
                <a:spcPct val="90000"/>
              </a:lnSpc>
            </a:pPr>
            <a:r>
              <a:rPr lang="en-US" altLang="en-US" sz="2800" b="1" i="1">
                <a:latin typeface="Calibri" panose="020F0502020204030204" pitchFamily="34" charset="0"/>
                <a:cs typeface="Calibri" panose="020F0502020204030204" pitchFamily="34" charset="0"/>
              </a:rPr>
              <a:t>Greenhouse Gas - </a:t>
            </a:r>
          </a:p>
          <a:p>
            <a:pPr eaLnBrk="1" hangingPunct="1">
              <a:lnSpc>
                <a:spcPct val="90000"/>
              </a:lnSpc>
            </a:pPr>
            <a:r>
              <a:rPr lang="en-US" altLang="en-US" sz="2800">
                <a:latin typeface="Calibri" panose="020F0502020204030204" pitchFamily="34" charset="0"/>
                <a:cs typeface="Calibri" panose="020F0502020204030204" pitchFamily="34" charset="0"/>
              </a:rPr>
              <a:t>stops Earth’s heat (infrared) from radiating out into space.</a:t>
            </a:r>
          </a:p>
          <a:p>
            <a:pPr eaLnBrk="1" hangingPunct="1">
              <a:lnSpc>
                <a:spcPct val="90000"/>
              </a:lnSpc>
            </a:pPr>
            <a:endParaRPr lang="en-US" altLang="en-US" sz="2800">
              <a:latin typeface="Calibri" panose="020F0502020204030204" pitchFamily="34" charset="0"/>
              <a:cs typeface="Calibri" panose="020F0502020204030204" pitchFamily="34" charset="0"/>
            </a:endParaRPr>
          </a:p>
          <a:p>
            <a:pPr eaLnBrk="1" hangingPunct="1">
              <a:lnSpc>
                <a:spcPct val="90000"/>
              </a:lnSpc>
            </a:pPr>
            <a:r>
              <a:rPr lang="en-US" altLang="en-US" sz="2800">
                <a:latin typeface="Calibri" panose="020F0502020204030204" pitchFamily="34" charset="0"/>
                <a:cs typeface="Calibri" panose="020F0502020204030204" pitchFamily="34" charset="0"/>
              </a:rPr>
              <a:t>  -  keeps Earth warm</a:t>
            </a:r>
            <a:r>
              <a:rPr lang="mr-IN" altLang="en-US" sz="2800">
                <a:latin typeface="Calibri" panose="020F0502020204030204" pitchFamily="34" charset="0"/>
              </a:rPr>
              <a:t>…</a:t>
            </a:r>
            <a:r>
              <a:rPr lang="en-US" altLang="en-US" sz="2800">
                <a:latin typeface="Calibri" panose="020F0502020204030204" pitchFamily="34" charset="0"/>
                <a:cs typeface="Calibri" panose="020F0502020204030204" pitchFamily="34" charset="0"/>
              </a:rPr>
              <a:t>. too cold to live otherwise.</a:t>
            </a:r>
          </a:p>
          <a:p>
            <a:endParaRPr lang="en-US" altLang="en-US"/>
          </a:p>
        </p:txBody>
      </p:sp>
      <p:pic>
        <p:nvPicPr>
          <p:cNvPr id="6" name="Picture 5">
            <a:extLst>
              <a:ext uri="{FF2B5EF4-FFF2-40B4-BE49-F238E27FC236}">
                <a16:creationId xmlns:a16="http://schemas.microsoft.com/office/drawing/2014/main" id="{07EE588B-E9AB-48E6-A77D-0AB95EC4DB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573" t="10709" r="5573" b="7043"/>
          <a:stretch>
            <a:fillRect/>
          </a:stretch>
        </p:blipFill>
        <p:spPr bwMode="auto">
          <a:xfrm>
            <a:off x="3465513" y="990600"/>
            <a:ext cx="5522912"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FFED6511-CC0E-4766-8737-364D0364D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33400"/>
            <a:ext cx="7696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hg_1.jpg">
            <a:extLst>
              <a:ext uri="{FF2B5EF4-FFF2-40B4-BE49-F238E27FC236}">
                <a16:creationId xmlns:a16="http://schemas.microsoft.com/office/drawing/2014/main" id="{55B83AEC-A128-434A-9AE7-2302969ED564}"/>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71438" y="0"/>
            <a:ext cx="9215438" cy="6911975"/>
          </a:xfrm>
        </p:spPr>
      </p:pic>
      <p:sp>
        <p:nvSpPr>
          <p:cNvPr id="11267" name="Title 1">
            <a:extLst>
              <a:ext uri="{FF2B5EF4-FFF2-40B4-BE49-F238E27FC236}">
                <a16:creationId xmlns:a16="http://schemas.microsoft.com/office/drawing/2014/main" id="{FA6CC0A6-9DD7-4C36-AFDE-C4532F8352DD}"/>
              </a:ext>
            </a:extLst>
          </p:cNvPr>
          <p:cNvSpPr>
            <a:spLocks noGrp="1" noChangeArrowheads="1"/>
          </p:cNvSpPr>
          <p:nvPr>
            <p:ph type="title" idx="4294967295"/>
          </p:nvPr>
        </p:nvSpPr>
        <p:spPr>
          <a:xfrm>
            <a:off x="838200" y="304800"/>
            <a:ext cx="8305800" cy="1143000"/>
          </a:xfrm>
        </p:spPr>
        <p:txBody>
          <a:bodyPr/>
          <a:lstStyle/>
          <a:p>
            <a:pPr algn="r" eaLnBrk="1" hangingPunct="1"/>
            <a:r>
              <a:rPr lang="ja-JP" altLang="en-US">
                <a:solidFill>
                  <a:schemeClr val="bg1"/>
                </a:solidFill>
              </a:rPr>
              <a:t>“</a:t>
            </a:r>
            <a:r>
              <a:rPr lang="en-US" altLang="ja-JP">
                <a:solidFill>
                  <a:schemeClr val="bg1"/>
                </a:solidFill>
              </a:rPr>
              <a:t>Greenhouse effect</a:t>
            </a:r>
            <a:r>
              <a:rPr lang="ja-JP" altLang="en-US">
                <a:solidFill>
                  <a:schemeClr val="bg1"/>
                </a:solidFill>
              </a:rPr>
              <a:t>”</a:t>
            </a:r>
            <a:r>
              <a:rPr lang="en-US" altLang="ja-JP">
                <a:solidFill>
                  <a:schemeClr val="bg1"/>
                </a:solidFill>
              </a:rPr>
              <a:t> </a:t>
            </a:r>
            <a:endParaRPr lang="en-US" altLang="en-US">
              <a:solidFill>
                <a:schemeClr val="bg1"/>
              </a:solidFill>
            </a:endParaRPr>
          </a:p>
        </p:txBody>
      </p:sp>
      <p:pic>
        <p:nvPicPr>
          <p:cNvPr id="5" name="Picture 4" descr="ghg_3.jpg">
            <a:extLst>
              <a:ext uri="{FF2B5EF4-FFF2-40B4-BE49-F238E27FC236}">
                <a16:creationId xmlns:a16="http://schemas.microsoft.com/office/drawing/2014/main" id="{46C17B2D-79B8-4591-BE14-C7D9C06C0A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AF35192-064C-4873-8804-188012BD22A1}"/>
              </a:ext>
            </a:extLst>
          </p:cNvPr>
          <p:cNvSpPr/>
          <p:nvPr/>
        </p:nvSpPr>
        <p:spPr>
          <a:xfrm>
            <a:off x="0" y="381000"/>
            <a:ext cx="9144000"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r>
              <a:rPr lang="en-US" sz="3600" dirty="0"/>
              <a:t>Increasing greenhouse gases trap more heat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691C0282-CBA4-4533-93C4-532C15424521}"/>
              </a:ext>
            </a:extLst>
          </p:cNvPr>
          <p:cNvSpPr>
            <a:spLocks noGrp="1" noChangeArrowheads="1"/>
          </p:cNvSpPr>
          <p:nvPr>
            <p:ph type="title" idx="4294967295"/>
          </p:nvPr>
        </p:nvSpPr>
        <p:spPr/>
        <p:txBody>
          <a:bodyPr/>
          <a:lstStyle/>
          <a:p>
            <a:pPr eaLnBrk="1" hangingPunct="1"/>
            <a:r>
              <a:rPr lang="en-US" altLang="en-US" b="1">
                <a:latin typeface="Calibri" panose="020F0502020204030204" pitchFamily="34" charset="0"/>
              </a:rPr>
              <a:t>Greenhouse Gases</a:t>
            </a:r>
          </a:p>
        </p:txBody>
      </p:sp>
      <p:sp>
        <p:nvSpPr>
          <p:cNvPr id="3" name="Content Placeholder 2">
            <a:extLst>
              <a:ext uri="{FF2B5EF4-FFF2-40B4-BE49-F238E27FC236}">
                <a16:creationId xmlns:a16="http://schemas.microsoft.com/office/drawing/2014/main" id="{87E9DD2D-61C5-4EB9-9377-10AFD3D57DDA}"/>
              </a:ext>
            </a:extLst>
          </p:cNvPr>
          <p:cNvSpPr>
            <a:spLocks noGrp="1" noChangeArrowheads="1"/>
          </p:cNvSpPr>
          <p:nvPr>
            <p:ph idx="4294967295"/>
          </p:nvPr>
        </p:nvSpPr>
        <p:spPr/>
        <p:txBody>
          <a:bodyPr>
            <a:normAutofit fontScale="92500" lnSpcReduction="10000"/>
          </a:bodyPr>
          <a:lstStyle/>
          <a:p>
            <a:pPr marL="514350" indent="-514350" defTabSz="457200" eaLnBrk="1" hangingPunct="1">
              <a:buFontTx/>
              <a:buAutoNum type="arabicPeriod"/>
            </a:pPr>
            <a:r>
              <a:rPr lang="en-US" altLang="en-US" u="sng" dirty="0">
                <a:latin typeface="Calibri" panose="020F0502020204030204" pitchFamily="34" charset="0"/>
              </a:rPr>
              <a:t>Water vapor</a:t>
            </a:r>
            <a:r>
              <a:rPr lang="en-US" altLang="en-US" dirty="0">
                <a:latin typeface="Calibri" panose="020F0502020204030204" pitchFamily="34" charset="0"/>
              </a:rPr>
              <a:t>  -  largest amount, but steady levels</a:t>
            </a:r>
          </a:p>
          <a:p>
            <a:pPr marL="514350" indent="-514350" defTabSz="457200" eaLnBrk="1" hangingPunct="1">
              <a:buFontTx/>
              <a:buAutoNum type="arabicPeriod"/>
            </a:pPr>
            <a:endParaRPr lang="en-US" altLang="en-US" dirty="0">
              <a:latin typeface="Calibri" panose="020F0502020204030204" pitchFamily="34" charset="0"/>
            </a:endParaRPr>
          </a:p>
          <a:p>
            <a:pPr marL="514350" indent="-514350" defTabSz="457200" eaLnBrk="1" hangingPunct="1">
              <a:buFontTx/>
              <a:buAutoNum type="arabicPeriod"/>
            </a:pPr>
            <a:r>
              <a:rPr lang="en-US" altLang="en-US" u="sng" dirty="0">
                <a:latin typeface="Calibri" panose="020F0502020204030204" pitchFamily="34" charset="0"/>
              </a:rPr>
              <a:t>Carbon dioxide</a:t>
            </a:r>
            <a:r>
              <a:rPr lang="en-US" altLang="en-US" dirty="0">
                <a:latin typeface="Calibri" panose="020F0502020204030204" pitchFamily="34" charset="0"/>
              </a:rPr>
              <a:t> (CO</a:t>
            </a:r>
            <a:r>
              <a:rPr lang="en-US" altLang="en-US" baseline="-25000" dirty="0">
                <a:latin typeface="Calibri" panose="020F0502020204030204" pitchFamily="34" charset="0"/>
              </a:rPr>
              <a:t>2</a:t>
            </a:r>
            <a:r>
              <a:rPr lang="en-US" altLang="en-US" dirty="0">
                <a:latin typeface="Calibri" panose="020F0502020204030204" pitchFamily="34" charset="0"/>
              </a:rPr>
              <a:t>)  -  from burning fossil fuels (oil and gas).</a:t>
            </a:r>
          </a:p>
          <a:p>
            <a:pPr marL="514350" indent="-514350" defTabSz="457200" eaLnBrk="1" hangingPunct="1">
              <a:buFontTx/>
              <a:buAutoNum type="arabicPeriod"/>
            </a:pPr>
            <a:endParaRPr lang="en-US" altLang="en-US" dirty="0">
              <a:latin typeface="Calibri" panose="020F0502020204030204" pitchFamily="34" charset="0"/>
            </a:endParaRPr>
          </a:p>
          <a:p>
            <a:pPr marL="514350" indent="-514350" defTabSz="457200" eaLnBrk="1" hangingPunct="1">
              <a:buFontTx/>
              <a:buAutoNum type="arabicPeriod"/>
            </a:pPr>
            <a:r>
              <a:rPr lang="en-US" altLang="en-US" u="sng" dirty="0">
                <a:latin typeface="Calibri" panose="020F0502020204030204" pitchFamily="34" charset="0"/>
              </a:rPr>
              <a:t>Methane</a:t>
            </a:r>
            <a:r>
              <a:rPr lang="en-US" altLang="en-US" dirty="0">
                <a:latin typeface="Calibri" panose="020F0502020204030204" pitchFamily="34" charset="0"/>
              </a:rPr>
              <a:t> (best absorber),  </a:t>
            </a:r>
          </a:p>
          <a:p>
            <a:pPr marL="514350" indent="-514350" defTabSz="457200" eaLnBrk="1" hangingPunct="1">
              <a:buFontTx/>
              <a:buAutoNum type="arabicPeriod"/>
            </a:pPr>
            <a:endParaRPr lang="en-US" altLang="en-US" u="sng" dirty="0">
              <a:latin typeface="Calibri" panose="020F0502020204030204" pitchFamily="34" charset="0"/>
            </a:endParaRPr>
          </a:p>
          <a:p>
            <a:pPr marL="514350" indent="-514350" defTabSz="457200" eaLnBrk="1" hangingPunct="1">
              <a:buFontTx/>
              <a:buAutoNum type="arabicPeriod"/>
            </a:pPr>
            <a:r>
              <a:rPr lang="en-US" altLang="en-US" u="sng" dirty="0">
                <a:latin typeface="Calibri" panose="020F0502020204030204" pitchFamily="34" charset="0"/>
              </a:rPr>
              <a:t>CFCs</a:t>
            </a:r>
            <a:r>
              <a:rPr lang="en-US" altLang="en-US" dirty="0">
                <a:latin typeface="Calibri" panose="020F0502020204030204" pitchFamily="34" charset="0"/>
              </a:rPr>
              <a:t> (aerosol sprays…stay 100 years in atmosphere).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8A8245B-7B59-47E5-B5A8-5975550DBF34}"/>
              </a:ext>
            </a:extLst>
          </p:cNvPr>
          <p:cNvSpPr>
            <a:spLocks noGrp="1" noChangeArrowheads="1"/>
          </p:cNvSpPr>
          <p:nvPr>
            <p:ph type="title"/>
          </p:nvPr>
        </p:nvSpPr>
        <p:spPr/>
        <p:txBody>
          <a:bodyPr/>
          <a:lstStyle/>
          <a:p>
            <a:r>
              <a:rPr lang="en-US" altLang="en-US" b="1">
                <a:latin typeface="Calibri" panose="020F0502020204030204" pitchFamily="34" charset="0"/>
              </a:rPr>
              <a:t>Carbon Dioxide (CO</a:t>
            </a:r>
            <a:r>
              <a:rPr lang="en-US" altLang="en-US" b="1" baseline="-25000">
                <a:latin typeface="Calibri" panose="020F0502020204030204" pitchFamily="34" charset="0"/>
              </a:rPr>
              <a:t>2</a:t>
            </a:r>
            <a:r>
              <a:rPr lang="en-US" altLang="en-US" b="1">
                <a:latin typeface="Calibri" panose="020F0502020204030204" pitchFamily="34" charset="0"/>
              </a:rPr>
              <a:t>)</a:t>
            </a:r>
          </a:p>
        </p:txBody>
      </p:sp>
      <p:sp>
        <p:nvSpPr>
          <p:cNvPr id="27651" name="Rectangle 3">
            <a:extLst>
              <a:ext uri="{FF2B5EF4-FFF2-40B4-BE49-F238E27FC236}">
                <a16:creationId xmlns:a16="http://schemas.microsoft.com/office/drawing/2014/main" id="{0EE67E03-29B5-4B53-BDA7-ECFFB983D236}"/>
              </a:ext>
            </a:extLst>
          </p:cNvPr>
          <p:cNvSpPr>
            <a:spLocks noGrp="1" noChangeArrowheads="1"/>
          </p:cNvSpPr>
          <p:nvPr>
            <p:ph type="body" idx="1"/>
          </p:nvPr>
        </p:nvSpPr>
        <p:spPr/>
        <p:txBody>
          <a:bodyPr/>
          <a:lstStyle/>
          <a:p>
            <a:pPr>
              <a:buFontTx/>
              <a:buNone/>
            </a:pPr>
            <a:endParaRPr lang="en-US" altLang="en-US" sz="3000">
              <a:latin typeface="Calibri" panose="020F0502020204030204" pitchFamily="34" charset="0"/>
            </a:endParaRPr>
          </a:p>
          <a:p>
            <a:pPr>
              <a:buFontTx/>
              <a:buNone/>
            </a:pPr>
            <a:r>
              <a:rPr lang="en-US" altLang="en-US" sz="3000">
                <a:latin typeface="Calibri" panose="020F0502020204030204" pitchFamily="34" charset="0"/>
              </a:rPr>
              <a:t>When</a:t>
            </a:r>
            <a:r>
              <a:rPr lang="en-US" altLang="en-US" sz="3000" b="1">
                <a:latin typeface="Calibri" panose="020F0502020204030204" pitchFamily="34" charset="0"/>
              </a:rPr>
              <a:t> </a:t>
            </a:r>
            <a:r>
              <a:rPr lang="en-US" altLang="en-US" sz="3000">
                <a:latin typeface="Calibri" panose="020F0502020204030204" pitchFamily="34" charset="0"/>
              </a:rPr>
              <a:t>CO</a:t>
            </a:r>
            <a:r>
              <a:rPr lang="en-US" altLang="en-US" sz="3000" baseline="-25000">
                <a:latin typeface="Calibri" panose="020F0502020204030204" pitchFamily="34" charset="0"/>
              </a:rPr>
              <a:t>2  </a:t>
            </a:r>
            <a:r>
              <a:rPr lang="en-US" altLang="en-US" sz="3000">
                <a:latin typeface="Calibri" panose="020F0502020204030204" pitchFamily="34" charset="0"/>
              </a:rPr>
              <a:t>levels increase, temperatures increase.</a:t>
            </a:r>
          </a:p>
          <a:p>
            <a:pPr>
              <a:buFontTx/>
              <a:buNone/>
            </a:pPr>
            <a:endParaRPr lang="en-US" altLang="en-US" sz="3000">
              <a:latin typeface="Calibri" panose="020F0502020204030204" pitchFamily="34" charset="0"/>
            </a:endParaRPr>
          </a:p>
          <a:p>
            <a:pPr>
              <a:buFontTx/>
              <a:buNone/>
            </a:pPr>
            <a:r>
              <a:rPr lang="en-US" altLang="en-US" sz="3000">
                <a:latin typeface="Calibri" panose="020F0502020204030204" pitchFamily="34" charset="0"/>
              </a:rPr>
              <a:t>	How do we know?</a:t>
            </a:r>
          </a:p>
          <a:p>
            <a:pPr>
              <a:buFontTx/>
              <a:buNone/>
            </a:pPr>
            <a:endParaRPr lang="en-US" altLang="en-US" sz="3000">
              <a:latin typeface="Calibri" panose="020F0502020204030204" pitchFamily="34" charset="0"/>
            </a:endParaRPr>
          </a:p>
          <a:p>
            <a:pPr>
              <a:buFontTx/>
              <a:buNone/>
            </a:pPr>
            <a:r>
              <a:rPr lang="en-US" altLang="en-US" sz="3000">
                <a:latin typeface="Calibri" panose="020F0502020204030204" pitchFamily="34" charset="0"/>
              </a:rPr>
              <a:t>Ice cores from Antarctica show past CO</a:t>
            </a:r>
            <a:r>
              <a:rPr lang="en-US" altLang="en-US" sz="3000" baseline="-25000">
                <a:latin typeface="Calibri" panose="020F0502020204030204" pitchFamily="34" charset="0"/>
              </a:rPr>
              <a:t>2</a:t>
            </a:r>
            <a:r>
              <a:rPr lang="en-US" altLang="en-US" sz="3000">
                <a:latin typeface="Calibri" panose="020F0502020204030204" pitchFamily="34" charset="0"/>
              </a:rPr>
              <a:t> levels.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5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5">
            <a:extLst>
              <a:ext uri="{FF2B5EF4-FFF2-40B4-BE49-F238E27FC236}">
                <a16:creationId xmlns:a16="http://schemas.microsoft.com/office/drawing/2014/main" id="{55BE7338-ADDD-4A07-8BD6-1A0FD8BE4C71}"/>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762000" y="342900"/>
            <a:ext cx="7620000" cy="5715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47899D16-FC7B-4480-A3EC-F183FBB3ACDA}"/>
              </a:ext>
            </a:extLst>
          </p:cNvPr>
          <p:cNvSpPr>
            <a:spLocks noGrp="1" noChangeArrowheads="1"/>
          </p:cNvSpPr>
          <p:nvPr>
            <p:ph type="title" idx="4294967295"/>
          </p:nvPr>
        </p:nvSpPr>
        <p:spPr/>
        <p:txBody>
          <a:bodyPr/>
          <a:lstStyle/>
          <a:p>
            <a:pPr eaLnBrk="1" hangingPunct="1"/>
            <a:r>
              <a:rPr lang="en-US" altLang="en-US" b="1"/>
              <a:t>Natural CO</a:t>
            </a:r>
            <a:r>
              <a:rPr lang="en-US" altLang="en-US" b="1" baseline="-25000"/>
              <a:t>2</a:t>
            </a:r>
            <a:r>
              <a:rPr lang="en-US" altLang="en-US" b="1"/>
              <a:t> Range</a:t>
            </a:r>
          </a:p>
        </p:txBody>
      </p:sp>
      <p:pic>
        <p:nvPicPr>
          <p:cNvPr id="16387" name="Content Placeholder 3" descr="co2_temp.gif">
            <a:extLst>
              <a:ext uri="{FF2B5EF4-FFF2-40B4-BE49-F238E27FC236}">
                <a16:creationId xmlns:a16="http://schemas.microsoft.com/office/drawing/2014/main" id="{7CA29FFB-9C1E-4FD2-B329-A13F426FB3D5}"/>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4367" r="-4367"/>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co2-temp">
            <a:extLst>
              <a:ext uri="{FF2B5EF4-FFF2-40B4-BE49-F238E27FC236}">
                <a16:creationId xmlns:a16="http://schemas.microsoft.com/office/drawing/2014/main" id="{AEC10E9F-29E5-47CE-912B-6E43929DDA59}"/>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62000" y="609600"/>
            <a:ext cx="7543800" cy="56388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83D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hart&#10;&#10;Description automatically generated">
            <a:extLst>
              <a:ext uri="{FF2B5EF4-FFF2-40B4-BE49-F238E27FC236}">
                <a16:creationId xmlns:a16="http://schemas.microsoft.com/office/drawing/2014/main" id="{4F45CB96-5896-4CB9-BBE7-E3B4A5224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955" y="643467"/>
            <a:ext cx="7428088" cy="5571066"/>
          </a:xfrm>
          <a:prstGeom prst="rect">
            <a:avLst/>
          </a:prstGeom>
        </p:spPr>
      </p:pic>
    </p:spTree>
    <p:extLst>
      <p:ext uri="{BB962C8B-B14F-4D97-AF65-F5344CB8AC3E}">
        <p14:creationId xmlns:p14="http://schemas.microsoft.com/office/powerpoint/2010/main" val="3257922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hart, line chart&#10;&#10;Description automatically generated">
            <a:extLst>
              <a:ext uri="{FF2B5EF4-FFF2-40B4-BE49-F238E27FC236}">
                <a16:creationId xmlns:a16="http://schemas.microsoft.com/office/drawing/2014/main" id="{0D712234-5275-434A-81DB-422C3104AF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34" y="643467"/>
            <a:ext cx="7452930" cy="5571066"/>
          </a:xfrm>
          <a:prstGeom prst="rect">
            <a:avLst/>
          </a:prstGeom>
        </p:spPr>
      </p:pic>
    </p:spTree>
    <p:extLst>
      <p:ext uri="{BB962C8B-B14F-4D97-AF65-F5344CB8AC3E}">
        <p14:creationId xmlns:p14="http://schemas.microsoft.com/office/powerpoint/2010/main" val="4257747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Content Placeholder 4">
            <a:extLst>
              <a:ext uri="{FF2B5EF4-FFF2-40B4-BE49-F238E27FC236}">
                <a16:creationId xmlns:a16="http://schemas.microsoft.com/office/drawing/2014/main" id="{D92D51C6-7F8A-47BF-8E1B-F86DEBB94BF5}"/>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646238" y="274638"/>
            <a:ext cx="5851525" cy="5851525"/>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E663F3F1-CE53-411C-9E2D-7C967A98BB3A}"/>
              </a:ext>
            </a:extLst>
          </p:cNvPr>
          <p:cNvSpPr>
            <a:spLocks noGrp="1"/>
          </p:cNvSpPr>
          <p:nvPr>
            <p:ph type="title" idx="4294967295"/>
          </p:nvPr>
        </p:nvSpPr>
        <p:spPr>
          <a:ln>
            <a:solidFill>
              <a:srgbClr val="3399FF"/>
            </a:solidFill>
            <a:miter lim="800000"/>
            <a:headEnd/>
            <a:tailEnd/>
          </a:ln>
        </p:spPr>
        <p:txBody>
          <a:bodyPr/>
          <a:lstStyle/>
          <a:p>
            <a:pPr eaLnBrk="1" hangingPunct="1"/>
            <a:r>
              <a:rPr lang="en-US" altLang="en-US" b="1">
                <a:latin typeface="Calibri" panose="020F0502020204030204" pitchFamily="34" charset="0"/>
              </a:rPr>
              <a:t>Why Should We Care?</a:t>
            </a:r>
          </a:p>
        </p:txBody>
      </p:sp>
      <p:pic>
        <p:nvPicPr>
          <p:cNvPr id="20483" name="Picture 5" descr="sp1_cgd_1i_new.gif">
            <a:extLst>
              <a:ext uri="{FF2B5EF4-FFF2-40B4-BE49-F238E27FC236}">
                <a16:creationId xmlns:a16="http://schemas.microsoft.com/office/drawing/2014/main" id="{DED3B955-DFFE-462F-8570-C167986F3C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3" y="1828800"/>
            <a:ext cx="88042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57BD630-FA5B-495E-A3B9-D81663159E40}"/>
              </a:ext>
            </a:extLst>
          </p:cNvPr>
          <p:cNvSpPr>
            <a:spLocks noGrp="1" noChangeArrowheads="1"/>
          </p:cNvSpPr>
          <p:nvPr>
            <p:ph type="title" idx="4294967295"/>
          </p:nvPr>
        </p:nvSpPr>
        <p:spPr/>
        <p:txBody>
          <a:bodyPr/>
          <a:lstStyle/>
          <a:p>
            <a:pPr eaLnBrk="1" hangingPunct="1"/>
            <a:r>
              <a:rPr lang="en-US" altLang="en-US" b="1">
                <a:latin typeface="Calibri" panose="020F0502020204030204" pitchFamily="34" charset="0"/>
              </a:rPr>
              <a:t>Problems</a:t>
            </a:r>
          </a:p>
        </p:txBody>
      </p:sp>
      <p:sp>
        <p:nvSpPr>
          <p:cNvPr id="37891" name="Rectangle 3">
            <a:extLst>
              <a:ext uri="{FF2B5EF4-FFF2-40B4-BE49-F238E27FC236}">
                <a16:creationId xmlns:a16="http://schemas.microsoft.com/office/drawing/2014/main" id="{E9506991-D002-4761-95C3-57F3412B1320}"/>
              </a:ext>
            </a:extLst>
          </p:cNvPr>
          <p:cNvSpPr>
            <a:spLocks noGrp="1" noChangeArrowheads="1"/>
          </p:cNvSpPr>
          <p:nvPr>
            <p:ph type="body" idx="4294967295"/>
          </p:nvPr>
        </p:nvSpPr>
        <p:spPr/>
        <p:txBody>
          <a:bodyPr/>
          <a:lstStyle/>
          <a:p>
            <a:pPr marL="0" indent="0" eaLnBrk="1" hangingPunct="1">
              <a:lnSpc>
                <a:spcPct val="90000"/>
              </a:lnSpc>
              <a:buFontTx/>
              <a:buNone/>
            </a:pPr>
            <a:endParaRPr lang="en-US" altLang="en-US">
              <a:latin typeface="Calibri" panose="020F0502020204030204" pitchFamily="34" charset="0"/>
            </a:endParaRPr>
          </a:p>
          <a:p>
            <a:pPr marL="0" indent="0" eaLnBrk="1" hangingPunct="1">
              <a:lnSpc>
                <a:spcPct val="90000"/>
              </a:lnSpc>
              <a:buFontTx/>
              <a:buNone/>
            </a:pPr>
            <a:r>
              <a:rPr lang="en-US" altLang="en-US">
                <a:latin typeface="Calibri" panose="020F0502020204030204" pitchFamily="34" charset="0"/>
              </a:rPr>
              <a:t>Climate change =  warmer, drier, more extreme weather.</a:t>
            </a:r>
          </a:p>
          <a:p>
            <a:pPr marL="0" indent="0" eaLnBrk="1" hangingPunct="1">
              <a:lnSpc>
                <a:spcPct val="90000"/>
              </a:lnSpc>
              <a:buFontTx/>
              <a:buNone/>
            </a:pPr>
            <a:endParaRPr lang="en-US" altLang="en-US">
              <a:latin typeface="Calibri" panose="020F0502020204030204" pitchFamily="34" charset="0"/>
            </a:endParaRPr>
          </a:p>
          <a:p>
            <a:pPr marL="0" indent="0" eaLnBrk="1" hangingPunct="1">
              <a:lnSpc>
                <a:spcPct val="90000"/>
              </a:lnSpc>
              <a:buFontTx/>
              <a:buNone/>
            </a:pPr>
            <a:r>
              <a:rPr lang="en-US" altLang="en-US">
                <a:latin typeface="Calibri" panose="020F0502020204030204" pitchFamily="34" charset="0"/>
              </a:rPr>
              <a:t>3 to 7 feet rise in sea levels by end of century.</a:t>
            </a:r>
          </a:p>
          <a:p>
            <a:pPr marL="0" indent="0" eaLnBrk="1" hangingPunct="1">
              <a:lnSpc>
                <a:spcPct val="90000"/>
              </a:lnSpc>
            </a:pPr>
            <a:endParaRPr lang="en-US" altLang="en-US">
              <a:latin typeface="Calibri" panose="020F0502020204030204" pitchFamily="34" charset="0"/>
            </a:endParaRPr>
          </a:p>
          <a:p>
            <a:pPr marL="0" indent="0" eaLnBrk="1" hangingPunct="1">
              <a:lnSpc>
                <a:spcPct val="90000"/>
              </a:lnSpc>
              <a:buFontTx/>
              <a:buNone/>
            </a:pPr>
            <a:r>
              <a:rPr lang="en-US" altLang="en-US">
                <a:latin typeface="Calibri" panose="020F0502020204030204" pitchFamily="34" charset="0"/>
              </a:rPr>
              <a:t>Arctic temperature rising faster than others.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a:extLst>
              <a:ext uri="{FF2B5EF4-FFF2-40B4-BE49-F238E27FC236}">
                <a16:creationId xmlns:a16="http://schemas.microsoft.com/office/drawing/2014/main" id="{CF11CE8C-0D5F-4235-BC05-CC5B4A44D7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TotalTime>
  <Words>454</Words>
  <Application>Microsoft Office PowerPoint</Application>
  <PresentationFormat>On-screen Show (4:3)</PresentationFormat>
  <Paragraphs>63</Paragraphs>
  <Slides>19</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Default Design</vt:lpstr>
      <vt:lpstr>The Atmosphere</vt:lpstr>
      <vt:lpstr>Troposphere</vt:lpstr>
      <vt:lpstr>Stratosphere</vt:lpstr>
      <vt:lpstr>Ozone Hole</vt:lpstr>
      <vt:lpstr>Montreal Protocol</vt:lpstr>
      <vt:lpstr>Greenhouse Effect</vt:lpstr>
      <vt:lpstr>PowerPoint Presentation</vt:lpstr>
      <vt:lpstr>“Greenhouse effect” </vt:lpstr>
      <vt:lpstr>Greenhouse Gases</vt:lpstr>
      <vt:lpstr>Carbon Dioxide (CO2)</vt:lpstr>
      <vt:lpstr>PowerPoint Presentation</vt:lpstr>
      <vt:lpstr>Natural CO2 Range</vt:lpstr>
      <vt:lpstr>PowerPoint Presentation</vt:lpstr>
      <vt:lpstr>PowerPoint Presentation</vt:lpstr>
      <vt:lpstr>PowerPoint Presentation</vt:lpstr>
      <vt:lpstr>PowerPoint Presentation</vt:lpstr>
      <vt:lpstr>Why Should We Care?</vt:lpstr>
      <vt:lpstr>Problems</vt:lpstr>
      <vt:lpstr>PowerPoint Presentation</vt:lpstr>
    </vt:vector>
  </TitlesOfParts>
  <Company>NYCDOE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Benjamin N. Cardozo H.S.</dc:creator>
  <cp:lastModifiedBy>M F</cp:lastModifiedBy>
  <cp:revision>43</cp:revision>
  <cp:lastPrinted>2013-11-07T01:45:18Z</cp:lastPrinted>
  <dcterms:created xsi:type="dcterms:W3CDTF">2012-02-08T15:58:54Z</dcterms:created>
  <dcterms:modified xsi:type="dcterms:W3CDTF">2021-04-08T17:48:33Z</dcterms:modified>
</cp:coreProperties>
</file>