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64" r:id="rId4"/>
    <p:sldId id="265" r:id="rId5"/>
    <p:sldId id="266" r:id="rId6"/>
    <p:sldId id="260" r:id="rId7"/>
    <p:sldId id="261" r:id="rId8"/>
    <p:sldId id="273" r:id="rId9"/>
    <p:sldId id="258" r:id="rId10"/>
    <p:sldId id="272" r:id="rId11"/>
    <p:sldId id="278" r:id="rId12"/>
    <p:sldId id="269" r:id="rId13"/>
    <p:sldId id="274" r:id="rId14"/>
    <p:sldId id="280" r:id="rId15"/>
    <p:sldId id="285" r:id="rId16"/>
    <p:sldId id="284" r:id="rId17"/>
    <p:sldId id="282" r:id="rId18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1022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EC753-91F3-4326-B4F0-F63C3FE6245D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23581-BE2B-41A0-842B-EB1BA5091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42DB7-8F3A-42C6-9305-ECBE51F0B5F9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57F4-B1E1-4EE9-9E73-7558D4967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00E61-2F12-4F26-AE08-C88CC8A4A9D6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DB614-3EC6-4C8D-9AD9-032FB0553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622A7-6797-483E-AF86-9D38571D5733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42CDB-0D96-4C0D-A0C2-DCFD328FC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1103C-1AD1-473F-A2AC-D04AD008A0D8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DE9C8-580E-431D-9D5A-5801BDED6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497DE-90EC-43F9-8F92-6D9E6DECA6A7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BE367-8A86-46DE-8E85-2F8C41B7A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09396-F5F3-4979-95FB-7F798DE80066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DE053-1671-4634-948A-1B0CC3DE8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5BD3C-85BC-4778-A1CD-6F4290BFB8D5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DC96-3E66-4CAC-93C0-5A628B5479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9DCEA-F46A-47B0-A7D3-F8D3610A91F3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2EBF-CF3E-466D-83CB-818F4CD1A7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5FAB1-0D19-4EE0-B0D2-FC17D01E4F87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401F6-2BBA-47F0-B793-DF2AC2976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88E22-8D91-4821-9190-55B29BC766AB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EEEF5-D834-40D0-A561-9EF284681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6A7C67-4808-4B25-8505-08F6CCFCCD57}" type="datetimeFigureOut">
              <a:rPr lang="en-US"/>
              <a:pPr>
                <a:defRPr/>
              </a:pPr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4B9034-0A64-429B-8784-AE319201F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galaxy-whirlpoo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0"/>
            <a:ext cx="548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Galaxies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Large collection of stars held together by gravity… there are </a:t>
            </a:r>
            <a:r>
              <a:rPr lang="en-US" b="1" dirty="0"/>
              <a:t>hundreds of billions </a:t>
            </a:r>
            <a:r>
              <a:rPr lang="en-US" dirty="0"/>
              <a:t>of galaxies.</a:t>
            </a:r>
          </a:p>
          <a:p>
            <a:pPr>
              <a:buNone/>
            </a:pPr>
            <a:endParaRPr lang="en-US" i="1" dirty="0"/>
          </a:p>
          <a:p>
            <a:pPr>
              <a:buNone/>
            </a:pPr>
            <a:r>
              <a:rPr lang="en-US" i="1" dirty="0"/>
              <a:t>Dark matter</a:t>
            </a:r>
            <a:r>
              <a:rPr lang="en-US" dirty="0"/>
              <a:t> makes up 90% of galaxy mass… doesn’t emit or absorb EMR, so cannot be seen.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Supermassive black holes likely found at center of all galaxies.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Types</a:t>
            </a:r>
          </a:p>
        </p:txBody>
      </p:sp>
      <p:pic>
        <p:nvPicPr>
          <p:cNvPr id="17410" name="Content Placeholder 3" descr="Hubble_sequenc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343" r="-343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AutoNum type="arabicPeriod"/>
            </a:pPr>
            <a:r>
              <a:rPr lang="en-US" u="sng" dirty="0"/>
              <a:t>Elliptical</a:t>
            </a:r>
            <a:r>
              <a:rPr lang="en-US" dirty="0"/>
              <a:t>  =  The largest type… likely formed by collision with other galaxies.</a:t>
            </a:r>
          </a:p>
          <a:p>
            <a:pPr marL="514350" indent="-514350">
              <a:buFont typeface="Arial" charset="0"/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u="sng" dirty="0"/>
              <a:t>Spiral</a:t>
            </a:r>
            <a:r>
              <a:rPr lang="en-US" dirty="0"/>
              <a:t>  =  rotating disk of extended arms.</a:t>
            </a:r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u="sng" dirty="0"/>
              <a:t>Irregular</a:t>
            </a:r>
            <a:r>
              <a:rPr lang="en-US" dirty="0"/>
              <a:t>  =  all the others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Elliptical-Centauru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0"/>
            <a:ext cx="8210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whirlpool-neighbo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 descr="barred-spira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milky_way_lar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galaxy-sombrer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sombrero_spitzer_infrare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Warped Disk Galaxy</a:t>
            </a:r>
          </a:p>
        </p:txBody>
      </p:sp>
      <p:pic>
        <p:nvPicPr>
          <p:cNvPr id="36866" name="Content Placeholder 6" descr="warped galaxy.jpg"/>
          <p:cNvPicPr>
            <a:picLocks noGrp="1" noChangeAspect="1"/>
          </p:cNvPicPr>
          <p:nvPr>
            <p:ph idx="1"/>
          </p:nvPr>
        </p:nvPicPr>
        <p:blipFill>
          <a:blip r:embed="rId2"/>
          <a:srcRect t="-3918" b="-3918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Hoag's_object-R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4038" y="738188"/>
            <a:ext cx="5495925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Galaxy Zoo Extra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Now that you have learned how to classify galaxies go to the Galaxy Zoo website  at: </a:t>
            </a:r>
            <a:r>
              <a:rPr lang="en-US" b="1" dirty="0" err="1"/>
              <a:t>www.galaxyzoo.org</a:t>
            </a:r>
            <a:r>
              <a:rPr lang="en-US" dirty="0"/>
              <a:t>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Register on the main page and classify at least 20 galaxies. 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Then print out your report and turn it in.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Make sure you are registered when you classify galaxies or Galaxy Zoo will NOT record your work!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Collisions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	Common way for galaxies to grow larger.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During merge, stars do not collide... too much empty space.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Andromeda is heading toward Milky Way. </a:t>
            </a:r>
          </a:p>
          <a:p>
            <a:pPr>
              <a:buFont typeface="Arial" charset="0"/>
              <a:buNone/>
            </a:pPr>
            <a:r>
              <a:rPr lang="en-US" dirty="0"/>
              <a:t>			</a:t>
            </a:r>
            <a:r>
              <a:rPr lang="en-US" dirty="0" err="1"/>
              <a:t>Milkomeda</a:t>
            </a:r>
            <a:r>
              <a:rPr lang="en-US" dirty="0"/>
              <a:t> anyone?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r filled sky&#10;&#10;Description automatically generated">
            <a:extLst>
              <a:ext uri="{FF2B5EF4-FFF2-40B4-BE49-F238E27FC236}">
                <a16:creationId xmlns:a16="http://schemas.microsoft.com/office/drawing/2014/main" id="{6976E18D-94E4-4D46-A4E5-8624D45CA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878"/>
            <a:ext cx="9144000" cy="48762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descr="galaxies-merging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Galaxies-merg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187</Words>
  <Application>Microsoft Office PowerPoint</Application>
  <PresentationFormat>On-screen Show (4:3)</PresentationFormat>
  <Paragraphs>29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Galaxies</vt:lpstr>
      <vt:lpstr>Types</vt:lpstr>
      <vt:lpstr>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Warped Disk Galaxy</vt:lpstr>
      <vt:lpstr>PowerPoint Presentation</vt:lpstr>
      <vt:lpstr>Galaxy Zoo Extra Credit</vt:lpstr>
      <vt:lpstr>Collisions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 F</cp:lastModifiedBy>
  <cp:revision>17</cp:revision>
  <cp:lastPrinted>2014-01-09T01:42:40Z</cp:lastPrinted>
  <dcterms:created xsi:type="dcterms:W3CDTF">2012-03-14T01:28:03Z</dcterms:created>
  <dcterms:modified xsi:type="dcterms:W3CDTF">2020-08-28T13:39:28Z</dcterms:modified>
</cp:coreProperties>
</file>