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2"/>
  </p:handoutMasterIdLst>
  <p:sldIdLst>
    <p:sldId id="258" r:id="rId2"/>
    <p:sldId id="296" r:id="rId3"/>
    <p:sldId id="311" r:id="rId4"/>
    <p:sldId id="294" r:id="rId5"/>
    <p:sldId id="295" r:id="rId6"/>
    <p:sldId id="291" r:id="rId7"/>
    <p:sldId id="293" r:id="rId8"/>
    <p:sldId id="292" r:id="rId9"/>
    <p:sldId id="298" r:id="rId10"/>
    <p:sldId id="302" r:id="rId11"/>
    <p:sldId id="300" r:id="rId12"/>
    <p:sldId id="301" r:id="rId13"/>
    <p:sldId id="297" r:id="rId14"/>
    <p:sldId id="299" r:id="rId15"/>
    <p:sldId id="303" r:id="rId16"/>
    <p:sldId id="306" r:id="rId17"/>
    <p:sldId id="305" r:id="rId18"/>
    <p:sldId id="307" r:id="rId19"/>
    <p:sldId id="310" r:id="rId20"/>
    <p:sldId id="309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3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FA58822-24E3-45C1-92D4-5A1987A56275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C72996-0DE7-4999-B3E8-7A6BE05FD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79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C0978-A894-4217-8E2B-4580477B8658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B66B0-BAFF-4C94-9DFB-E54A0C3E74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30B6C-FFA2-4AAC-8C20-F8B468EAFF64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568C3-C818-4436-99BD-92FA96DF7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D2C0F-473B-43EB-9153-FF0D6D419B45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A29F0-3B8A-4F81-A309-A2D42FECB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5055E-22C1-4D48-A93B-AD217FF327B3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BCA0D-2182-4A22-909B-81D61BA245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66876-EE4D-4606-B43E-5AF1A71B1E04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FF8E5-7ECE-46AC-A1D0-A7163EF6F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0E519-57BF-43BB-813A-FECDAF3A623A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A810F-B37D-4FED-A08F-0BBD976A4E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36BE9-116E-4336-8317-A9BACC0C8090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5AC20-1716-488F-A30F-6F87F1A96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0311A-67B0-4578-889E-6DB36793DC3B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7CCB7-A9FF-43CD-BC93-06D59164F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4E7C9-A09E-487E-B972-5D32916FBDFD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E7BF0-7181-41AF-8D40-386BE9DFB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A71E0-BFE0-4842-BA75-11A7DF1204DA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67179-47F6-4A05-996F-F73F6079BD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738A2-4474-45EC-8342-3007F6381A7B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DCF38-0F3B-439B-98E7-B60F0069F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2BB82-2591-4286-BBE3-F0C4FDE4D17B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4ECE7-9B8A-4E0C-B2B4-0EB0C772C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0F3A19-3590-4E34-BF29-2F8E2730932C}" type="datetimeFigureOut">
              <a:rPr lang="en-US"/>
              <a:pPr>
                <a:defRPr/>
              </a:pPr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BF2FF6-650C-4956-845C-AA333EC2B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Asteroids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/>
              <a:t>Asteroid</a:t>
            </a:r>
            <a:r>
              <a:rPr lang="en-US" dirty="0" smtClean="0"/>
              <a:t> (“star-like”) =  rocky or metallic bodies orbiting the sun. 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Most located in orbit between Mars and Jupiter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Size ranges from a few meters to 1,000 km.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Formed 4.5 by ago.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Content Placeholder 6" descr="AsteroidInnerSolarSystem-en.pn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Lagrangian</a:t>
            </a:r>
            <a:r>
              <a:rPr lang="en-US" dirty="0" smtClean="0"/>
              <a:t> Points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130" y="1824831"/>
            <a:ext cx="4015740" cy="4076700"/>
          </a:xfrm>
        </p:spPr>
      </p:pic>
    </p:spTree>
    <p:extLst>
      <p:ext uri="{BB962C8B-B14F-4D97-AF65-F5344CB8AC3E}">
        <p14:creationId xmlns:p14="http://schemas.microsoft.com/office/powerpoint/2010/main" val="36303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What Happened?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Possible remnant of proto-planet.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Mass of all asteroids together equals only 4% of mass of Moon.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So, possible that Jupiter’s large mass/gravity ejected planetesimals… now not enough to form planet.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90000"/>
              </a:lnSpc>
              <a:buFont typeface="Calibri" pitchFamily="34" charset="0"/>
              <a:buAutoNum type="arabicPeriod"/>
            </a:pPr>
            <a:r>
              <a:rPr lang="en-US" smtClean="0"/>
              <a:t>C-Type  =  carbon-rich (oldest)</a:t>
            </a:r>
          </a:p>
          <a:p>
            <a:pPr marL="514350" indent="-514350">
              <a:lnSpc>
                <a:spcPct val="90000"/>
              </a:lnSpc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>
              <a:lnSpc>
                <a:spcPct val="90000"/>
              </a:lnSpc>
              <a:buFont typeface="Calibri" pitchFamily="34" charset="0"/>
              <a:buAutoNum type="arabicPeriod"/>
            </a:pPr>
            <a:r>
              <a:rPr lang="en-US" smtClean="0"/>
              <a:t>S-Type  =  stony</a:t>
            </a:r>
          </a:p>
          <a:p>
            <a:pPr marL="514350" indent="-514350">
              <a:lnSpc>
                <a:spcPct val="90000"/>
              </a:lnSpc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>
              <a:lnSpc>
                <a:spcPct val="90000"/>
              </a:lnSpc>
              <a:buFont typeface="Calibri" pitchFamily="34" charset="0"/>
              <a:buAutoNum type="arabicPeriod"/>
            </a:pPr>
            <a:r>
              <a:rPr lang="en-US" smtClean="0"/>
              <a:t>M-Type  =  metallic</a:t>
            </a:r>
          </a:p>
          <a:p>
            <a:pPr marL="514350" indent="-514350">
              <a:lnSpc>
                <a:spcPct val="90000"/>
              </a:lnSpc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>
              <a:lnSpc>
                <a:spcPct val="90000"/>
              </a:lnSpc>
              <a:buFont typeface="Arial" charset="0"/>
              <a:buNone/>
            </a:pPr>
            <a:r>
              <a:rPr lang="en-US" smtClean="0"/>
              <a:t>Irregularly shaped (potato-like) because small in size… not enough mass to be sphere.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Ceres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Largest object in asteroid belt at 951 km (591 miles).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Now considered a “dwarf planet,” like Pluto.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Only spherical object in belt.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Dawn spacecraft will visit in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Content Placeholder 2" descr="Ceres_Earth_Moon_Comparison.png"/>
          <p:cNvPicPr>
            <a:picLocks noGrp="1" noChangeAspect="1"/>
          </p:cNvPicPr>
          <p:nvPr>
            <p:ph/>
          </p:nvPr>
        </p:nvPicPr>
        <p:blipFill>
          <a:blip r:embed="rId2"/>
          <a:srcRect t="-2892" b="-289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Content Placeholder 4" descr="Ceres_Cutaway.jpg"/>
          <p:cNvPicPr>
            <a:picLocks noGrp="1" noChangeAspect="1"/>
          </p:cNvPicPr>
          <p:nvPr>
            <p:ph/>
          </p:nvPr>
        </p:nvPicPr>
        <p:blipFill>
          <a:blip r:embed="rId2"/>
          <a:srcRect l="-6387" r="-63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smtClean="0"/>
              <a:t>Vesta </a:t>
            </a:r>
            <a:br>
              <a:rPr lang="en-US" sz="4000" b="1" smtClean="0"/>
            </a:br>
            <a:r>
              <a:rPr lang="en-US" sz="4000" b="1" smtClean="0"/>
              <a:t>2</a:t>
            </a:r>
            <a:r>
              <a:rPr lang="en-US" sz="4000" b="1" baseline="30000" smtClean="0"/>
              <a:t>nd</a:t>
            </a:r>
            <a:r>
              <a:rPr lang="en-US" sz="4000" b="1" smtClean="0"/>
              <a:t> largest asteroid – (dwarf planet?)</a:t>
            </a:r>
          </a:p>
        </p:txBody>
      </p:sp>
      <p:pic>
        <p:nvPicPr>
          <p:cNvPr id="22530" name="Content Placeholder 3" descr="Asteroid-vest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Vesta South Pole</a:t>
            </a:r>
            <a:br>
              <a:rPr lang="en-US" b="1" smtClean="0"/>
            </a:br>
            <a:r>
              <a:rPr lang="en-US" b="1" smtClean="0"/>
              <a:t>(should be a sphere)</a:t>
            </a:r>
          </a:p>
        </p:txBody>
      </p:sp>
      <p:pic>
        <p:nvPicPr>
          <p:cNvPr id="23554" name="Content Placeholder 3" descr="asteroid-versta-spol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234" r="-1823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Vesta </a:t>
            </a:r>
            <a:br>
              <a:rPr lang="en-US" b="1" smtClean="0"/>
            </a:br>
            <a:r>
              <a:rPr lang="en-US" b="1" smtClean="0"/>
              <a:t>(13-mile high Mtn)</a:t>
            </a:r>
          </a:p>
        </p:txBody>
      </p:sp>
      <p:pic>
        <p:nvPicPr>
          <p:cNvPr id="24578" name="Content Placeholder 3" descr="asteroid-vesta-mt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388" r="-1838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Vesta Landslides</a:t>
            </a:r>
          </a:p>
        </p:txBody>
      </p:sp>
      <p:pic>
        <p:nvPicPr>
          <p:cNvPr id="25602" name="Content Placeholder 3" descr="asteroidVestalandslide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0457" b="-1045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Gaspra</a:t>
            </a:r>
          </a:p>
        </p:txBody>
      </p:sp>
      <p:pic>
        <p:nvPicPr>
          <p:cNvPr id="26626" name="Content Placeholder 4" descr="asteroid-Gaspr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5552" r="-2555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Eros (NASA soft-landed)</a:t>
            </a:r>
          </a:p>
        </p:txBody>
      </p:sp>
      <p:pic>
        <p:nvPicPr>
          <p:cNvPr id="27650" name="Content Placeholder 5" descr="asteroidEros_rotation_Dec._3-4_200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Asteroid Moons (Ida + Dactyl)</a:t>
            </a:r>
          </a:p>
        </p:txBody>
      </p:sp>
      <p:pic>
        <p:nvPicPr>
          <p:cNvPr id="28674" name="Picture 4" descr="asteroid-ida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44625" y="1600200"/>
            <a:ext cx="62531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 smtClean="0"/>
              <a:t>Meteoroids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 smtClean="0"/>
              <a:t>Meteoroid</a:t>
            </a:r>
            <a:r>
              <a:rPr lang="en-US" smtClean="0"/>
              <a:t>  =  small piece of asteroid on collision course with Earth.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i="1" smtClean="0"/>
              <a:t>Meteor</a:t>
            </a:r>
            <a:r>
              <a:rPr lang="en-US" smtClean="0"/>
              <a:t>  =  when meteoroid hits Earth’s atmosphere… usually burns up (</a:t>
            </a:r>
            <a:r>
              <a:rPr lang="en-US" u="sng" smtClean="0"/>
              <a:t>shooting star</a:t>
            </a:r>
            <a:r>
              <a:rPr lang="en-US" smtClean="0"/>
              <a:t>).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i="1" smtClean="0"/>
              <a:t>Meteorite</a:t>
            </a:r>
            <a:r>
              <a:rPr lang="en-US" smtClean="0"/>
              <a:t>  =  if meteor hits Earth.  Over 100 meteorites fall annually…most very small.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Threat to Planet</a:t>
            </a:r>
          </a:p>
        </p:txBody>
      </p:sp>
      <p:sp>
        <p:nvSpPr>
          <p:cNvPr id="30722" name="Rectangle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	NASA </a:t>
            </a:r>
            <a:r>
              <a:rPr lang="en-US" sz="2800" dirty="0" smtClean="0"/>
              <a:t>gets &lt;1% of federal budget… very little of this goes to asteroid detection/prevention.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	NEO </a:t>
            </a:r>
            <a:r>
              <a:rPr lang="en-US" sz="2800" dirty="0" smtClean="0"/>
              <a:t>(Near Earth Object) program searches for potential problem asteroids.  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	1-2 km wide can </a:t>
            </a:r>
            <a:r>
              <a:rPr lang="en-US" sz="2800" dirty="0" smtClean="0"/>
              <a:t>cause worldwide damage.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Earth’s </a:t>
            </a:r>
            <a:r>
              <a:rPr lang="en-US" b="1" dirty="0" smtClean="0"/>
              <a:t>Oceans and Life</a:t>
            </a:r>
            <a:endParaRPr lang="en-US" b="1" dirty="0" smtClean="0"/>
          </a:p>
        </p:txBody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Earth’s </a:t>
            </a:r>
            <a:r>
              <a:rPr lang="en-US" dirty="0" smtClean="0"/>
              <a:t>oceans may have largely come from asteroids bombarding early Earth.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Unlikely </a:t>
            </a:r>
            <a:r>
              <a:rPr lang="en-US" dirty="0"/>
              <a:t>that comets contributed.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Some </a:t>
            </a:r>
            <a:r>
              <a:rPr lang="en-US" dirty="0" smtClean="0"/>
              <a:t>asteroids (C-type) </a:t>
            </a:r>
            <a:r>
              <a:rPr lang="en-US" dirty="0" smtClean="0"/>
              <a:t>contain hydrates </a:t>
            </a:r>
            <a:r>
              <a:rPr lang="en-US" dirty="0" smtClean="0"/>
              <a:t>(water</a:t>
            </a:r>
            <a:r>
              <a:rPr lang="en-US" dirty="0" smtClean="0"/>
              <a:t>) and organics (amino acids).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Eros Regolith</a:t>
            </a:r>
          </a:p>
        </p:txBody>
      </p:sp>
      <p:pic>
        <p:nvPicPr>
          <p:cNvPr id="36869" name="Picture 5" descr="asteroidErosregolith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32000" y="1836738"/>
            <a:ext cx="5080000" cy="40513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Deimos Regolith</a:t>
            </a:r>
          </a:p>
        </p:txBody>
      </p:sp>
      <p:pic>
        <p:nvPicPr>
          <p:cNvPr id="33797" name="Picture 5" descr="marsDeimos_regolith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82850" y="1600200"/>
            <a:ext cx="4178300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217</Words>
  <Application>Microsoft Office PowerPoint</Application>
  <PresentationFormat>On-screen Show (4:3)</PresentationFormat>
  <Paragraphs>59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Asteroids</vt:lpstr>
      <vt:lpstr>PowerPoint Presentation</vt:lpstr>
      <vt:lpstr>Lagrangian Points</vt:lpstr>
      <vt:lpstr>What Happened?</vt:lpstr>
      <vt:lpstr>Types</vt:lpstr>
      <vt:lpstr>Ceres</vt:lpstr>
      <vt:lpstr>PowerPoint Presentation</vt:lpstr>
      <vt:lpstr>PowerPoint Presentation</vt:lpstr>
      <vt:lpstr>Vesta  2nd largest asteroid – (dwarf planet?)</vt:lpstr>
      <vt:lpstr>Vesta South Pole (should be a sphere)</vt:lpstr>
      <vt:lpstr>Vesta  (13-mile high Mtn)</vt:lpstr>
      <vt:lpstr>Vesta Landslides</vt:lpstr>
      <vt:lpstr>Gaspra</vt:lpstr>
      <vt:lpstr>Eros (NASA soft-landed)</vt:lpstr>
      <vt:lpstr>Asteroid Moons (Ida + Dactyl)</vt:lpstr>
      <vt:lpstr>Meteoroids</vt:lpstr>
      <vt:lpstr>Threat to Planet</vt:lpstr>
      <vt:lpstr>Earth’s Oceans and Life</vt:lpstr>
      <vt:lpstr>Eros Regolith</vt:lpstr>
      <vt:lpstr>Deimos Regolith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mf</cp:lastModifiedBy>
  <cp:revision>12</cp:revision>
  <dcterms:created xsi:type="dcterms:W3CDTF">2011-12-05T01:15:28Z</dcterms:created>
  <dcterms:modified xsi:type="dcterms:W3CDTF">2013-02-07T01:59:57Z</dcterms:modified>
</cp:coreProperties>
</file>