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19"/>
  </p:notesMasterIdLst>
  <p:sldIdLst>
    <p:sldId id="264" r:id="rId3"/>
    <p:sldId id="267" r:id="rId4"/>
    <p:sldId id="268" r:id="rId5"/>
    <p:sldId id="269" r:id="rId6"/>
    <p:sldId id="272" r:id="rId7"/>
    <p:sldId id="270" r:id="rId8"/>
    <p:sldId id="271" r:id="rId9"/>
    <p:sldId id="273" r:id="rId10"/>
    <p:sldId id="274" r:id="rId11"/>
    <p:sldId id="283" r:id="rId12"/>
    <p:sldId id="284" r:id="rId13"/>
    <p:sldId id="280" r:id="rId14"/>
    <p:sldId id="285" r:id="rId15"/>
    <p:sldId id="281" r:id="rId16"/>
    <p:sldId id="345" r:id="rId17"/>
    <p:sldId id="282" r:id="rId18"/>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7" autoAdjust="0"/>
    <p:restoredTop sz="94660"/>
  </p:normalViewPr>
  <p:slideViewPr>
    <p:cSldViewPr snapToGrid="0">
      <p:cViewPr varScale="1">
        <p:scale>
          <a:sx n="125" d="100"/>
          <a:sy n="125" d="100"/>
        </p:scale>
        <p:origin x="360"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C1C1AE97-5CB4-4826-BE79-A96A47C316C1}" type="datetimeFigureOut">
              <a:rPr lang="en-US" smtClean="0"/>
              <a:t>3/22/2021</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2FC43915-1472-4F4C-AFBF-5188DF0E8EC3}" type="slidenum">
              <a:rPr lang="en-US" smtClean="0"/>
              <a:t>‹#›</a:t>
            </a:fld>
            <a:endParaRPr lang="en-US"/>
          </a:p>
        </p:txBody>
      </p:sp>
    </p:spTree>
    <p:extLst>
      <p:ext uri="{BB962C8B-B14F-4D97-AF65-F5344CB8AC3E}">
        <p14:creationId xmlns:p14="http://schemas.microsoft.com/office/powerpoint/2010/main" val="32945026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a:extLst>
              <a:ext uri="{FF2B5EF4-FFF2-40B4-BE49-F238E27FC236}">
                <a16:creationId xmlns:a16="http://schemas.microsoft.com/office/drawing/2014/main" id="{BDABB35D-7BDE-454D-915E-27F8768283DA}"/>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57066" indent="-291179">
              <a:defRPr>
                <a:solidFill>
                  <a:schemeClr val="tx1"/>
                </a:solidFill>
                <a:latin typeface="Arial" panose="020B0604020202020204" pitchFamily="34" charset="0"/>
                <a:cs typeface="Arial" panose="020B0604020202020204" pitchFamily="34" charset="0"/>
              </a:defRPr>
            </a:lvl2pPr>
            <a:lvl3pPr marL="1164717" indent="-232943">
              <a:defRPr>
                <a:solidFill>
                  <a:schemeClr val="tx1"/>
                </a:solidFill>
                <a:latin typeface="Arial" panose="020B0604020202020204" pitchFamily="34" charset="0"/>
                <a:cs typeface="Arial" panose="020B0604020202020204" pitchFamily="34" charset="0"/>
              </a:defRPr>
            </a:lvl3pPr>
            <a:lvl4pPr marL="1630604" indent="-232943">
              <a:defRPr>
                <a:solidFill>
                  <a:schemeClr val="tx1"/>
                </a:solidFill>
                <a:latin typeface="Arial" panose="020B0604020202020204" pitchFamily="34" charset="0"/>
                <a:cs typeface="Arial" panose="020B0604020202020204" pitchFamily="34" charset="0"/>
              </a:defRPr>
            </a:lvl4pPr>
            <a:lvl5pPr marL="2096491" indent="-232943">
              <a:defRPr>
                <a:solidFill>
                  <a:schemeClr val="tx1"/>
                </a:solidFill>
                <a:latin typeface="Arial" panose="020B0604020202020204" pitchFamily="34" charset="0"/>
                <a:cs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EFDF34E-D7C9-41FB-B798-D75B6F3F65C8}" type="slidenum">
              <a:rPr lang="en-US" altLang="en-US"/>
              <a:pPr/>
              <a:t>1</a:t>
            </a:fld>
            <a:endParaRPr lang="en-US" altLang="en-US"/>
          </a:p>
        </p:txBody>
      </p:sp>
      <p:sp>
        <p:nvSpPr>
          <p:cNvPr id="11267" name="Rectangle 2">
            <a:extLst>
              <a:ext uri="{FF2B5EF4-FFF2-40B4-BE49-F238E27FC236}">
                <a16:creationId xmlns:a16="http://schemas.microsoft.com/office/drawing/2014/main" id="{1302748F-9B30-431A-82FA-DF3C9A448617}"/>
              </a:ext>
            </a:extLst>
          </p:cNvPr>
          <p:cNvSpPr>
            <a:spLocks noGrp="1" noRot="1" noChangeAspect="1" noChangeArrowheads="1" noTextEdit="1"/>
          </p:cNvSpPr>
          <p:nvPr>
            <p:ph type="sldImg"/>
          </p:nvPr>
        </p:nvSpPr>
        <p:spPr>
          <a:ln/>
        </p:spPr>
      </p:sp>
      <p:sp>
        <p:nvSpPr>
          <p:cNvPr id="11268" name="Rectangle 3">
            <a:extLst>
              <a:ext uri="{FF2B5EF4-FFF2-40B4-BE49-F238E27FC236}">
                <a16:creationId xmlns:a16="http://schemas.microsoft.com/office/drawing/2014/main" id="{0A76ADFE-AE84-462F-B467-4FFF5B72932C}"/>
              </a:ext>
            </a:extLst>
          </p:cNvPr>
          <p:cNvSpPr>
            <a:spLocks noGrp="1" noChangeArrowheads="1"/>
          </p:cNvSpPr>
          <p:nvPr>
            <p:ph type="body" idx="1"/>
          </p:nvPr>
        </p:nvSpPr>
        <p:spPr>
          <a:noFill/>
        </p:spPr>
        <p:txBody>
          <a:bodyPr/>
          <a:lstStyle/>
          <a:p>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a:extLst>
              <a:ext uri="{FF2B5EF4-FFF2-40B4-BE49-F238E27FC236}">
                <a16:creationId xmlns:a16="http://schemas.microsoft.com/office/drawing/2014/main" id="{42D6A57E-E4CB-4282-A5EB-57D603AAB567}"/>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57066" indent="-291179">
              <a:defRPr>
                <a:solidFill>
                  <a:schemeClr val="tx1"/>
                </a:solidFill>
                <a:latin typeface="Arial" panose="020B0604020202020204" pitchFamily="34" charset="0"/>
                <a:cs typeface="Arial" panose="020B0604020202020204" pitchFamily="34" charset="0"/>
              </a:defRPr>
            </a:lvl2pPr>
            <a:lvl3pPr marL="1164717" indent="-232943">
              <a:defRPr>
                <a:solidFill>
                  <a:schemeClr val="tx1"/>
                </a:solidFill>
                <a:latin typeface="Arial" panose="020B0604020202020204" pitchFamily="34" charset="0"/>
                <a:cs typeface="Arial" panose="020B0604020202020204" pitchFamily="34" charset="0"/>
              </a:defRPr>
            </a:lvl3pPr>
            <a:lvl4pPr marL="1630604" indent="-232943">
              <a:defRPr>
                <a:solidFill>
                  <a:schemeClr val="tx1"/>
                </a:solidFill>
                <a:latin typeface="Arial" panose="020B0604020202020204" pitchFamily="34" charset="0"/>
                <a:cs typeface="Arial" panose="020B0604020202020204" pitchFamily="34" charset="0"/>
              </a:defRPr>
            </a:lvl4pPr>
            <a:lvl5pPr marL="2096491" indent="-232943">
              <a:defRPr>
                <a:solidFill>
                  <a:schemeClr val="tx1"/>
                </a:solidFill>
                <a:latin typeface="Arial" panose="020B0604020202020204" pitchFamily="34" charset="0"/>
                <a:cs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6AE7833-2633-46C2-842F-378C34485B4D}" type="slidenum">
              <a:rPr lang="en-US" altLang="en-US"/>
              <a:pPr/>
              <a:t>2</a:t>
            </a:fld>
            <a:endParaRPr lang="en-US" altLang="en-US"/>
          </a:p>
        </p:txBody>
      </p:sp>
      <p:sp>
        <p:nvSpPr>
          <p:cNvPr id="17411" name="Rectangle 2">
            <a:extLst>
              <a:ext uri="{FF2B5EF4-FFF2-40B4-BE49-F238E27FC236}">
                <a16:creationId xmlns:a16="http://schemas.microsoft.com/office/drawing/2014/main" id="{B47B9093-450D-438C-B93C-97A573AE36A1}"/>
              </a:ext>
            </a:extLst>
          </p:cNvPr>
          <p:cNvSpPr>
            <a:spLocks noGrp="1" noRot="1" noChangeAspect="1" noChangeArrowheads="1" noTextEdit="1"/>
          </p:cNvSpPr>
          <p:nvPr>
            <p:ph type="sldImg"/>
          </p:nvPr>
        </p:nvSpPr>
        <p:spPr>
          <a:xfrm>
            <a:off x="404813" y="695325"/>
            <a:ext cx="6202362" cy="3489325"/>
          </a:xfrm>
          <a:ln/>
        </p:spPr>
      </p:sp>
      <p:sp>
        <p:nvSpPr>
          <p:cNvPr id="17412" name="Rectangle 3">
            <a:extLst>
              <a:ext uri="{FF2B5EF4-FFF2-40B4-BE49-F238E27FC236}">
                <a16:creationId xmlns:a16="http://schemas.microsoft.com/office/drawing/2014/main" id="{51B209B6-D8EA-4DAE-AA95-05D3F2EB2523}"/>
              </a:ext>
            </a:extLst>
          </p:cNvPr>
          <p:cNvSpPr>
            <a:spLocks noGrp="1" noChangeArrowheads="1"/>
          </p:cNvSpPr>
          <p:nvPr>
            <p:ph type="body" idx="1"/>
          </p:nvPr>
        </p:nvSpPr>
        <p:spPr>
          <a:xfrm>
            <a:off x="701040" y="4415790"/>
            <a:ext cx="5608320" cy="4184994"/>
          </a:xfrm>
          <a:noFill/>
        </p:spPr>
        <p:txBody>
          <a:bodyPr/>
          <a:lstStyle/>
          <a:p>
            <a:r>
              <a:rPr lang="en-US" altLang="en-US" b="1">
                <a:latin typeface="Arial" panose="020B0604020202020204" pitchFamily="34" charset="0"/>
                <a:cs typeface="Arial" panose="020B0604020202020204" pitchFamily="34" charset="0"/>
              </a:rPr>
              <a:t>OBJECTIVE 1| Identify criteria for judging whether behavior is psychologically disordered.</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a:extLst>
              <a:ext uri="{FF2B5EF4-FFF2-40B4-BE49-F238E27FC236}">
                <a16:creationId xmlns:a16="http://schemas.microsoft.com/office/drawing/2014/main" id="{0224B7E1-0149-4D33-B546-D5BBF523F426}"/>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57066" indent="-291179">
              <a:defRPr>
                <a:solidFill>
                  <a:schemeClr val="tx1"/>
                </a:solidFill>
                <a:latin typeface="Arial" panose="020B0604020202020204" pitchFamily="34" charset="0"/>
                <a:cs typeface="Arial" panose="020B0604020202020204" pitchFamily="34" charset="0"/>
              </a:defRPr>
            </a:lvl2pPr>
            <a:lvl3pPr marL="1164717" indent="-232943">
              <a:defRPr>
                <a:solidFill>
                  <a:schemeClr val="tx1"/>
                </a:solidFill>
                <a:latin typeface="Arial" panose="020B0604020202020204" pitchFamily="34" charset="0"/>
                <a:cs typeface="Arial" panose="020B0604020202020204" pitchFamily="34" charset="0"/>
              </a:defRPr>
            </a:lvl3pPr>
            <a:lvl4pPr marL="1630604" indent="-232943">
              <a:defRPr>
                <a:solidFill>
                  <a:schemeClr val="tx1"/>
                </a:solidFill>
                <a:latin typeface="Arial" panose="020B0604020202020204" pitchFamily="34" charset="0"/>
                <a:cs typeface="Arial" panose="020B0604020202020204" pitchFamily="34" charset="0"/>
              </a:defRPr>
            </a:lvl4pPr>
            <a:lvl5pPr marL="2096491" indent="-232943">
              <a:defRPr>
                <a:solidFill>
                  <a:schemeClr val="tx1"/>
                </a:solidFill>
                <a:latin typeface="Arial" panose="020B0604020202020204" pitchFamily="34" charset="0"/>
                <a:cs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D470F0ED-13C3-4C59-BC20-19FC4561161F}" type="slidenum">
              <a:rPr lang="en-US" altLang="en-US"/>
              <a:pPr/>
              <a:t>3</a:t>
            </a:fld>
            <a:endParaRPr lang="en-US" altLang="en-US"/>
          </a:p>
        </p:txBody>
      </p:sp>
      <p:sp>
        <p:nvSpPr>
          <p:cNvPr id="19459" name="Rectangle 2">
            <a:extLst>
              <a:ext uri="{FF2B5EF4-FFF2-40B4-BE49-F238E27FC236}">
                <a16:creationId xmlns:a16="http://schemas.microsoft.com/office/drawing/2014/main" id="{C510A0CC-28BC-4D86-9576-A97F5F91830B}"/>
              </a:ext>
            </a:extLst>
          </p:cNvPr>
          <p:cNvSpPr>
            <a:spLocks noGrp="1" noRot="1" noChangeAspect="1" noChangeArrowheads="1" noTextEdit="1"/>
          </p:cNvSpPr>
          <p:nvPr>
            <p:ph type="sldImg"/>
          </p:nvPr>
        </p:nvSpPr>
        <p:spPr>
          <a:xfrm>
            <a:off x="404813" y="695325"/>
            <a:ext cx="6202362" cy="3489325"/>
          </a:xfrm>
          <a:ln/>
        </p:spPr>
      </p:sp>
      <p:sp>
        <p:nvSpPr>
          <p:cNvPr id="19460" name="Rectangle 3">
            <a:extLst>
              <a:ext uri="{FF2B5EF4-FFF2-40B4-BE49-F238E27FC236}">
                <a16:creationId xmlns:a16="http://schemas.microsoft.com/office/drawing/2014/main" id="{7F46A591-CC0D-4D53-97CD-D440C3B84271}"/>
              </a:ext>
            </a:extLst>
          </p:cNvPr>
          <p:cNvSpPr>
            <a:spLocks noGrp="1" noChangeArrowheads="1"/>
          </p:cNvSpPr>
          <p:nvPr>
            <p:ph type="body" idx="1"/>
          </p:nvPr>
        </p:nvSpPr>
        <p:spPr>
          <a:xfrm>
            <a:off x="701040" y="4415790"/>
            <a:ext cx="5608320" cy="4184994"/>
          </a:xfrm>
          <a:noFill/>
        </p:spPr>
        <p:txBody>
          <a:bodyPr/>
          <a:lstStyle/>
          <a:p>
            <a:r>
              <a:rPr lang="en-US" altLang="en-US" b="1">
                <a:latin typeface="Arial" panose="020B0604020202020204" pitchFamily="34" charset="0"/>
                <a:cs typeface="Arial" panose="020B0604020202020204" pitchFamily="34" charset="0"/>
              </a:rPr>
              <a:t>OBJECTIVE 2| Contrast the medical model of psychological disorders with the biopsychosocial perspective on disordered behavior.</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a:extLst>
              <a:ext uri="{FF2B5EF4-FFF2-40B4-BE49-F238E27FC236}">
                <a16:creationId xmlns:a16="http://schemas.microsoft.com/office/drawing/2014/main" id="{2F309264-CC47-40D8-A57E-0DBF78CCE3C9}"/>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57066" indent="-291179">
              <a:defRPr>
                <a:solidFill>
                  <a:schemeClr val="tx1"/>
                </a:solidFill>
                <a:latin typeface="Arial" panose="020B0604020202020204" pitchFamily="34" charset="0"/>
                <a:cs typeface="Arial" panose="020B0604020202020204" pitchFamily="34" charset="0"/>
              </a:defRPr>
            </a:lvl2pPr>
            <a:lvl3pPr marL="1164717" indent="-232943">
              <a:defRPr>
                <a:solidFill>
                  <a:schemeClr val="tx1"/>
                </a:solidFill>
                <a:latin typeface="Arial" panose="020B0604020202020204" pitchFamily="34" charset="0"/>
                <a:cs typeface="Arial" panose="020B0604020202020204" pitchFamily="34" charset="0"/>
              </a:defRPr>
            </a:lvl3pPr>
            <a:lvl4pPr marL="1630604" indent="-232943">
              <a:defRPr>
                <a:solidFill>
                  <a:schemeClr val="tx1"/>
                </a:solidFill>
                <a:latin typeface="Arial" panose="020B0604020202020204" pitchFamily="34" charset="0"/>
                <a:cs typeface="Arial" panose="020B0604020202020204" pitchFamily="34" charset="0"/>
              </a:defRPr>
            </a:lvl4pPr>
            <a:lvl5pPr marL="2096491" indent="-232943">
              <a:defRPr>
                <a:solidFill>
                  <a:schemeClr val="tx1"/>
                </a:solidFill>
                <a:latin typeface="Arial" panose="020B0604020202020204" pitchFamily="34" charset="0"/>
                <a:cs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5FC8991-957D-43FF-BBE4-30703B75ECE3}" type="slidenum">
              <a:rPr lang="en-US" altLang="en-US"/>
              <a:pPr/>
              <a:t>4</a:t>
            </a:fld>
            <a:endParaRPr lang="en-US" altLang="en-US"/>
          </a:p>
        </p:txBody>
      </p:sp>
      <p:sp>
        <p:nvSpPr>
          <p:cNvPr id="21507" name="Rectangle 2">
            <a:extLst>
              <a:ext uri="{FF2B5EF4-FFF2-40B4-BE49-F238E27FC236}">
                <a16:creationId xmlns:a16="http://schemas.microsoft.com/office/drawing/2014/main" id="{9EBAC9BB-66DB-4C79-9016-6E7D02367A72}"/>
              </a:ext>
            </a:extLst>
          </p:cNvPr>
          <p:cNvSpPr>
            <a:spLocks noGrp="1" noRot="1" noChangeAspect="1" noChangeArrowheads="1" noTextEdit="1"/>
          </p:cNvSpPr>
          <p:nvPr>
            <p:ph type="sldImg"/>
          </p:nvPr>
        </p:nvSpPr>
        <p:spPr>
          <a:xfrm>
            <a:off x="404813" y="695325"/>
            <a:ext cx="6202362" cy="3489325"/>
          </a:xfrm>
          <a:ln/>
        </p:spPr>
      </p:sp>
      <p:sp>
        <p:nvSpPr>
          <p:cNvPr id="21508" name="Rectangle 3">
            <a:extLst>
              <a:ext uri="{FF2B5EF4-FFF2-40B4-BE49-F238E27FC236}">
                <a16:creationId xmlns:a16="http://schemas.microsoft.com/office/drawing/2014/main" id="{194C33CF-2E59-4F68-8101-807F4D8D173C}"/>
              </a:ext>
            </a:extLst>
          </p:cNvPr>
          <p:cNvSpPr>
            <a:spLocks noGrp="1" noChangeArrowheads="1"/>
          </p:cNvSpPr>
          <p:nvPr>
            <p:ph type="body" idx="1"/>
          </p:nvPr>
        </p:nvSpPr>
        <p:spPr>
          <a:xfrm>
            <a:off x="701040" y="4415790"/>
            <a:ext cx="5608320" cy="4184994"/>
          </a:xfrm>
          <a:noFill/>
        </p:spPr>
        <p:txBody>
          <a:bodyPr/>
          <a:lstStyle/>
          <a:p>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a:extLst>
              <a:ext uri="{FF2B5EF4-FFF2-40B4-BE49-F238E27FC236}">
                <a16:creationId xmlns:a16="http://schemas.microsoft.com/office/drawing/2014/main" id="{83707E47-5A8E-4F84-8BA2-B88DA5965F05}"/>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57066" indent="-291179">
              <a:defRPr>
                <a:solidFill>
                  <a:schemeClr val="tx1"/>
                </a:solidFill>
                <a:latin typeface="Arial" panose="020B0604020202020204" pitchFamily="34" charset="0"/>
                <a:cs typeface="Arial" panose="020B0604020202020204" pitchFamily="34" charset="0"/>
              </a:defRPr>
            </a:lvl2pPr>
            <a:lvl3pPr marL="1164717" indent="-232943">
              <a:defRPr>
                <a:solidFill>
                  <a:schemeClr val="tx1"/>
                </a:solidFill>
                <a:latin typeface="Arial" panose="020B0604020202020204" pitchFamily="34" charset="0"/>
                <a:cs typeface="Arial" panose="020B0604020202020204" pitchFamily="34" charset="0"/>
              </a:defRPr>
            </a:lvl3pPr>
            <a:lvl4pPr marL="1630604" indent="-232943">
              <a:defRPr>
                <a:solidFill>
                  <a:schemeClr val="tx1"/>
                </a:solidFill>
                <a:latin typeface="Arial" panose="020B0604020202020204" pitchFamily="34" charset="0"/>
                <a:cs typeface="Arial" panose="020B0604020202020204" pitchFamily="34" charset="0"/>
              </a:defRPr>
            </a:lvl4pPr>
            <a:lvl5pPr marL="2096491" indent="-232943">
              <a:defRPr>
                <a:solidFill>
                  <a:schemeClr val="tx1"/>
                </a:solidFill>
                <a:latin typeface="Arial" panose="020B0604020202020204" pitchFamily="34" charset="0"/>
                <a:cs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DC08430-033E-467C-9F17-F012351AE5D0}" type="slidenum">
              <a:rPr lang="en-US" altLang="en-US"/>
              <a:pPr/>
              <a:t>5</a:t>
            </a:fld>
            <a:endParaRPr lang="en-US" altLang="en-US"/>
          </a:p>
        </p:txBody>
      </p:sp>
      <p:sp>
        <p:nvSpPr>
          <p:cNvPr id="27651" name="Rectangle 2">
            <a:extLst>
              <a:ext uri="{FF2B5EF4-FFF2-40B4-BE49-F238E27FC236}">
                <a16:creationId xmlns:a16="http://schemas.microsoft.com/office/drawing/2014/main" id="{DEDE5CBB-AE14-46DA-AC97-5F17ACDEE04A}"/>
              </a:ext>
            </a:extLst>
          </p:cNvPr>
          <p:cNvSpPr>
            <a:spLocks noGrp="1" noRot="1" noChangeAspect="1" noChangeArrowheads="1" noTextEdit="1"/>
          </p:cNvSpPr>
          <p:nvPr>
            <p:ph type="sldImg"/>
          </p:nvPr>
        </p:nvSpPr>
        <p:spPr>
          <a:xfrm>
            <a:off x="404813" y="695325"/>
            <a:ext cx="6202362" cy="3489325"/>
          </a:xfrm>
          <a:ln/>
        </p:spPr>
      </p:sp>
      <p:sp>
        <p:nvSpPr>
          <p:cNvPr id="27652" name="Rectangle 3">
            <a:extLst>
              <a:ext uri="{FF2B5EF4-FFF2-40B4-BE49-F238E27FC236}">
                <a16:creationId xmlns:a16="http://schemas.microsoft.com/office/drawing/2014/main" id="{80340B5C-232E-4CE6-86E6-D439A9E467A8}"/>
              </a:ext>
            </a:extLst>
          </p:cNvPr>
          <p:cNvSpPr>
            <a:spLocks noGrp="1" noChangeArrowheads="1"/>
          </p:cNvSpPr>
          <p:nvPr>
            <p:ph type="body" idx="1"/>
          </p:nvPr>
        </p:nvSpPr>
        <p:spPr>
          <a:xfrm>
            <a:off x="701040" y="4415790"/>
            <a:ext cx="5608320" cy="4184994"/>
          </a:xfrm>
          <a:noFill/>
        </p:spPr>
        <p:txBody>
          <a:bodyPr/>
          <a:lstStyle/>
          <a:p>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a:extLst>
              <a:ext uri="{FF2B5EF4-FFF2-40B4-BE49-F238E27FC236}">
                <a16:creationId xmlns:a16="http://schemas.microsoft.com/office/drawing/2014/main" id="{864413D9-A719-4E08-BDAD-A2ACB7E3FE20}"/>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57066" indent="-291179">
              <a:defRPr>
                <a:solidFill>
                  <a:schemeClr val="tx1"/>
                </a:solidFill>
                <a:latin typeface="Arial" panose="020B0604020202020204" pitchFamily="34" charset="0"/>
                <a:cs typeface="Arial" panose="020B0604020202020204" pitchFamily="34" charset="0"/>
              </a:defRPr>
            </a:lvl2pPr>
            <a:lvl3pPr marL="1164717" indent="-232943">
              <a:defRPr>
                <a:solidFill>
                  <a:schemeClr val="tx1"/>
                </a:solidFill>
                <a:latin typeface="Arial" panose="020B0604020202020204" pitchFamily="34" charset="0"/>
                <a:cs typeface="Arial" panose="020B0604020202020204" pitchFamily="34" charset="0"/>
              </a:defRPr>
            </a:lvl3pPr>
            <a:lvl4pPr marL="1630604" indent="-232943">
              <a:defRPr>
                <a:solidFill>
                  <a:schemeClr val="tx1"/>
                </a:solidFill>
                <a:latin typeface="Arial" panose="020B0604020202020204" pitchFamily="34" charset="0"/>
                <a:cs typeface="Arial" panose="020B0604020202020204" pitchFamily="34" charset="0"/>
              </a:defRPr>
            </a:lvl4pPr>
            <a:lvl5pPr marL="2096491" indent="-232943">
              <a:defRPr>
                <a:solidFill>
                  <a:schemeClr val="tx1"/>
                </a:solidFill>
                <a:latin typeface="Arial" panose="020B0604020202020204" pitchFamily="34" charset="0"/>
                <a:cs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25DE3DE-6296-4CEF-B0A6-2C9BB949910D}" type="slidenum">
              <a:rPr lang="en-US" altLang="en-US"/>
              <a:pPr/>
              <a:t>6</a:t>
            </a:fld>
            <a:endParaRPr lang="en-US" altLang="en-US"/>
          </a:p>
        </p:txBody>
      </p:sp>
      <p:sp>
        <p:nvSpPr>
          <p:cNvPr id="23555" name="Rectangle 2">
            <a:extLst>
              <a:ext uri="{FF2B5EF4-FFF2-40B4-BE49-F238E27FC236}">
                <a16:creationId xmlns:a16="http://schemas.microsoft.com/office/drawing/2014/main" id="{CFBAA403-C397-4C33-84B0-F9F14EFE90CA}"/>
              </a:ext>
            </a:extLst>
          </p:cNvPr>
          <p:cNvSpPr>
            <a:spLocks noGrp="1" noRot="1" noChangeAspect="1" noChangeArrowheads="1" noTextEdit="1"/>
          </p:cNvSpPr>
          <p:nvPr>
            <p:ph type="sldImg"/>
          </p:nvPr>
        </p:nvSpPr>
        <p:spPr>
          <a:ln/>
        </p:spPr>
      </p:sp>
      <p:sp>
        <p:nvSpPr>
          <p:cNvPr id="23556" name="Rectangle 3">
            <a:extLst>
              <a:ext uri="{FF2B5EF4-FFF2-40B4-BE49-F238E27FC236}">
                <a16:creationId xmlns:a16="http://schemas.microsoft.com/office/drawing/2014/main" id="{5FD4C408-6D31-4342-9045-71A8B3564FCC}"/>
              </a:ext>
            </a:extLst>
          </p:cNvPr>
          <p:cNvSpPr>
            <a:spLocks noGrp="1" noChangeArrowheads="1"/>
          </p:cNvSpPr>
          <p:nvPr>
            <p:ph type="body" idx="1"/>
          </p:nvPr>
        </p:nvSpPr>
        <p:spPr>
          <a:xfrm>
            <a:off x="934720" y="4415790"/>
            <a:ext cx="5140960" cy="4183380"/>
          </a:xfrm>
          <a:noFill/>
        </p:spPr>
        <p:txBody>
          <a:bodyPr/>
          <a:lstStyle/>
          <a:p>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a:extLst>
              <a:ext uri="{FF2B5EF4-FFF2-40B4-BE49-F238E27FC236}">
                <a16:creationId xmlns:a16="http://schemas.microsoft.com/office/drawing/2014/main" id="{2BDB41AC-E51B-4B3F-A4A2-C28F83C5AE35}"/>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57066" indent="-291179">
              <a:defRPr>
                <a:solidFill>
                  <a:schemeClr val="tx1"/>
                </a:solidFill>
                <a:latin typeface="Arial" panose="020B0604020202020204" pitchFamily="34" charset="0"/>
                <a:cs typeface="Arial" panose="020B0604020202020204" pitchFamily="34" charset="0"/>
              </a:defRPr>
            </a:lvl2pPr>
            <a:lvl3pPr marL="1164717" indent="-232943">
              <a:defRPr>
                <a:solidFill>
                  <a:schemeClr val="tx1"/>
                </a:solidFill>
                <a:latin typeface="Arial" panose="020B0604020202020204" pitchFamily="34" charset="0"/>
                <a:cs typeface="Arial" panose="020B0604020202020204" pitchFamily="34" charset="0"/>
              </a:defRPr>
            </a:lvl3pPr>
            <a:lvl4pPr marL="1630604" indent="-232943">
              <a:defRPr>
                <a:solidFill>
                  <a:schemeClr val="tx1"/>
                </a:solidFill>
                <a:latin typeface="Arial" panose="020B0604020202020204" pitchFamily="34" charset="0"/>
                <a:cs typeface="Arial" panose="020B0604020202020204" pitchFamily="34" charset="0"/>
              </a:defRPr>
            </a:lvl4pPr>
            <a:lvl5pPr marL="2096491" indent="-232943">
              <a:defRPr>
                <a:solidFill>
                  <a:schemeClr val="tx1"/>
                </a:solidFill>
                <a:latin typeface="Arial" panose="020B0604020202020204" pitchFamily="34" charset="0"/>
                <a:cs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EC70959-4898-46E7-8B74-634C78D4C688}" type="slidenum">
              <a:rPr lang="en-US" altLang="en-US"/>
              <a:pPr/>
              <a:t>7</a:t>
            </a:fld>
            <a:endParaRPr lang="en-US" altLang="en-US"/>
          </a:p>
        </p:txBody>
      </p:sp>
      <p:sp>
        <p:nvSpPr>
          <p:cNvPr id="25603" name="Rectangle 2">
            <a:extLst>
              <a:ext uri="{FF2B5EF4-FFF2-40B4-BE49-F238E27FC236}">
                <a16:creationId xmlns:a16="http://schemas.microsoft.com/office/drawing/2014/main" id="{BC6AE078-357C-4C40-998B-1FB40DEBD1CB}"/>
              </a:ext>
            </a:extLst>
          </p:cNvPr>
          <p:cNvSpPr>
            <a:spLocks noGrp="1" noRot="1" noChangeAspect="1" noChangeArrowheads="1" noTextEdit="1"/>
          </p:cNvSpPr>
          <p:nvPr>
            <p:ph type="sldImg"/>
          </p:nvPr>
        </p:nvSpPr>
        <p:spPr>
          <a:xfrm>
            <a:off x="404813" y="695325"/>
            <a:ext cx="6202362" cy="3489325"/>
          </a:xfrm>
          <a:ln/>
        </p:spPr>
      </p:sp>
      <p:sp>
        <p:nvSpPr>
          <p:cNvPr id="25604" name="Rectangle 3">
            <a:extLst>
              <a:ext uri="{FF2B5EF4-FFF2-40B4-BE49-F238E27FC236}">
                <a16:creationId xmlns:a16="http://schemas.microsoft.com/office/drawing/2014/main" id="{7A7ACFBA-4976-4028-92E5-2620F58AFD89}"/>
              </a:ext>
            </a:extLst>
          </p:cNvPr>
          <p:cNvSpPr>
            <a:spLocks noGrp="1" noChangeArrowheads="1"/>
          </p:cNvSpPr>
          <p:nvPr>
            <p:ph type="body" idx="1"/>
          </p:nvPr>
        </p:nvSpPr>
        <p:spPr>
          <a:xfrm>
            <a:off x="701040" y="4415790"/>
            <a:ext cx="5608320" cy="4184994"/>
          </a:xfrm>
          <a:noFill/>
        </p:spPr>
        <p:txBody>
          <a:bodyPr/>
          <a:lstStyle/>
          <a:p>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a:extLst>
              <a:ext uri="{FF2B5EF4-FFF2-40B4-BE49-F238E27FC236}">
                <a16:creationId xmlns:a16="http://schemas.microsoft.com/office/drawing/2014/main" id="{754EBDAD-F041-4A3F-8A15-7E031ABE42D8}"/>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57066" indent="-291179">
              <a:defRPr>
                <a:solidFill>
                  <a:schemeClr val="tx1"/>
                </a:solidFill>
                <a:latin typeface="Arial" panose="020B0604020202020204" pitchFamily="34" charset="0"/>
                <a:cs typeface="Arial" panose="020B0604020202020204" pitchFamily="34" charset="0"/>
              </a:defRPr>
            </a:lvl2pPr>
            <a:lvl3pPr marL="1164717" indent="-232943">
              <a:defRPr>
                <a:solidFill>
                  <a:schemeClr val="tx1"/>
                </a:solidFill>
                <a:latin typeface="Arial" panose="020B0604020202020204" pitchFamily="34" charset="0"/>
                <a:cs typeface="Arial" panose="020B0604020202020204" pitchFamily="34" charset="0"/>
              </a:defRPr>
            </a:lvl3pPr>
            <a:lvl4pPr marL="1630604" indent="-232943">
              <a:defRPr>
                <a:solidFill>
                  <a:schemeClr val="tx1"/>
                </a:solidFill>
                <a:latin typeface="Arial" panose="020B0604020202020204" pitchFamily="34" charset="0"/>
                <a:cs typeface="Arial" panose="020B0604020202020204" pitchFamily="34" charset="0"/>
              </a:defRPr>
            </a:lvl4pPr>
            <a:lvl5pPr marL="2096491" indent="-232943">
              <a:defRPr>
                <a:solidFill>
                  <a:schemeClr val="tx1"/>
                </a:solidFill>
                <a:latin typeface="Arial" panose="020B0604020202020204" pitchFamily="34" charset="0"/>
                <a:cs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6840B27-E28A-4CEF-B9B4-D4A62B2EB860}" type="slidenum">
              <a:rPr lang="en-US" altLang="en-US"/>
              <a:pPr/>
              <a:t>8</a:t>
            </a:fld>
            <a:endParaRPr lang="en-US" altLang="en-US"/>
          </a:p>
        </p:txBody>
      </p:sp>
      <p:sp>
        <p:nvSpPr>
          <p:cNvPr id="29699" name="Rectangle 2">
            <a:extLst>
              <a:ext uri="{FF2B5EF4-FFF2-40B4-BE49-F238E27FC236}">
                <a16:creationId xmlns:a16="http://schemas.microsoft.com/office/drawing/2014/main" id="{6E897660-92EF-46A0-971F-947D9325641B}"/>
              </a:ext>
            </a:extLst>
          </p:cNvPr>
          <p:cNvSpPr>
            <a:spLocks noGrp="1" noRot="1" noChangeAspect="1" noChangeArrowheads="1" noTextEdit="1"/>
          </p:cNvSpPr>
          <p:nvPr>
            <p:ph type="sldImg"/>
          </p:nvPr>
        </p:nvSpPr>
        <p:spPr>
          <a:xfrm>
            <a:off x="404813" y="695325"/>
            <a:ext cx="6202362" cy="3489325"/>
          </a:xfrm>
          <a:ln/>
        </p:spPr>
      </p:sp>
      <p:sp>
        <p:nvSpPr>
          <p:cNvPr id="29700" name="Rectangle 3">
            <a:extLst>
              <a:ext uri="{FF2B5EF4-FFF2-40B4-BE49-F238E27FC236}">
                <a16:creationId xmlns:a16="http://schemas.microsoft.com/office/drawing/2014/main" id="{D851E62A-7FB0-46F2-B052-EAED79F22078}"/>
              </a:ext>
            </a:extLst>
          </p:cNvPr>
          <p:cNvSpPr>
            <a:spLocks noGrp="1" noChangeArrowheads="1"/>
          </p:cNvSpPr>
          <p:nvPr>
            <p:ph type="body" idx="1"/>
          </p:nvPr>
        </p:nvSpPr>
        <p:spPr>
          <a:xfrm>
            <a:off x="701040" y="4415790"/>
            <a:ext cx="5608320" cy="4184994"/>
          </a:xfrm>
          <a:noFill/>
        </p:spPr>
        <p:txBody>
          <a:bodyPr/>
          <a:lstStyle/>
          <a:p>
            <a:r>
              <a:rPr lang="en-US" altLang="en-US" b="1">
                <a:latin typeface="Arial" panose="020B0604020202020204" pitchFamily="34" charset="0"/>
                <a:cs typeface="Arial" panose="020B0604020202020204" pitchFamily="34" charset="0"/>
              </a:rPr>
              <a:t>OBJECTIVE 3| Describe the goals and content of the DSM-IV.</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a:extLst>
              <a:ext uri="{FF2B5EF4-FFF2-40B4-BE49-F238E27FC236}">
                <a16:creationId xmlns:a16="http://schemas.microsoft.com/office/drawing/2014/main" id="{5BFEE84B-B8E7-4CCD-8E8E-59F6C922F622}"/>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57066" indent="-291179">
              <a:defRPr>
                <a:solidFill>
                  <a:schemeClr val="tx1"/>
                </a:solidFill>
                <a:latin typeface="Arial" panose="020B0604020202020204" pitchFamily="34" charset="0"/>
                <a:cs typeface="Arial" panose="020B0604020202020204" pitchFamily="34" charset="0"/>
              </a:defRPr>
            </a:lvl2pPr>
            <a:lvl3pPr marL="1164717" indent="-232943">
              <a:defRPr>
                <a:solidFill>
                  <a:schemeClr val="tx1"/>
                </a:solidFill>
                <a:latin typeface="Arial" panose="020B0604020202020204" pitchFamily="34" charset="0"/>
                <a:cs typeface="Arial" panose="020B0604020202020204" pitchFamily="34" charset="0"/>
              </a:defRPr>
            </a:lvl3pPr>
            <a:lvl4pPr marL="1630604" indent="-232943">
              <a:defRPr>
                <a:solidFill>
                  <a:schemeClr val="tx1"/>
                </a:solidFill>
                <a:latin typeface="Arial" panose="020B0604020202020204" pitchFamily="34" charset="0"/>
                <a:cs typeface="Arial" panose="020B0604020202020204" pitchFamily="34" charset="0"/>
              </a:defRPr>
            </a:lvl4pPr>
            <a:lvl5pPr marL="2096491" indent="-232943">
              <a:defRPr>
                <a:solidFill>
                  <a:schemeClr val="tx1"/>
                </a:solidFill>
                <a:latin typeface="Arial" panose="020B0604020202020204" pitchFamily="34" charset="0"/>
                <a:cs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E3BF9C6-4038-4993-A831-EACA0159B2EE}" type="slidenum">
              <a:rPr lang="en-US" altLang="en-US"/>
              <a:pPr/>
              <a:t>9</a:t>
            </a:fld>
            <a:endParaRPr lang="en-US" altLang="en-US"/>
          </a:p>
        </p:txBody>
      </p:sp>
      <p:sp>
        <p:nvSpPr>
          <p:cNvPr id="31747" name="Rectangle 2">
            <a:extLst>
              <a:ext uri="{FF2B5EF4-FFF2-40B4-BE49-F238E27FC236}">
                <a16:creationId xmlns:a16="http://schemas.microsoft.com/office/drawing/2014/main" id="{E0B322D9-F27A-4003-875B-9854579FD55C}"/>
              </a:ext>
            </a:extLst>
          </p:cNvPr>
          <p:cNvSpPr>
            <a:spLocks noGrp="1" noRot="1" noChangeAspect="1" noChangeArrowheads="1" noTextEdit="1"/>
          </p:cNvSpPr>
          <p:nvPr>
            <p:ph type="sldImg"/>
          </p:nvPr>
        </p:nvSpPr>
        <p:spPr>
          <a:ln/>
        </p:spPr>
      </p:sp>
      <p:sp>
        <p:nvSpPr>
          <p:cNvPr id="31748" name="Rectangle 3">
            <a:extLst>
              <a:ext uri="{FF2B5EF4-FFF2-40B4-BE49-F238E27FC236}">
                <a16:creationId xmlns:a16="http://schemas.microsoft.com/office/drawing/2014/main" id="{D75F61DF-2AB6-4568-B695-50B054097552}"/>
              </a:ext>
            </a:extLst>
          </p:cNvPr>
          <p:cNvSpPr>
            <a:spLocks noGrp="1" noChangeArrowheads="1"/>
          </p:cNvSpPr>
          <p:nvPr>
            <p:ph type="body" idx="1"/>
          </p:nvPr>
        </p:nvSpPr>
        <p:spPr>
          <a:noFill/>
        </p:spPr>
        <p:txBody>
          <a:bodyPr/>
          <a:lstStyle/>
          <a:p>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59D1E630-547C-47AB-ACA9-37BDC507D6DE}"/>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57066" indent="-291179">
              <a:defRPr>
                <a:solidFill>
                  <a:schemeClr val="tx1"/>
                </a:solidFill>
                <a:latin typeface="Arial" panose="020B0604020202020204" pitchFamily="34" charset="0"/>
                <a:cs typeface="Arial" panose="020B0604020202020204" pitchFamily="34" charset="0"/>
              </a:defRPr>
            </a:lvl2pPr>
            <a:lvl3pPr marL="1164717" indent="-232943">
              <a:defRPr>
                <a:solidFill>
                  <a:schemeClr val="tx1"/>
                </a:solidFill>
                <a:latin typeface="Arial" panose="020B0604020202020204" pitchFamily="34" charset="0"/>
                <a:cs typeface="Arial" panose="020B0604020202020204" pitchFamily="34" charset="0"/>
              </a:defRPr>
            </a:lvl3pPr>
            <a:lvl4pPr marL="1630604" indent="-232943">
              <a:defRPr>
                <a:solidFill>
                  <a:schemeClr val="tx1"/>
                </a:solidFill>
                <a:latin typeface="Arial" panose="020B0604020202020204" pitchFamily="34" charset="0"/>
                <a:cs typeface="Arial" panose="020B0604020202020204" pitchFamily="34" charset="0"/>
              </a:defRPr>
            </a:lvl4pPr>
            <a:lvl5pPr marL="2096491" indent="-232943">
              <a:defRPr>
                <a:solidFill>
                  <a:schemeClr val="tx1"/>
                </a:solidFill>
                <a:latin typeface="Arial" panose="020B0604020202020204" pitchFamily="34" charset="0"/>
                <a:cs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AFDA07F-E522-4824-A6AC-6D4BFBF0231E}" type="slidenum">
              <a:rPr lang="en-US" altLang="en-US"/>
              <a:pPr/>
              <a:t>12</a:t>
            </a:fld>
            <a:endParaRPr lang="en-US" altLang="en-US"/>
          </a:p>
        </p:txBody>
      </p:sp>
      <p:sp>
        <p:nvSpPr>
          <p:cNvPr id="44035" name="Rectangle 2">
            <a:extLst>
              <a:ext uri="{FF2B5EF4-FFF2-40B4-BE49-F238E27FC236}">
                <a16:creationId xmlns:a16="http://schemas.microsoft.com/office/drawing/2014/main" id="{F6929F33-887F-40B9-A039-08488360BCF8}"/>
              </a:ext>
            </a:extLst>
          </p:cNvPr>
          <p:cNvSpPr>
            <a:spLocks noGrp="1" noRot="1" noChangeAspect="1" noChangeArrowheads="1" noTextEdit="1"/>
          </p:cNvSpPr>
          <p:nvPr>
            <p:ph type="sldImg"/>
          </p:nvPr>
        </p:nvSpPr>
        <p:spPr>
          <a:xfrm>
            <a:off x="404813" y="695325"/>
            <a:ext cx="6202362" cy="3489325"/>
          </a:xfrm>
          <a:ln/>
        </p:spPr>
      </p:sp>
      <p:sp>
        <p:nvSpPr>
          <p:cNvPr id="44036" name="Rectangle 3">
            <a:extLst>
              <a:ext uri="{FF2B5EF4-FFF2-40B4-BE49-F238E27FC236}">
                <a16:creationId xmlns:a16="http://schemas.microsoft.com/office/drawing/2014/main" id="{3AAD0F6A-B7C6-4B45-A5D3-B14409F7F8D2}"/>
              </a:ext>
            </a:extLst>
          </p:cNvPr>
          <p:cNvSpPr>
            <a:spLocks noGrp="1" noChangeArrowheads="1"/>
          </p:cNvSpPr>
          <p:nvPr>
            <p:ph type="body" idx="1"/>
          </p:nvPr>
        </p:nvSpPr>
        <p:spPr>
          <a:xfrm>
            <a:off x="701040" y="4415790"/>
            <a:ext cx="5608320" cy="4184994"/>
          </a:xfrm>
          <a:noFill/>
        </p:spPr>
        <p:txBody>
          <a:bodyPr/>
          <a:lstStyle/>
          <a:p>
            <a:r>
              <a:rPr lang="en-US" altLang="en-US" b="1">
                <a:latin typeface="Arial" panose="020B0604020202020204" pitchFamily="34" charset="0"/>
                <a:cs typeface="Arial" panose="020B0604020202020204" pitchFamily="34" charset="0"/>
              </a:rPr>
              <a:t>OBJECTIVE 4| Discuss the potential dangers and benefits of using diagnostic labels.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a:extLst>
              <a:ext uri="{FF2B5EF4-FFF2-40B4-BE49-F238E27FC236}">
                <a16:creationId xmlns:a16="http://schemas.microsoft.com/office/drawing/2014/main" id="{59B94481-0BE5-4DCB-ACEA-D661AB234BA2}"/>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57066" indent="-291179">
              <a:defRPr>
                <a:solidFill>
                  <a:schemeClr val="tx1"/>
                </a:solidFill>
                <a:latin typeface="Arial" panose="020B0604020202020204" pitchFamily="34" charset="0"/>
                <a:cs typeface="Arial" panose="020B0604020202020204" pitchFamily="34" charset="0"/>
              </a:defRPr>
            </a:lvl2pPr>
            <a:lvl3pPr marL="1164717" indent="-232943">
              <a:defRPr>
                <a:solidFill>
                  <a:schemeClr val="tx1"/>
                </a:solidFill>
                <a:latin typeface="Arial" panose="020B0604020202020204" pitchFamily="34" charset="0"/>
                <a:cs typeface="Arial" panose="020B0604020202020204" pitchFamily="34" charset="0"/>
              </a:defRPr>
            </a:lvl3pPr>
            <a:lvl4pPr marL="1630604" indent="-232943">
              <a:defRPr>
                <a:solidFill>
                  <a:schemeClr val="tx1"/>
                </a:solidFill>
                <a:latin typeface="Arial" panose="020B0604020202020204" pitchFamily="34" charset="0"/>
                <a:cs typeface="Arial" panose="020B0604020202020204" pitchFamily="34" charset="0"/>
              </a:defRPr>
            </a:lvl4pPr>
            <a:lvl5pPr marL="2096491" indent="-232943">
              <a:defRPr>
                <a:solidFill>
                  <a:schemeClr val="tx1"/>
                </a:solidFill>
                <a:latin typeface="Arial" panose="020B0604020202020204" pitchFamily="34" charset="0"/>
                <a:cs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1A37A9E-2B9B-4C0A-AAE3-5BB5F4EDD576}" type="slidenum">
              <a:rPr lang="en-US" altLang="en-US"/>
              <a:pPr/>
              <a:t>14</a:t>
            </a:fld>
            <a:endParaRPr lang="en-US" altLang="en-US"/>
          </a:p>
        </p:txBody>
      </p:sp>
      <p:sp>
        <p:nvSpPr>
          <p:cNvPr id="46083" name="Rectangle 2">
            <a:extLst>
              <a:ext uri="{FF2B5EF4-FFF2-40B4-BE49-F238E27FC236}">
                <a16:creationId xmlns:a16="http://schemas.microsoft.com/office/drawing/2014/main" id="{B3426803-7DDF-4D53-B82A-42FD0D1E0FCA}"/>
              </a:ext>
            </a:extLst>
          </p:cNvPr>
          <p:cNvSpPr>
            <a:spLocks noGrp="1" noRot="1" noChangeAspect="1" noChangeArrowheads="1" noTextEdit="1"/>
          </p:cNvSpPr>
          <p:nvPr>
            <p:ph type="sldImg"/>
          </p:nvPr>
        </p:nvSpPr>
        <p:spPr>
          <a:xfrm>
            <a:off x="404813" y="695325"/>
            <a:ext cx="6202362" cy="3489325"/>
          </a:xfrm>
          <a:ln/>
        </p:spPr>
      </p:sp>
      <p:sp>
        <p:nvSpPr>
          <p:cNvPr id="46084" name="Rectangle 3">
            <a:extLst>
              <a:ext uri="{FF2B5EF4-FFF2-40B4-BE49-F238E27FC236}">
                <a16:creationId xmlns:a16="http://schemas.microsoft.com/office/drawing/2014/main" id="{AF50A2DD-78C8-4B7C-A3F9-3F455B6B6EF9}"/>
              </a:ext>
            </a:extLst>
          </p:cNvPr>
          <p:cNvSpPr>
            <a:spLocks noGrp="1" noChangeArrowheads="1"/>
          </p:cNvSpPr>
          <p:nvPr>
            <p:ph type="body" idx="1"/>
          </p:nvPr>
        </p:nvSpPr>
        <p:spPr>
          <a:xfrm>
            <a:off x="701040" y="4415790"/>
            <a:ext cx="5608320" cy="4184994"/>
          </a:xfrm>
          <a:noFill/>
        </p:spPr>
        <p:txBody>
          <a:bodyPr/>
          <a:lstStyle/>
          <a:p>
            <a:endParaRPr lang="en-US" altLang="en-US" b="1">
              <a:latin typeface="Arial" panose="020B0604020202020204" pitchFamily="34" charset="0"/>
              <a:cs typeface="Arial" panose="020B0604020202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a:extLst>
              <a:ext uri="{FF2B5EF4-FFF2-40B4-BE49-F238E27FC236}">
                <a16:creationId xmlns:a16="http://schemas.microsoft.com/office/drawing/2014/main" id="{5A5DEC55-1A90-40DF-AD58-9DB6554AD450}"/>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57066" indent="-291179">
              <a:defRPr>
                <a:solidFill>
                  <a:schemeClr val="tx1"/>
                </a:solidFill>
                <a:latin typeface="Arial" panose="020B0604020202020204" pitchFamily="34" charset="0"/>
                <a:cs typeface="Arial" panose="020B0604020202020204" pitchFamily="34" charset="0"/>
              </a:defRPr>
            </a:lvl2pPr>
            <a:lvl3pPr marL="1164717" indent="-232943">
              <a:defRPr>
                <a:solidFill>
                  <a:schemeClr val="tx1"/>
                </a:solidFill>
                <a:latin typeface="Arial" panose="020B0604020202020204" pitchFamily="34" charset="0"/>
                <a:cs typeface="Arial" panose="020B0604020202020204" pitchFamily="34" charset="0"/>
              </a:defRPr>
            </a:lvl3pPr>
            <a:lvl4pPr marL="1630604" indent="-232943">
              <a:defRPr>
                <a:solidFill>
                  <a:schemeClr val="tx1"/>
                </a:solidFill>
                <a:latin typeface="Arial" panose="020B0604020202020204" pitchFamily="34" charset="0"/>
                <a:cs typeface="Arial" panose="020B0604020202020204" pitchFamily="34" charset="0"/>
              </a:defRPr>
            </a:lvl4pPr>
            <a:lvl5pPr marL="2096491" indent="-232943">
              <a:defRPr>
                <a:solidFill>
                  <a:schemeClr val="tx1"/>
                </a:solidFill>
                <a:latin typeface="Arial" panose="020B0604020202020204" pitchFamily="34" charset="0"/>
                <a:cs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591E160-9A65-4DB7-9CB8-44B84A535EFB}" type="slidenum">
              <a:rPr lang="en-US" altLang="en-US"/>
              <a:pPr/>
              <a:t>16</a:t>
            </a:fld>
            <a:endParaRPr lang="en-US" altLang="en-US"/>
          </a:p>
        </p:txBody>
      </p:sp>
      <p:sp>
        <p:nvSpPr>
          <p:cNvPr id="48131" name="Rectangle 2">
            <a:extLst>
              <a:ext uri="{FF2B5EF4-FFF2-40B4-BE49-F238E27FC236}">
                <a16:creationId xmlns:a16="http://schemas.microsoft.com/office/drawing/2014/main" id="{8945D004-B838-4929-AE88-C1503537E2F2}"/>
              </a:ext>
            </a:extLst>
          </p:cNvPr>
          <p:cNvSpPr>
            <a:spLocks noGrp="1" noRot="1" noChangeAspect="1" noChangeArrowheads="1" noTextEdit="1"/>
          </p:cNvSpPr>
          <p:nvPr>
            <p:ph type="sldImg"/>
          </p:nvPr>
        </p:nvSpPr>
        <p:spPr>
          <a:xfrm>
            <a:off x="404813" y="695325"/>
            <a:ext cx="6202362" cy="3489325"/>
          </a:xfrm>
          <a:ln/>
        </p:spPr>
      </p:sp>
      <p:sp>
        <p:nvSpPr>
          <p:cNvPr id="48132" name="Rectangle 3">
            <a:extLst>
              <a:ext uri="{FF2B5EF4-FFF2-40B4-BE49-F238E27FC236}">
                <a16:creationId xmlns:a16="http://schemas.microsoft.com/office/drawing/2014/main" id="{1FF07542-7ABF-4D80-A3F3-840D45D22969}"/>
              </a:ext>
            </a:extLst>
          </p:cNvPr>
          <p:cNvSpPr>
            <a:spLocks noGrp="1" noChangeArrowheads="1"/>
          </p:cNvSpPr>
          <p:nvPr>
            <p:ph type="body" idx="1"/>
          </p:nvPr>
        </p:nvSpPr>
        <p:spPr>
          <a:xfrm>
            <a:off x="701040" y="4415790"/>
            <a:ext cx="5608320" cy="4184994"/>
          </a:xfrm>
          <a:noFill/>
        </p:spPr>
        <p:txBody>
          <a:bodyPr/>
          <a:lstStyle/>
          <a:p>
            <a:endParaRPr lang="en-US" altLang="en-US" b="1">
              <a:latin typeface="Arial" panose="020B0604020202020204" pitchFamily="34" charset="0"/>
              <a:cs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4261D-4112-44F5-978C-66D59E47C20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578477F-EE1B-4303-9FAE-48B63477F02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ECACF37-018C-4C52-9E71-C75B7DBE8897}"/>
              </a:ext>
            </a:extLst>
          </p:cNvPr>
          <p:cNvSpPr>
            <a:spLocks noGrp="1"/>
          </p:cNvSpPr>
          <p:nvPr>
            <p:ph type="dt" sz="half" idx="10"/>
          </p:nvPr>
        </p:nvSpPr>
        <p:spPr/>
        <p:txBody>
          <a:bodyPr/>
          <a:lstStyle/>
          <a:p>
            <a:fld id="{0C36FD12-813B-4F40-B9B1-0E7869EEA5D0}" type="datetimeFigureOut">
              <a:rPr lang="en-US" smtClean="0"/>
              <a:t>3/22/2021</a:t>
            </a:fld>
            <a:endParaRPr lang="en-US"/>
          </a:p>
        </p:txBody>
      </p:sp>
      <p:sp>
        <p:nvSpPr>
          <p:cNvPr id="5" name="Footer Placeholder 4">
            <a:extLst>
              <a:ext uri="{FF2B5EF4-FFF2-40B4-BE49-F238E27FC236}">
                <a16:creationId xmlns:a16="http://schemas.microsoft.com/office/drawing/2014/main" id="{C966A31D-22CC-4184-A869-4B77FCFCFD9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DE66D30-A231-4DE0-A3B8-EC0E7567A5F3}"/>
              </a:ext>
            </a:extLst>
          </p:cNvPr>
          <p:cNvSpPr>
            <a:spLocks noGrp="1"/>
          </p:cNvSpPr>
          <p:nvPr>
            <p:ph type="sldNum" sz="quarter" idx="12"/>
          </p:nvPr>
        </p:nvSpPr>
        <p:spPr/>
        <p:txBody>
          <a:bodyPr/>
          <a:lstStyle/>
          <a:p>
            <a:fld id="{53B17C7B-8E45-4E31-9D00-E6409EBD7924}" type="slidenum">
              <a:rPr lang="en-US" smtClean="0"/>
              <a:t>‹#›</a:t>
            </a:fld>
            <a:endParaRPr lang="en-US"/>
          </a:p>
        </p:txBody>
      </p:sp>
    </p:spTree>
    <p:extLst>
      <p:ext uri="{BB962C8B-B14F-4D97-AF65-F5344CB8AC3E}">
        <p14:creationId xmlns:p14="http://schemas.microsoft.com/office/powerpoint/2010/main" val="1618550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F9274-8CF7-4983-8E2A-7B36D6652C9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70488FB-7EF2-4DBB-999D-5D8FB657037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0CCB55F-8899-48F2-9980-B9AD09EA0AE7}"/>
              </a:ext>
            </a:extLst>
          </p:cNvPr>
          <p:cNvSpPr>
            <a:spLocks noGrp="1"/>
          </p:cNvSpPr>
          <p:nvPr>
            <p:ph type="dt" sz="half" idx="10"/>
          </p:nvPr>
        </p:nvSpPr>
        <p:spPr/>
        <p:txBody>
          <a:bodyPr/>
          <a:lstStyle/>
          <a:p>
            <a:fld id="{0C36FD12-813B-4F40-B9B1-0E7869EEA5D0}" type="datetimeFigureOut">
              <a:rPr lang="en-US" smtClean="0"/>
              <a:t>3/22/2021</a:t>
            </a:fld>
            <a:endParaRPr lang="en-US"/>
          </a:p>
        </p:txBody>
      </p:sp>
      <p:sp>
        <p:nvSpPr>
          <p:cNvPr id="5" name="Footer Placeholder 4">
            <a:extLst>
              <a:ext uri="{FF2B5EF4-FFF2-40B4-BE49-F238E27FC236}">
                <a16:creationId xmlns:a16="http://schemas.microsoft.com/office/drawing/2014/main" id="{1B0C250C-C2AC-4BD5-8E7B-12021254309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F62711-2928-4152-8120-5ECEFCF097DB}"/>
              </a:ext>
            </a:extLst>
          </p:cNvPr>
          <p:cNvSpPr>
            <a:spLocks noGrp="1"/>
          </p:cNvSpPr>
          <p:nvPr>
            <p:ph type="sldNum" sz="quarter" idx="12"/>
          </p:nvPr>
        </p:nvSpPr>
        <p:spPr/>
        <p:txBody>
          <a:bodyPr/>
          <a:lstStyle/>
          <a:p>
            <a:fld id="{53B17C7B-8E45-4E31-9D00-E6409EBD7924}" type="slidenum">
              <a:rPr lang="en-US" smtClean="0"/>
              <a:t>‹#›</a:t>
            </a:fld>
            <a:endParaRPr lang="en-US"/>
          </a:p>
        </p:txBody>
      </p:sp>
    </p:spTree>
    <p:extLst>
      <p:ext uri="{BB962C8B-B14F-4D97-AF65-F5344CB8AC3E}">
        <p14:creationId xmlns:p14="http://schemas.microsoft.com/office/powerpoint/2010/main" val="36323888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F65A4-19BE-47C3-9269-BCE79F4FC41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A41510D-FD9C-47F4-9F70-04CC0E63DF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555CF5D-BE43-4CE3-98F3-07121E52A1D9}"/>
              </a:ext>
            </a:extLst>
          </p:cNvPr>
          <p:cNvSpPr>
            <a:spLocks noGrp="1"/>
          </p:cNvSpPr>
          <p:nvPr>
            <p:ph type="dt" sz="half" idx="10"/>
          </p:nvPr>
        </p:nvSpPr>
        <p:spPr/>
        <p:txBody>
          <a:bodyPr/>
          <a:lstStyle/>
          <a:p>
            <a:fld id="{0C36FD12-813B-4F40-B9B1-0E7869EEA5D0}" type="datetimeFigureOut">
              <a:rPr lang="en-US" smtClean="0"/>
              <a:t>3/22/2021</a:t>
            </a:fld>
            <a:endParaRPr lang="en-US"/>
          </a:p>
        </p:txBody>
      </p:sp>
      <p:sp>
        <p:nvSpPr>
          <p:cNvPr id="5" name="Footer Placeholder 4">
            <a:extLst>
              <a:ext uri="{FF2B5EF4-FFF2-40B4-BE49-F238E27FC236}">
                <a16:creationId xmlns:a16="http://schemas.microsoft.com/office/drawing/2014/main" id="{B2CC7847-619B-4A1E-9F7D-96E7144D99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A581349-6968-4823-8088-505C4CB5F6B7}"/>
              </a:ext>
            </a:extLst>
          </p:cNvPr>
          <p:cNvSpPr>
            <a:spLocks noGrp="1"/>
          </p:cNvSpPr>
          <p:nvPr>
            <p:ph type="sldNum" sz="quarter" idx="12"/>
          </p:nvPr>
        </p:nvSpPr>
        <p:spPr/>
        <p:txBody>
          <a:bodyPr/>
          <a:lstStyle/>
          <a:p>
            <a:fld id="{53B17C7B-8E45-4E31-9D00-E6409EBD7924}" type="slidenum">
              <a:rPr lang="en-US" smtClean="0"/>
              <a:t>‹#›</a:t>
            </a:fld>
            <a:endParaRPr lang="en-US"/>
          </a:p>
        </p:txBody>
      </p:sp>
    </p:spTree>
    <p:extLst>
      <p:ext uri="{BB962C8B-B14F-4D97-AF65-F5344CB8AC3E}">
        <p14:creationId xmlns:p14="http://schemas.microsoft.com/office/powerpoint/2010/main" val="11194952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D7486-4125-49BB-A593-7F1CF5AD9C9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CA6ABE6-F706-42B4-A655-D9B43E09F7C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3185E4F-D346-4B46-AF8F-D7053942DA1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123B749-5DF8-4616-A29F-9518B6C45FCD}"/>
              </a:ext>
            </a:extLst>
          </p:cNvPr>
          <p:cNvSpPr>
            <a:spLocks noGrp="1"/>
          </p:cNvSpPr>
          <p:nvPr>
            <p:ph type="dt" sz="half" idx="10"/>
          </p:nvPr>
        </p:nvSpPr>
        <p:spPr/>
        <p:txBody>
          <a:bodyPr/>
          <a:lstStyle/>
          <a:p>
            <a:fld id="{0C36FD12-813B-4F40-B9B1-0E7869EEA5D0}" type="datetimeFigureOut">
              <a:rPr lang="en-US" smtClean="0"/>
              <a:t>3/22/2021</a:t>
            </a:fld>
            <a:endParaRPr lang="en-US"/>
          </a:p>
        </p:txBody>
      </p:sp>
      <p:sp>
        <p:nvSpPr>
          <p:cNvPr id="6" name="Footer Placeholder 5">
            <a:extLst>
              <a:ext uri="{FF2B5EF4-FFF2-40B4-BE49-F238E27FC236}">
                <a16:creationId xmlns:a16="http://schemas.microsoft.com/office/drawing/2014/main" id="{BBE50F60-A446-44FB-A6FB-5B85027211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69579A6-4C02-4CE6-B448-40B3789D52CA}"/>
              </a:ext>
            </a:extLst>
          </p:cNvPr>
          <p:cNvSpPr>
            <a:spLocks noGrp="1"/>
          </p:cNvSpPr>
          <p:nvPr>
            <p:ph type="sldNum" sz="quarter" idx="12"/>
          </p:nvPr>
        </p:nvSpPr>
        <p:spPr/>
        <p:txBody>
          <a:bodyPr/>
          <a:lstStyle/>
          <a:p>
            <a:fld id="{53B17C7B-8E45-4E31-9D00-E6409EBD7924}" type="slidenum">
              <a:rPr lang="en-US" smtClean="0"/>
              <a:t>‹#›</a:t>
            </a:fld>
            <a:endParaRPr lang="en-US"/>
          </a:p>
        </p:txBody>
      </p:sp>
    </p:spTree>
    <p:extLst>
      <p:ext uri="{BB962C8B-B14F-4D97-AF65-F5344CB8AC3E}">
        <p14:creationId xmlns:p14="http://schemas.microsoft.com/office/powerpoint/2010/main" val="1780957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242FB-EA5B-491D-9219-C71167E8F63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D72BC80-214B-494E-804E-9D7E4F7968C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6D2CDFF-5243-4BDF-BB20-D99EA990995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FD07C23-26E4-4FB7-8320-EBBC0C37A9A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B144EE7-8B78-401C-A76C-CB86EB6D0FB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34ECBB4-B909-451E-B11D-378C81B7C364}"/>
              </a:ext>
            </a:extLst>
          </p:cNvPr>
          <p:cNvSpPr>
            <a:spLocks noGrp="1"/>
          </p:cNvSpPr>
          <p:nvPr>
            <p:ph type="dt" sz="half" idx="10"/>
          </p:nvPr>
        </p:nvSpPr>
        <p:spPr/>
        <p:txBody>
          <a:bodyPr/>
          <a:lstStyle/>
          <a:p>
            <a:fld id="{0C36FD12-813B-4F40-B9B1-0E7869EEA5D0}" type="datetimeFigureOut">
              <a:rPr lang="en-US" smtClean="0"/>
              <a:t>3/22/2021</a:t>
            </a:fld>
            <a:endParaRPr lang="en-US"/>
          </a:p>
        </p:txBody>
      </p:sp>
      <p:sp>
        <p:nvSpPr>
          <p:cNvPr id="8" name="Footer Placeholder 7">
            <a:extLst>
              <a:ext uri="{FF2B5EF4-FFF2-40B4-BE49-F238E27FC236}">
                <a16:creationId xmlns:a16="http://schemas.microsoft.com/office/drawing/2014/main" id="{8E421358-50F2-45FA-B43E-BC843CB8B9D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28D019C-2E2F-4BF6-9AEE-266D0105FAA5}"/>
              </a:ext>
            </a:extLst>
          </p:cNvPr>
          <p:cNvSpPr>
            <a:spLocks noGrp="1"/>
          </p:cNvSpPr>
          <p:nvPr>
            <p:ph type="sldNum" sz="quarter" idx="12"/>
          </p:nvPr>
        </p:nvSpPr>
        <p:spPr/>
        <p:txBody>
          <a:bodyPr/>
          <a:lstStyle/>
          <a:p>
            <a:fld id="{53B17C7B-8E45-4E31-9D00-E6409EBD7924}" type="slidenum">
              <a:rPr lang="en-US" smtClean="0"/>
              <a:t>‹#›</a:t>
            </a:fld>
            <a:endParaRPr lang="en-US"/>
          </a:p>
        </p:txBody>
      </p:sp>
    </p:spTree>
    <p:extLst>
      <p:ext uri="{BB962C8B-B14F-4D97-AF65-F5344CB8AC3E}">
        <p14:creationId xmlns:p14="http://schemas.microsoft.com/office/powerpoint/2010/main" val="24840862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B1917-A21E-44E6-8E3A-492F6FCB0D5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09748D5-AE77-4A54-986C-A73C27E2F427}"/>
              </a:ext>
            </a:extLst>
          </p:cNvPr>
          <p:cNvSpPr>
            <a:spLocks noGrp="1"/>
          </p:cNvSpPr>
          <p:nvPr>
            <p:ph type="dt" sz="half" idx="10"/>
          </p:nvPr>
        </p:nvSpPr>
        <p:spPr/>
        <p:txBody>
          <a:bodyPr/>
          <a:lstStyle/>
          <a:p>
            <a:fld id="{0C36FD12-813B-4F40-B9B1-0E7869EEA5D0}" type="datetimeFigureOut">
              <a:rPr lang="en-US" smtClean="0"/>
              <a:t>3/22/2021</a:t>
            </a:fld>
            <a:endParaRPr lang="en-US"/>
          </a:p>
        </p:txBody>
      </p:sp>
      <p:sp>
        <p:nvSpPr>
          <p:cNvPr id="4" name="Footer Placeholder 3">
            <a:extLst>
              <a:ext uri="{FF2B5EF4-FFF2-40B4-BE49-F238E27FC236}">
                <a16:creationId xmlns:a16="http://schemas.microsoft.com/office/drawing/2014/main" id="{C91A3820-B7AF-4A77-A3D8-E7A645538D3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68ACA03-F532-40B5-85A4-D0A267D03CED}"/>
              </a:ext>
            </a:extLst>
          </p:cNvPr>
          <p:cNvSpPr>
            <a:spLocks noGrp="1"/>
          </p:cNvSpPr>
          <p:nvPr>
            <p:ph type="sldNum" sz="quarter" idx="12"/>
          </p:nvPr>
        </p:nvSpPr>
        <p:spPr/>
        <p:txBody>
          <a:bodyPr/>
          <a:lstStyle/>
          <a:p>
            <a:fld id="{53B17C7B-8E45-4E31-9D00-E6409EBD7924}" type="slidenum">
              <a:rPr lang="en-US" smtClean="0"/>
              <a:t>‹#›</a:t>
            </a:fld>
            <a:endParaRPr lang="en-US"/>
          </a:p>
        </p:txBody>
      </p:sp>
    </p:spTree>
    <p:extLst>
      <p:ext uri="{BB962C8B-B14F-4D97-AF65-F5344CB8AC3E}">
        <p14:creationId xmlns:p14="http://schemas.microsoft.com/office/powerpoint/2010/main" val="25318201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1DDA2F0-5D85-42E2-BB41-FD160AD4780C}"/>
              </a:ext>
            </a:extLst>
          </p:cNvPr>
          <p:cNvSpPr>
            <a:spLocks noGrp="1"/>
          </p:cNvSpPr>
          <p:nvPr>
            <p:ph type="dt" sz="half" idx="10"/>
          </p:nvPr>
        </p:nvSpPr>
        <p:spPr/>
        <p:txBody>
          <a:bodyPr/>
          <a:lstStyle/>
          <a:p>
            <a:fld id="{0C36FD12-813B-4F40-B9B1-0E7869EEA5D0}" type="datetimeFigureOut">
              <a:rPr lang="en-US" smtClean="0"/>
              <a:t>3/22/2021</a:t>
            </a:fld>
            <a:endParaRPr lang="en-US"/>
          </a:p>
        </p:txBody>
      </p:sp>
      <p:sp>
        <p:nvSpPr>
          <p:cNvPr id="3" name="Footer Placeholder 2">
            <a:extLst>
              <a:ext uri="{FF2B5EF4-FFF2-40B4-BE49-F238E27FC236}">
                <a16:creationId xmlns:a16="http://schemas.microsoft.com/office/drawing/2014/main" id="{B9250FD0-A511-4AE8-97DA-63ACFD1037D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6F2262F-8E11-4E69-8B75-47B117D4C761}"/>
              </a:ext>
            </a:extLst>
          </p:cNvPr>
          <p:cNvSpPr>
            <a:spLocks noGrp="1"/>
          </p:cNvSpPr>
          <p:nvPr>
            <p:ph type="sldNum" sz="quarter" idx="12"/>
          </p:nvPr>
        </p:nvSpPr>
        <p:spPr/>
        <p:txBody>
          <a:bodyPr/>
          <a:lstStyle/>
          <a:p>
            <a:fld id="{53B17C7B-8E45-4E31-9D00-E6409EBD7924}" type="slidenum">
              <a:rPr lang="en-US" smtClean="0"/>
              <a:t>‹#›</a:t>
            </a:fld>
            <a:endParaRPr lang="en-US"/>
          </a:p>
        </p:txBody>
      </p:sp>
    </p:spTree>
    <p:extLst>
      <p:ext uri="{BB962C8B-B14F-4D97-AF65-F5344CB8AC3E}">
        <p14:creationId xmlns:p14="http://schemas.microsoft.com/office/powerpoint/2010/main" val="11338755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3CB84-97D4-466C-A1B1-40774F28E65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75A5E44-4DAB-4292-B113-D0B86C75052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95A8BDF-B9D6-4F4F-9C74-3863F9BDD55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39E253-8A80-4B08-8756-9E4B97D2E126}"/>
              </a:ext>
            </a:extLst>
          </p:cNvPr>
          <p:cNvSpPr>
            <a:spLocks noGrp="1"/>
          </p:cNvSpPr>
          <p:nvPr>
            <p:ph type="dt" sz="half" idx="10"/>
          </p:nvPr>
        </p:nvSpPr>
        <p:spPr/>
        <p:txBody>
          <a:bodyPr/>
          <a:lstStyle/>
          <a:p>
            <a:fld id="{0C36FD12-813B-4F40-B9B1-0E7869EEA5D0}" type="datetimeFigureOut">
              <a:rPr lang="en-US" smtClean="0"/>
              <a:t>3/22/2021</a:t>
            </a:fld>
            <a:endParaRPr lang="en-US"/>
          </a:p>
        </p:txBody>
      </p:sp>
      <p:sp>
        <p:nvSpPr>
          <p:cNvPr id="6" name="Footer Placeholder 5">
            <a:extLst>
              <a:ext uri="{FF2B5EF4-FFF2-40B4-BE49-F238E27FC236}">
                <a16:creationId xmlns:a16="http://schemas.microsoft.com/office/drawing/2014/main" id="{FC65DD7B-63F8-4396-928B-C41A00C774E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2503AFD-1A29-48F7-94FD-6C04AE7313E8}"/>
              </a:ext>
            </a:extLst>
          </p:cNvPr>
          <p:cNvSpPr>
            <a:spLocks noGrp="1"/>
          </p:cNvSpPr>
          <p:nvPr>
            <p:ph type="sldNum" sz="quarter" idx="12"/>
          </p:nvPr>
        </p:nvSpPr>
        <p:spPr/>
        <p:txBody>
          <a:bodyPr/>
          <a:lstStyle/>
          <a:p>
            <a:fld id="{53B17C7B-8E45-4E31-9D00-E6409EBD7924}" type="slidenum">
              <a:rPr lang="en-US" smtClean="0"/>
              <a:t>‹#›</a:t>
            </a:fld>
            <a:endParaRPr lang="en-US"/>
          </a:p>
        </p:txBody>
      </p:sp>
    </p:spTree>
    <p:extLst>
      <p:ext uri="{BB962C8B-B14F-4D97-AF65-F5344CB8AC3E}">
        <p14:creationId xmlns:p14="http://schemas.microsoft.com/office/powerpoint/2010/main" val="25347389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83040-6424-4BB4-9243-D66BC94FC2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348C841-DA6D-49D7-BA74-FE1160C0D93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8A6A4CA-7541-4C97-AC9A-933D886D6A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29F6720-CCC4-471B-A17D-F8784225A25E}"/>
              </a:ext>
            </a:extLst>
          </p:cNvPr>
          <p:cNvSpPr>
            <a:spLocks noGrp="1"/>
          </p:cNvSpPr>
          <p:nvPr>
            <p:ph type="dt" sz="half" idx="10"/>
          </p:nvPr>
        </p:nvSpPr>
        <p:spPr/>
        <p:txBody>
          <a:bodyPr/>
          <a:lstStyle/>
          <a:p>
            <a:fld id="{0C36FD12-813B-4F40-B9B1-0E7869EEA5D0}" type="datetimeFigureOut">
              <a:rPr lang="en-US" smtClean="0"/>
              <a:t>3/22/2021</a:t>
            </a:fld>
            <a:endParaRPr lang="en-US"/>
          </a:p>
        </p:txBody>
      </p:sp>
      <p:sp>
        <p:nvSpPr>
          <p:cNvPr id="6" name="Footer Placeholder 5">
            <a:extLst>
              <a:ext uri="{FF2B5EF4-FFF2-40B4-BE49-F238E27FC236}">
                <a16:creationId xmlns:a16="http://schemas.microsoft.com/office/drawing/2014/main" id="{FFE54514-6911-4DF6-A3C5-2F25368B90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7772AFB-5921-45C6-A54D-791B6F017EF4}"/>
              </a:ext>
            </a:extLst>
          </p:cNvPr>
          <p:cNvSpPr>
            <a:spLocks noGrp="1"/>
          </p:cNvSpPr>
          <p:nvPr>
            <p:ph type="sldNum" sz="quarter" idx="12"/>
          </p:nvPr>
        </p:nvSpPr>
        <p:spPr/>
        <p:txBody>
          <a:bodyPr/>
          <a:lstStyle/>
          <a:p>
            <a:fld id="{53B17C7B-8E45-4E31-9D00-E6409EBD7924}" type="slidenum">
              <a:rPr lang="en-US" smtClean="0"/>
              <a:t>‹#›</a:t>
            </a:fld>
            <a:endParaRPr lang="en-US"/>
          </a:p>
        </p:txBody>
      </p:sp>
    </p:spTree>
    <p:extLst>
      <p:ext uri="{BB962C8B-B14F-4D97-AF65-F5344CB8AC3E}">
        <p14:creationId xmlns:p14="http://schemas.microsoft.com/office/powerpoint/2010/main" val="34078115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E5F0A-0D16-4762-8F2F-F2C47DE91EA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7EC9ADA-6742-492B-BF59-BCC3FB42B0A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1CABC1-A879-4083-B6E1-05583E18BA80}"/>
              </a:ext>
            </a:extLst>
          </p:cNvPr>
          <p:cNvSpPr>
            <a:spLocks noGrp="1"/>
          </p:cNvSpPr>
          <p:nvPr>
            <p:ph type="dt" sz="half" idx="10"/>
          </p:nvPr>
        </p:nvSpPr>
        <p:spPr/>
        <p:txBody>
          <a:bodyPr/>
          <a:lstStyle/>
          <a:p>
            <a:fld id="{0C36FD12-813B-4F40-B9B1-0E7869EEA5D0}" type="datetimeFigureOut">
              <a:rPr lang="en-US" smtClean="0"/>
              <a:t>3/22/2021</a:t>
            </a:fld>
            <a:endParaRPr lang="en-US"/>
          </a:p>
        </p:txBody>
      </p:sp>
      <p:sp>
        <p:nvSpPr>
          <p:cNvPr id="5" name="Footer Placeholder 4">
            <a:extLst>
              <a:ext uri="{FF2B5EF4-FFF2-40B4-BE49-F238E27FC236}">
                <a16:creationId xmlns:a16="http://schemas.microsoft.com/office/drawing/2014/main" id="{55B10F1D-C0DC-4A2A-8CFD-EBF15D7980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929D9FD-455D-46D7-89BD-9824621950AA}"/>
              </a:ext>
            </a:extLst>
          </p:cNvPr>
          <p:cNvSpPr>
            <a:spLocks noGrp="1"/>
          </p:cNvSpPr>
          <p:nvPr>
            <p:ph type="sldNum" sz="quarter" idx="12"/>
          </p:nvPr>
        </p:nvSpPr>
        <p:spPr/>
        <p:txBody>
          <a:bodyPr/>
          <a:lstStyle/>
          <a:p>
            <a:fld id="{53B17C7B-8E45-4E31-9D00-E6409EBD7924}" type="slidenum">
              <a:rPr lang="en-US" smtClean="0"/>
              <a:t>‹#›</a:t>
            </a:fld>
            <a:endParaRPr lang="en-US"/>
          </a:p>
        </p:txBody>
      </p:sp>
    </p:spTree>
    <p:extLst>
      <p:ext uri="{BB962C8B-B14F-4D97-AF65-F5344CB8AC3E}">
        <p14:creationId xmlns:p14="http://schemas.microsoft.com/office/powerpoint/2010/main" val="34118333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066A8CE-360F-45B3-963B-5501F6BAC06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AD140CC-BD41-44D3-A03B-A0C9FD9BF1F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97CFCB-CAB4-4ACD-A1D1-E2386ECECDA1}"/>
              </a:ext>
            </a:extLst>
          </p:cNvPr>
          <p:cNvSpPr>
            <a:spLocks noGrp="1"/>
          </p:cNvSpPr>
          <p:nvPr>
            <p:ph type="dt" sz="half" idx="10"/>
          </p:nvPr>
        </p:nvSpPr>
        <p:spPr/>
        <p:txBody>
          <a:bodyPr/>
          <a:lstStyle/>
          <a:p>
            <a:fld id="{0C36FD12-813B-4F40-B9B1-0E7869EEA5D0}" type="datetimeFigureOut">
              <a:rPr lang="en-US" smtClean="0"/>
              <a:t>3/22/2021</a:t>
            </a:fld>
            <a:endParaRPr lang="en-US"/>
          </a:p>
        </p:txBody>
      </p:sp>
      <p:sp>
        <p:nvSpPr>
          <p:cNvPr id="5" name="Footer Placeholder 4">
            <a:extLst>
              <a:ext uri="{FF2B5EF4-FFF2-40B4-BE49-F238E27FC236}">
                <a16:creationId xmlns:a16="http://schemas.microsoft.com/office/drawing/2014/main" id="{32539FD8-7E18-4CD6-8BD3-F15ACB85F6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AB9F75-07D7-4AC4-8E8A-ECFB2BE9255C}"/>
              </a:ext>
            </a:extLst>
          </p:cNvPr>
          <p:cNvSpPr>
            <a:spLocks noGrp="1"/>
          </p:cNvSpPr>
          <p:nvPr>
            <p:ph type="sldNum" sz="quarter" idx="12"/>
          </p:nvPr>
        </p:nvSpPr>
        <p:spPr/>
        <p:txBody>
          <a:bodyPr/>
          <a:lstStyle/>
          <a:p>
            <a:fld id="{53B17C7B-8E45-4E31-9D00-E6409EBD7924}" type="slidenum">
              <a:rPr lang="en-US" smtClean="0"/>
              <a:t>‹#›</a:t>
            </a:fld>
            <a:endParaRPr lang="en-US"/>
          </a:p>
        </p:txBody>
      </p:sp>
    </p:spTree>
    <p:extLst>
      <p:ext uri="{BB962C8B-B14F-4D97-AF65-F5344CB8AC3E}">
        <p14:creationId xmlns:p14="http://schemas.microsoft.com/office/powerpoint/2010/main" val="27608423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AD46BD3-A5C2-4371-A0EF-1C0170C9B2C8}"/>
              </a:ext>
            </a:extLst>
          </p:cNvPr>
          <p:cNvSpPr>
            <a:spLocks noGrp="1"/>
          </p:cNvSpPr>
          <p:nvPr>
            <p:ph type="dt" sz="half" idx="10"/>
          </p:nvPr>
        </p:nvSpPr>
        <p:spPr>
          <a:xfrm>
            <a:off x="609600" y="6245225"/>
            <a:ext cx="2844800" cy="476250"/>
          </a:xfrm>
          <a:prstGeom prst="rect">
            <a:avLst/>
          </a:prstGeom>
        </p:spPr>
        <p:txBody>
          <a:bodyPr/>
          <a:lstStyle>
            <a:lvl1pPr eaLnBrk="1" hangingPunct="1">
              <a:defRPr smtClean="0"/>
            </a:lvl1pPr>
          </a:lstStyle>
          <a:p>
            <a:pPr>
              <a:defRPr/>
            </a:pPr>
            <a:endParaRPr lang="en-US" altLang="en-US"/>
          </a:p>
        </p:txBody>
      </p:sp>
      <p:sp>
        <p:nvSpPr>
          <p:cNvPr id="6" name="Footer Placeholder 5">
            <a:extLst>
              <a:ext uri="{FF2B5EF4-FFF2-40B4-BE49-F238E27FC236}">
                <a16:creationId xmlns:a16="http://schemas.microsoft.com/office/drawing/2014/main" id="{66E979F9-9F05-4FAC-A728-8BFC8A426152}"/>
              </a:ext>
            </a:extLst>
          </p:cNvPr>
          <p:cNvSpPr>
            <a:spLocks noGrp="1"/>
          </p:cNvSpPr>
          <p:nvPr>
            <p:ph type="ftr" sz="quarter" idx="11"/>
          </p:nvPr>
        </p:nvSpPr>
        <p:spPr>
          <a:xfrm>
            <a:off x="4165600" y="6245225"/>
            <a:ext cx="3860800" cy="476250"/>
          </a:xfrm>
          <a:prstGeom prst="rect">
            <a:avLst/>
          </a:prstGeom>
        </p:spPr>
        <p:txBody>
          <a:bodyPr/>
          <a:lstStyle>
            <a:lvl1pPr eaLnBrk="1" hangingPunct="1">
              <a:defRPr smtClean="0"/>
            </a:lvl1pPr>
          </a:lstStyle>
          <a:p>
            <a:pPr>
              <a:defRPr/>
            </a:pPr>
            <a:endParaRPr lang="en-US" altLang="en-US"/>
          </a:p>
        </p:txBody>
      </p:sp>
      <p:sp>
        <p:nvSpPr>
          <p:cNvPr id="7" name="Slide Number Placeholder 6">
            <a:extLst>
              <a:ext uri="{FF2B5EF4-FFF2-40B4-BE49-F238E27FC236}">
                <a16:creationId xmlns:a16="http://schemas.microsoft.com/office/drawing/2014/main" id="{B2D63477-0A95-4292-BC30-F4D82CED61F0}"/>
              </a:ext>
            </a:extLst>
          </p:cNvPr>
          <p:cNvSpPr>
            <a:spLocks noGrp="1"/>
          </p:cNvSpPr>
          <p:nvPr>
            <p:ph type="sldNum" sz="quarter" idx="12"/>
          </p:nvPr>
        </p:nvSpPr>
        <p:spPr>
          <a:xfrm>
            <a:off x="8737600" y="6245225"/>
            <a:ext cx="2844800" cy="476250"/>
          </a:xfrm>
        </p:spPr>
        <p:txBody>
          <a:bodyPr/>
          <a:lstStyle>
            <a:lvl1pPr>
              <a:defRPr smtClean="0"/>
            </a:lvl1pPr>
          </a:lstStyle>
          <a:p>
            <a:pPr>
              <a:defRPr/>
            </a:pPr>
            <a:fld id="{F6586091-8FDD-4C84-ACA3-1073AAD42FED}" type="slidenum">
              <a:rPr lang="en-US" altLang="en-US"/>
              <a:pPr>
                <a:defRPr/>
              </a:pPr>
              <a:t>‹#›</a:t>
            </a:fld>
            <a:endParaRPr lang="en-US" altLang="en-US"/>
          </a:p>
        </p:txBody>
      </p:sp>
    </p:spTree>
    <p:extLst>
      <p:ext uri="{BB962C8B-B14F-4D97-AF65-F5344CB8AC3E}">
        <p14:creationId xmlns:p14="http://schemas.microsoft.com/office/powerpoint/2010/main" val="36120170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163"/>
        <p:cNvGrpSpPr/>
        <p:nvPr/>
      </p:nvGrpSpPr>
      <p:grpSpPr>
        <a:xfrm>
          <a:off x="0" y="0"/>
          <a:ext cx="0" cy="0"/>
          <a:chOff x="0" y="0"/>
          <a:chExt cx="0" cy="0"/>
        </a:xfrm>
      </p:grpSpPr>
      <p:sp>
        <p:nvSpPr>
          <p:cNvPr id="164" name="Shape 164"/>
          <p:cNvSpPr/>
          <p:nvPr/>
        </p:nvSpPr>
        <p:spPr>
          <a:xfrm>
            <a:off x="3665400" y="998400"/>
            <a:ext cx="4861200" cy="4861200"/>
          </a:xfrm>
          <a:prstGeom prst="rect">
            <a:avLst/>
          </a:prstGeom>
          <a:solidFill>
            <a:schemeClr val="dk1"/>
          </a:solidFill>
          <a:ln>
            <a:noFill/>
          </a:ln>
        </p:spPr>
        <p:txBody>
          <a:bodyPr wrap="square" lIns="121900" tIns="121900" rIns="121900" bIns="121900" anchor="ctr" anchorCtr="0">
            <a:noAutofit/>
          </a:bodyPr>
          <a:lstStyle/>
          <a:p>
            <a:pPr marL="0" lvl="0" indent="0">
              <a:spcBef>
                <a:spcPts val="0"/>
              </a:spcBef>
              <a:buNone/>
            </a:pPr>
            <a:endParaRPr sz="2400"/>
          </a:p>
        </p:txBody>
      </p:sp>
      <p:sp>
        <p:nvSpPr>
          <p:cNvPr id="165" name="Shape 165"/>
          <p:cNvSpPr/>
          <p:nvPr/>
        </p:nvSpPr>
        <p:spPr>
          <a:xfrm>
            <a:off x="3990600" y="1323600"/>
            <a:ext cx="4210800" cy="4210800"/>
          </a:xfrm>
          <a:prstGeom prst="rect">
            <a:avLst/>
          </a:prstGeom>
          <a:noFill/>
          <a:ln w="28575" cap="flat" cmpd="sng">
            <a:solidFill>
              <a:schemeClr val="lt1"/>
            </a:solidFill>
            <a:prstDash val="solid"/>
            <a:miter lim="8000"/>
            <a:headEnd type="none" w="med" len="med"/>
            <a:tailEnd type="none" w="med" len="med"/>
          </a:ln>
        </p:spPr>
        <p:txBody>
          <a:bodyPr wrap="square" lIns="121900" tIns="121900" rIns="121900" bIns="121900" anchor="ctr" anchorCtr="0">
            <a:noAutofit/>
          </a:bodyPr>
          <a:lstStyle/>
          <a:p>
            <a:pPr marL="0" lvl="0" indent="0">
              <a:spcBef>
                <a:spcPts val="0"/>
              </a:spcBef>
              <a:buNone/>
            </a:pPr>
            <a:endParaRPr sz="2400"/>
          </a:p>
        </p:txBody>
      </p:sp>
      <p:sp>
        <p:nvSpPr>
          <p:cNvPr id="166" name="Shape 166"/>
          <p:cNvSpPr txBox="1">
            <a:spLocks noGrp="1"/>
          </p:cNvSpPr>
          <p:nvPr>
            <p:ph type="ctrTitle"/>
          </p:nvPr>
        </p:nvSpPr>
        <p:spPr>
          <a:xfrm>
            <a:off x="4128333" y="2169600"/>
            <a:ext cx="3935200" cy="2112400"/>
          </a:xfrm>
          <a:prstGeom prst="rect">
            <a:avLst/>
          </a:prstGeom>
        </p:spPr>
        <p:txBody>
          <a:bodyPr wrap="square" lIns="91425" tIns="91425" rIns="91425" bIns="91425" anchor="ctr" anchorCtr="0"/>
          <a:lstStyle>
            <a:lvl1pPr lvl="0" algn="ctr" rtl="0">
              <a:spcBef>
                <a:spcPts val="0"/>
              </a:spcBef>
              <a:buClr>
                <a:schemeClr val="lt1"/>
              </a:buClr>
              <a:buSzPts val="3200"/>
              <a:buFont typeface="Lato"/>
              <a:buNone/>
              <a:defRPr>
                <a:solidFill>
                  <a:schemeClr val="lt1"/>
                </a:solidFill>
                <a:latin typeface="Lato"/>
                <a:ea typeface="Lato"/>
                <a:cs typeface="Lato"/>
                <a:sym typeface="Lato"/>
              </a:defRPr>
            </a:lvl1pPr>
            <a:lvl2pPr lvl="1" algn="ctr" rtl="0">
              <a:spcBef>
                <a:spcPts val="0"/>
              </a:spcBef>
              <a:buClr>
                <a:schemeClr val="lt1"/>
              </a:buClr>
              <a:buSzPts val="3200"/>
              <a:buFont typeface="Lato"/>
              <a:buNone/>
              <a:defRPr>
                <a:solidFill>
                  <a:schemeClr val="lt1"/>
                </a:solidFill>
                <a:latin typeface="Lato"/>
                <a:ea typeface="Lato"/>
                <a:cs typeface="Lato"/>
                <a:sym typeface="Lato"/>
              </a:defRPr>
            </a:lvl2pPr>
            <a:lvl3pPr lvl="2" algn="ctr" rtl="0">
              <a:spcBef>
                <a:spcPts val="0"/>
              </a:spcBef>
              <a:buClr>
                <a:schemeClr val="lt1"/>
              </a:buClr>
              <a:buSzPts val="3200"/>
              <a:buFont typeface="Lato"/>
              <a:buNone/>
              <a:defRPr>
                <a:solidFill>
                  <a:schemeClr val="lt1"/>
                </a:solidFill>
                <a:latin typeface="Lato"/>
                <a:ea typeface="Lato"/>
                <a:cs typeface="Lato"/>
                <a:sym typeface="Lato"/>
              </a:defRPr>
            </a:lvl3pPr>
            <a:lvl4pPr lvl="3" algn="ctr" rtl="0">
              <a:spcBef>
                <a:spcPts val="0"/>
              </a:spcBef>
              <a:buClr>
                <a:schemeClr val="lt1"/>
              </a:buClr>
              <a:buSzPts val="3200"/>
              <a:buFont typeface="Lato"/>
              <a:buNone/>
              <a:defRPr>
                <a:solidFill>
                  <a:schemeClr val="lt1"/>
                </a:solidFill>
                <a:latin typeface="Lato"/>
                <a:ea typeface="Lato"/>
                <a:cs typeface="Lato"/>
                <a:sym typeface="Lato"/>
              </a:defRPr>
            </a:lvl4pPr>
            <a:lvl5pPr lvl="4" algn="ctr" rtl="0">
              <a:spcBef>
                <a:spcPts val="0"/>
              </a:spcBef>
              <a:buClr>
                <a:schemeClr val="lt1"/>
              </a:buClr>
              <a:buSzPts val="3200"/>
              <a:buFont typeface="Lato"/>
              <a:buNone/>
              <a:defRPr>
                <a:solidFill>
                  <a:schemeClr val="lt1"/>
                </a:solidFill>
                <a:latin typeface="Lato"/>
                <a:ea typeface="Lato"/>
                <a:cs typeface="Lato"/>
                <a:sym typeface="Lato"/>
              </a:defRPr>
            </a:lvl5pPr>
            <a:lvl6pPr lvl="5" algn="ctr" rtl="0">
              <a:spcBef>
                <a:spcPts val="0"/>
              </a:spcBef>
              <a:buClr>
                <a:schemeClr val="lt1"/>
              </a:buClr>
              <a:buSzPts val="3200"/>
              <a:buFont typeface="Lato"/>
              <a:buNone/>
              <a:defRPr>
                <a:solidFill>
                  <a:schemeClr val="lt1"/>
                </a:solidFill>
                <a:latin typeface="Lato"/>
                <a:ea typeface="Lato"/>
                <a:cs typeface="Lato"/>
                <a:sym typeface="Lato"/>
              </a:defRPr>
            </a:lvl6pPr>
            <a:lvl7pPr lvl="6" algn="ctr" rtl="0">
              <a:spcBef>
                <a:spcPts val="0"/>
              </a:spcBef>
              <a:buClr>
                <a:schemeClr val="lt1"/>
              </a:buClr>
              <a:buSzPts val="3200"/>
              <a:buFont typeface="Lato"/>
              <a:buNone/>
              <a:defRPr>
                <a:solidFill>
                  <a:schemeClr val="lt1"/>
                </a:solidFill>
                <a:latin typeface="Lato"/>
                <a:ea typeface="Lato"/>
                <a:cs typeface="Lato"/>
                <a:sym typeface="Lato"/>
              </a:defRPr>
            </a:lvl7pPr>
            <a:lvl8pPr lvl="7" algn="ctr" rtl="0">
              <a:spcBef>
                <a:spcPts val="0"/>
              </a:spcBef>
              <a:buClr>
                <a:schemeClr val="lt1"/>
              </a:buClr>
              <a:buSzPts val="3200"/>
              <a:buFont typeface="Lato"/>
              <a:buNone/>
              <a:defRPr>
                <a:solidFill>
                  <a:schemeClr val="lt1"/>
                </a:solidFill>
                <a:latin typeface="Lato"/>
                <a:ea typeface="Lato"/>
                <a:cs typeface="Lato"/>
                <a:sym typeface="Lato"/>
              </a:defRPr>
            </a:lvl8pPr>
            <a:lvl9pPr lvl="8" algn="ctr" rtl="0">
              <a:spcBef>
                <a:spcPts val="0"/>
              </a:spcBef>
              <a:buClr>
                <a:schemeClr val="lt1"/>
              </a:buClr>
              <a:buSzPts val="3200"/>
              <a:buFont typeface="Lato"/>
              <a:buNone/>
              <a:defRPr>
                <a:solidFill>
                  <a:schemeClr val="lt1"/>
                </a:solidFill>
                <a:latin typeface="Lato"/>
                <a:ea typeface="Lato"/>
                <a:cs typeface="Lato"/>
                <a:sym typeface="Lato"/>
              </a:defRPr>
            </a:lvl9pPr>
          </a:lstStyle>
          <a:p>
            <a:endParaRPr/>
          </a:p>
        </p:txBody>
      </p:sp>
      <p:sp>
        <p:nvSpPr>
          <p:cNvPr id="167" name="Shape 167"/>
          <p:cNvSpPr txBox="1">
            <a:spLocks noGrp="1"/>
          </p:cNvSpPr>
          <p:nvPr>
            <p:ph type="subTitle" idx="1"/>
          </p:nvPr>
        </p:nvSpPr>
        <p:spPr>
          <a:xfrm>
            <a:off x="4128484" y="4355907"/>
            <a:ext cx="3935200" cy="935200"/>
          </a:xfrm>
          <a:prstGeom prst="rect">
            <a:avLst/>
          </a:prstGeom>
        </p:spPr>
        <p:txBody>
          <a:bodyPr wrap="square" lIns="91425" tIns="91425" rIns="91425" bIns="91425" anchor="b" anchorCtr="0"/>
          <a:lstStyle>
            <a:lvl1pPr lvl="0" algn="ctr" rtl="0">
              <a:lnSpc>
                <a:spcPct val="100000"/>
              </a:lnSpc>
              <a:spcBef>
                <a:spcPts val="0"/>
              </a:spcBef>
              <a:spcAft>
                <a:spcPts val="0"/>
              </a:spcAft>
              <a:buClr>
                <a:schemeClr val="lt1"/>
              </a:buClr>
              <a:buSzPts val="1800"/>
              <a:buFont typeface="Playfair Display"/>
              <a:buNone/>
              <a:defRPr b="1">
                <a:solidFill>
                  <a:schemeClr val="lt1"/>
                </a:solidFill>
                <a:latin typeface="Playfair Display"/>
                <a:ea typeface="Playfair Display"/>
                <a:cs typeface="Playfair Display"/>
                <a:sym typeface="Playfair Display"/>
              </a:defRPr>
            </a:lvl1pPr>
            <a:lvl2pPr lvl="1" algn="ctr" rtl="0">
              <a:lnSpc>
                <a:spcPct val="100000"/>
              </a:lnSpc>
              <a:spcBef>
                <a:spcPts val="0"/>
              </a:spcBef>
              <a:spcAft>
                <a:spcPts val="0"/>
              </a:spcAft>
              <a:buClr>
                <a:schemeClr val="lt1"/>
              </a:buClr>
              <a:buSzPts val="1800"/>
              <a:buFont typeface="Playfair Display"/>
              <a:buNone/>
              <a:defRPr sz="2400" b="1">
                <a:solidFill>
                  <a:schemeClr val="lt1"/>
                </a:solidFill>
                <a:latin typeface="Playfair Display"/>
                <a:ea typeface="Playfair Display"/>
                <a:cs typeface="Playfair Display"/>
                <a:sym typeface="Playfair Display"/>
              </a:defRPr>
            </a:lvl2pPr>
            <a:lvl3pPr lvl="2" algn="ctr" rtl="0">
              <a:lnSpc>
                <a:spcPct val="100000"/>
              </a:lnSpc>
              <a:spcBef>
                <a:spcPts val="0"/>
              </a:spcBef>
              <a:spcAft>
                <a:spcPts val="0"/>
              </a:spcAft>
              <a:buClr>
                <a:schemeClr val="lt1"/>
              </a:buClr>
              <a:buSzPts val="1800"/>
              <a:buFont typeface="Playfair Display"/>
              <a:buNone/>
              <a:defRPr sz="2400" b="1">
                <a:solidFill>
                  <a:schemeClr val="lt1"/>
                </a:solidFill>
                <a:latin typeface="Playfair Display"/>
                <a:ea typeface="Playfair Display"/>
                <a:cs typeface="Playfair Display"/>
                <a:sym typeface="Playfair Display"/>
              </a:defRPr>
            </a:lvl3pPr>
            <a:lvl4pPr lvl="3" algn="ctr" rtl="0">
              <a:lnSpc>
                <a:spcPct val="100000"/>
              </a:lnSpc>
              <a:spcBef>
                <a:spcPts val="0"/>
              </a:spcBef>
              <a:spcAft>
                <a:spcPts val="0"/>
              </a:spcAft>
              <a:buClr>
                <a:schemeClr val="lt1"/>
              </a:buClr>
              <a:buSzPts val="1800"/>
              <a:buFont typeface="Playfair Display"/>
              <a:buNone/>
              <a:defRPr sz="2400" b="1">
                <a:solidFill>
                  <a:schemeClr val="lt1"/>
                </a:solidFill>
                <a:latin typeface="Playfair Display"/>
                <a:ea typeface="Playfair Display"/>
                <a:cs typeface="Playfair Display"/>
                <a:sym typeface="Playfair Display"/>
              </a:defRPr>
            </a:lvl4pPr>
            <a:lvl5pPr lvl="4" algn="ctr" rtl="0">
              <a:lnSpc>
                <a:spcPct val="100000"/>
              </a:lnSpc>
              <a:spcBef>
                <a:spcPts val="0"/>
              </a:spcBef>
              <a:spcAft>
                <a:spcPts val="0"/>
              </a:spcAft>
              <a:buClr>
                <a:schemeClr val="lt1"/>
              </a:buClr>
              <a:buSzPts val="1800"/>
              <a:buFont typeface="Playfair Display"/>
              <a:buNone/>
              <a:defRPr sz="2400" b="1">
                <a:solidFill>
                  <a:schemeClr val="lt1"/>
                </a:solidFill>
                <a:latin typeface="Playfair Display"/>
                <a:ea typeface="Playfair Display"/>
                <a:cs typeface="Playfair Display"/>
                <a:sym typeface="Playfair Display"/>
              </a:defRPr>
            </a:lvl5pPr>
            <a:lvl6pPr lvl="5" algn="ctr" rtl="0">
              <a:lnSpc>
                <a:spcPct val="100000"/>
              </a:lnSpc>
              <a:spcBef>
                <a:spcPts val="0"/>
              </a:spcBef>
              <a:spcAft>
                <a:spcPts val="0"/>
              </a:spcAft>
              <a:buClr>
                <a:schemeClr val="lt1"/>
              </a:buClr>
              <a:buSzPts val="1800"/>
              <a:buFont typeface="Playfair Display"/>
              <a:buNone/>
              <a:defRPr sz="2400" b="1">
                <a:solidFill>
                  <a:schemeClr val="lt1"/>
                </a:solidFill>
                <a:latin typeface="Playfair Display"/>
                <a:ea typeface="Playfair Display"/>
                <a:cs typeface="Playfair Display"/>
                <a:sym typeface="Playfair Display"/>
              </a:defRPr>
            </a:lvl6pPr>
            <a:lvl7pPr lvl="6" algn="ctr" rtl="0">
              <a:lnSpc>
                <a:spcPct val="100000"/>
              </a:lnSpc>
              <a:spcBef>
                <a:spcPts val="0"/>
              </a:spcBef>
              <a:spcAft>
                <a:spcPts val="0"/>
              </a:spcAft>
              <a:buClr>
                <a:schemeClr val="lt1"/>
              </a:buClr>
              <a:buSzPts val="1800"/>
              <a:buFont typeface="Playfair Display"/>
              <a:buNone/>
              <a:defRPr sz="2400" b="1">
                <a:solidFill>
                  <a:schemeClr val="lt1"/>
                </a:solidFill>
                <a:latin typeface="Playfair Display"/>
                <a:ea typeface="Playfair Display"/>
                <a:cs typeface="Playfair Display"/>
                <a:sym typeface="Playfair Display"/>
              </a:defRPr>
            </a:lvl7pPr>
            <a:lvl8pPr lvl="7" algn="ctr" rtl="0">
              <a:lnSpc>
                <a:spcPct val="100000"/>
              </a:lnSpc>
              <a:spcBef>
                <a:spcPts val="0"/>
              </a:spcBef>
              <a:spcAft>
                <a:spcPts val="0"/>
              </a:spcAft>
              <a:buClr>
                <a:schemeClr val="lt1"/>
              </a:buClr>
              <a:buSzPts val="1800"/>
              <a:buFont typeface="Playfair Display"/>
              <a:buNone/>
              <a:defRPr sz="2400" b="1">
                <a:solidFill>
                  <a:schemeClr val="lt1"/>
                </a:solidFill>
                <a:latin typeface="Playfair Display"/>
                <a:ea typeface="Playfair Display"/>
                <a:cs typeface="Playfair Display"/>
                <a:sym typeface="Playfair Display"/>
              </a:defRPr>
            </a:lvl8pPr>
            <a:lvl9pPr lvl="8" algn="ctr" rtl="0">
              <a:lnSpc>
                <a:spcPct val="100000"/>
              </a:lnSpc>
              <a:spcBef>
                <a:spcPts val="0"/>
              </a:spcBef>
              <a:spcAft>
                <a:spcPts val="0"/>
              </a:spcAft>
              <a:buClr>
                <a:schemeClr val="lt1"/>
              </a:buClr>
              <a:buSzPts val="1800"/>
              <a:buFont typeface="Playfair Display"/>
              <a:buNone/>
              <a:defRPr sz="2400" b="1">
                <a:solidFill>
                  <a:schemeClr val="lt1"/>
                </a:solidFill>
                <a:latin typeface="Playfair Display"/>
                <a:ea typeface="Playfair Display"/>
                <a:cs typeface="Playfair Display"/>
                <a:sym typeface="Playfair Display"/>
              </a:defRPr>
            </a:lvl9pPr>
          </a:lstStyle>
          <a:p>
            <a:endParaRPr/>
          </a:p>
        </p:txBody>
      </p:sp>
      <p:sp>
        <p:nvSpPr>
          <p:cNvPr id="168" name="Shape 168"/>
          <p:cNvSpPr txBox="1">
            <a:spLocks noGrp="1"/>
          </p:cNvSpPr>
          <p:nvPr>
            <p:ph type="sldNum" idx="12"/>
          </p:nvPr>
        </p:nvSpPr>
        <p:spPr>
          <a:xfrm>
            <a:off x="11320333" y="6241345"/>
            <a:ext cx="731600" cy="524800"/>
          </a:xfrm>
          <a:prstGeom prst="rect">
            <a:avLst/>
          </a:prstGeom>
        </p:spPr>
        <p:txBody>
          <a:bodyPr wrap="square" lIns="91425" tIns="91425" rIns="91425" bIns="91425" anchor="ctr" anchorCtr="0">
            <a:noAutofit/>
          </a:bodyPr>
          <a:lstStyle/>
          <a:p>
            <a:fld id="{00000000-1234-1234-1234-123412341234}" type="slidenum">
              <a:rPr lang="en" smtClean="0"/>
              <a:pPr/>
              <a:t>‹#›</a:t>
            </a:fld>
            <a:endParaRPr lang="en"/>
          </a:p>
        </p:txBody>
      </p:sp>
    </p:spTree>
    <p:extLst>
      <p:ext uri="{BB962C8B-B14F-4D97-AF65-F5344CB8AC3E}">
        <p14:creationId xmlns:p14="http://schemas.microsoft.com/office/powerpoint/2010/main" val="42119442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cSld name="Section header">
    <p:bg>
      <p:bgPr>
        <a:solidFill>
          <a:schemeClr val="dk1"/>
        </a:solidFill>
        <a:effectLst/>
      </p:bgPr>
    </p:bg>
    <p:spTree>
      <p:nvGrpSpPr>
        <p:cNvPr id="1" name="Shape 169"/>
        <p:cNvGrpSpPr/>
        <p:nvPr/>
      </p:nvGrpSpPr>
      <p:grpSpPr>
        <a:xfrm>
          <a:off x="0" y="0"/>
          <a:ext cx="0" cy="0"/>
          <a:chOff x="0" y="0"/>
          <a:chExt cx="0" cy="0"/>
        </a:xfrm>
      </p:grpSpPr>
      <p:sp>
        <p:nvSpPr>
          <p:cNvPr id="170" name="Shape 170"/>
          <p:cNvSpPr txBox="1">
            <a:spLocks noGrp="1"/>
          </p:cNvSpPr>
          <p:nvPr>
            <p:ph type="title"/>
          </p:nvPr>
        </p:nvSpPr>
        <p:spPr>
          <a:xfrm>
            <a:off x="679400" y="1898500"/>
            <a:ext cx="10833200" cy="2397600"/>
          </a:xfrm>
          <a:prstGeom prst="rect">
            <a:avLst/>
          </a:prstGeom>
        </p:spPr>
        <p:txBody>
          <a:bodyPr wrap="square" lIns="91425" tIns="91425" rIns="91425" bIns="91425" anchor="ctr" anchorCtr="0"/>
          <a:lstStyle>
            <a:lvl1pPr lvl="0" algn="ctr" rtl="0">
              <a:spcBef>
                <a:spcPts val="0"/>
              </a:spcBef>
              <a:buClr>
                <a:schemeClr val="lt1"/>
              </a:buClr>
              <a:buSzPts val="4800"/>
              <a:buFont typeface="Lato"/>
              <a:buNone/>
              <a:defRPr sz="6400" b="0">
                <a:solidFill>
                  <a:schemeClr val="lt1"/>
                </a:solidFill>
                <a:latin typeface="Lato"/>
                <a:ea typeface="Lato"/>
                <a:cs typeface="Lato"/>
                <a:sym typeface="Lato"/>
              </a:defRPr>
            </a:lvl1pPr>
            <a:lvl2pPr lvl="1" algn="ctr" rtl="0">
              <a:spcBef>
                <a:spcPts val="0"/>
              </a:spcBef>
              <a:buClr>
                <a:schemeClr val="lt1"/>
              </a:buClr>
              <a:buSzPts val="4800"/>
              <a:buFont typeface="Lato"/>
              <a:buNone/>
              <a:defRPr sz="6400" b="0">
                <a:solidFill>
                  <a:schemeClr val="lt1"/>
                </a:solidFill>
                <a:latin typeface="Lato"/>
                <a:ea typeface="Lato"/>
                <a:cs typeface="Lato"/>
                <a:sym typeface="Lato"/>
              </a:defRPr>
            </a:lvl2pPr>
            <a:lvl3pPr lvl="2" algn="ctr" rtl="0">
              <a:spcBef>
                <a:spcPts val="0"/>
              </a:spcBef>
              <a:buClr>
                <a:schemeClr val="lt1"/>
              </a:buClr>
              <a:buSzPts val="4800"/>
              <a:buFont typeface="Lato"/>
              <a:buNone/>
              <a:defRPr sz="6400" b="0">
                <a:solidFill>
                  <a:schemeClr val="lt1"/>
                </a:solidFill>
                <a:latin typeface="Lato"/>
                <a:ea typeface="Lato"/>
                <a:cs typeface="Lato"/>
                <a:sym typeface="Lato"/>
              </a:defRPr>
            </a:lvl3pPr>
            <a:lvl4pPr lvl="3" algn="ctr" rtl="0">
              <a:spcBef>
                <a:spcPts val="0"/>
              </a:spcBef>
              <a:buClr>
                <a:schemeClr val="lt1"/>
              </a:buClr>
              <a:buSzPts val="4800"/>
              <a:buFont typeface="Lato"/>
              <a:buNone/>
              <a:defRPr sz="6400" b="0">
                <a:solidFill>
                  <a:schemeClr val="lt1"/>
                </a:solidFill>
                <a:latin typeface="Lato"/>
                <a:ea typeface="Lato"/>
                <a:cs typeface="Lato"/>
                <a:sym typeface="Lato"/>
              </a:defRPr>
            </a:lvl4pPr>
            <a:lvl5pPr lvl="4" algn="ctr" rtl="0">
              <a:spcBef>
                <a:spcPts val="0"/>
              </a:spcBef>
              <a:buClr>
                <a:schemeClr val="lt1"/>
              </a:buClr>
              <a:buSzPts val="4800"/>
              <a:buFont typeface="Lato"/>
              <a:buNone/>
              <a:defRPr sz="6400" b="0">
                <a:solidFill>
                  <a:schemeClr val="lt1"/>
                </a:solidFill>
                <a:latin typeface="Lato"/>
                <a:ea typeface="Lato"/>
                <a:cs typeface="Lato"/>
                <a:sym typeface="Lato"/>
              </a:defRPr>
            </a:lvl5pPr>
            <a:lvl6pPr lvl="5" algn="ctr" rtl="0">
              <a:spcBef>
                <a:spcPts val="0"/>
              </a:spcBef>
              <a:buClr>
                <a:schemeClr val="lt1"/>
              </a:buClr>
              <a:buSzPts val="4800"/>
              <a:buFont typeface="Lato"/>
              <a:buNone/>
              <a:defRPr sz="6400" b="0">
                <a:solidFill>
                  <a:schemeClr val="lt1"/>
                </a:solidFill>
                <a:latin typeface="Lato"/>
                <a:ea typeface="Lato"/>
                <a:cs typeface="Lato"/>
                <a:sym typeface="Lato"/>
              </a:defRPr>
            </a:lvl6pPr>
            <a:lvl7pPr lvl="6" algn="ctr" rtl="0">
              <a:spcBef>
                <a:spcPts val="0"/>
              </a:spcBef>
              <a:buClr>
                <a:schemeClr val="lt1"/>
              </a:buClr>
              <a:buSzPts val="4800"/>
              <a:buFont typeface="Lato"/>
              <a:buNone/>
              <a:defRPr sz="6400" b="0">
                <a:solidFill>
                  <a:schemeClr val="lt1"/>
                </a:solidFill>
                <a:latin typeface="Lato"/>
                <a:ea typeface="Lato"/>
                <a:cs typeface="Lato"/>
                <a:sym typeface="Lato"/>
              </a:defRPr>
            </a:lvl7pPr>
            <a:lvl8pPr lvl="7" algn="ctr" rtl="0">
              <a:spcBef>
                <a:spcPts val="0"/>
              </a:spcBef>
              <a:buClr>
                <a:schemeClr val="lt1"/>
              </a:buClr>
              <a:buSzPts val="4800"/>
              <a:buFont typeface="Lato"/>
              <a:buNone/>
              <a:defRPr sz="6400" b="0">
                <a:solidFill>
                  <a:schemeClr val="lt1"/>
                </a:solidFill>
                <a:latin typeface="Lato"/>
                <a:ea typeface="Lato"/>
                <a:cs typeface="Lato"/>
                <a:sym typeface="Lato"/>
              </a:defRPr>
            </a:lvl8pPr>
            <a:lvl9pPr lvl="8" algn="ctr" rtl="0">
              <a:spcBef>
                <a:spcPts val="0"/>
              </a:spcBef>
              <a:buClr>
                <a:schemeClr val="lt1"/>
              </a:buClr>
              <a:buSzPts val="4800"/>
              <a:buFont typeface="Lato"/>
              <a:buNone/>
              <a:defRPr sz="6400" b="0">
                <a:solidFill>
                  <a:schemeClr val="lt1"/>
                </a:solidFill>
                <a:latin typeface="Lato"/>
                <a:ea typeface="Lato"/>
                <a:cs typeface="Lato"/>
                <a:sym typeface="Lato"/>
              </a:defRPr>
            </a:lvl9pPr>
          </a:lstStyle>
          <a:p>
            <a:endParaRPr/>
          </a:p>
        </p:txBody>
      </p:sp>
      <p:sp>
        <p:nvSpPr>
          <p:cNvPr id="171" name="Shape 171"/>
          <p:cNvSpPr txBox="1">
            <a:spLocks noGrp="1"/>
          </p:cNvSpPr>
          <p:nvPr>
            <p:ph type="sldNum" idx="12"/>
          </p:nvPr>
        </p:nvSpPr>
        <p:spPr>
          <a:xfrm>
            <a:off x="11320333" y="6241345"/>
            <a:ext cx="731600" cy="524800"/>
          </a:xfrm>
          <a:prstGeom prst="rect">
            <a:avLst/>
          </a:prstGeom>
        </p:spPr>
        <p:txBody>
          <a:bodyPr wrap="square" lIns="91425" tIns="91425" rIns="91425" bIns="91425" anchor="ctr" anchorCtr="0">
            <a:noAutofit/>
          </a:bodyPr>
          <a:lstStyle/>
          <a:p>
            <a:fld id="{00000000-1234-1234-1234-123412341234}" type="slidenum">
              <a:rPr lang="en" smtClean="0">
                <a:solidFill>
                  <a:schemeClr val="lt1"/>
                </a:solidFill>
              </a:rPr>
              <a:pPr/>
              <a:t>‹#›</a:t>
            </a:fld>
            <a:endParaRPr lang="en">
              <a:solidFill>
                <a:schemeClr val="lt1"/>
              </a:solidFill>
            </a:endParaRPr>
          </a:p>
        </p:txBody>
      </p:sp>
    </p:spTree>
    <p:extLst>
      <p:ext uri="{BB962C8B-B14F-4D97-AF65-F5344CB8AC3E}">
        <p14:creationId xmlns:p14="http://schemas.microsoft.com/office/powerpoint/2010/main" val="23480059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72"/>
        <p:cNvGrpSpPr/>
        <p:nvPr/>
      </p:nvGrpSpPr>
      <p:grpSpPr>
        <a:xfrm>
          <a:off x="0" y="0"/>
          <a:ext cx="0" cy="0"/>
          <a:chOff x="0" y="0"/>
          <a:chExt cx="0" cy="0"/>
        </a:xfrm>
      </p:grpSpPr>
      <p:sp>
        <p:nvSpPr>
          <p:cNvPr id="173" name="Shape 173"/>
          <p:cNvSpPr/>
          <p:nvPr/>
        </p:nvSpPr>
        <p:spPr>
          <a:xfrm>
            <a:off x="0" y="6727600"/>
            <a:ext cx="12192000" cy="130400"/>
          </a:xfrm>
          <a:prstGeom prst="rect">
            <a:avLst/>
          </a:prstGeom>
          <a:solidFill>
            <a:schemeClr val="dk1"/>
          </a:solidFill>
          <a:ln>
            <a:noFill/>
          </a:ln>
        </p:spPr>
        <p:txBody>
          <a:bodyPr wrap="square" lIns="121900" tIns="121900" rIns="121900" bIns="121900" anchor="ctr" anchorCtr="0">
            <a:noAutofit/>
          </a:bodyPr>
          <a:lstStyle/>
          <a:p>
            <a:pPr marL="0" lvl="0" indent="0">
              <a:spcBef>
                <a:spcPts val="0"/>
              </a:spcBef>
              <a:buNone/>
            </a:pPr>
            <a:endParaRPr sz="2400"/>
          </a:p>
        </p:txBody>
      </p:sp>
      <p:sp>
        <p:nvSpPr>
          <p:cNvPr id="174" name="Shape 174"/>
          <p:cNvSpPr txBox="1">
            <a:spLocks noGrp="1"/>
          </p:cNvSpPr>
          <p:nvPr>
            <p:ph type="title"/>
          </p:nvPr>
        </p:nvSpPr>
        <p:spPr>
          <a:xfrm>
            <a:off x="415600" y="521800"/>
            <a:ext cx="11360800" cy="834800"/>
          </a:xfrm>
          <a:prstGeom prst="rect">
            <a:avLst/>
          </a:prstGeom>
        </p:spPr>
        <p:txBody>
          <a:bodyPr wrap="square" lIns="91425" tIns="91425" rIns="91425" bIns="91425" anchor="t" anchorCtr="0"/>
          <a:lstStyle>
            <a:lvl1pPr lvl="0" rtl="0">
              <a:spcBef>
                <a:spcPts val="0"/>
              </a:spcBef>
              <a:buSzPts val="3200"/>
              <a:buNone/>
              <a:defRPr/>
            </a:lvl1pPr>
            <a:lvl2pPr lvl="1" rtl="0">
              <a:spcBef>
                <a:spcPts val="0"/>
              </a:spcBef>
              <a:buSzPts val="3200"/>
              <a:buNone/>
              <a:defRPr/>
            </a:lvl2pPr>
            <a:lvl3pPr lvl="2" rtl="0">
              <a:spcBef>
                <a:spcPts val="0"/>
              </a:spcBef>
              <a:buSzPts val="3200"/>
              <a:buNone/>
              <a:defRPr/>
            </a:lvl3pPr>
            <a:lvl4pPr lvl="3" rtl="0">
              <a:spcBef>
                <a:spcPts val="0"/>
              </a:spcBef>
              <a:buSzPts val="3200"/>
              <a:buNone/>
              <a:defRPr/>
            </a:lvl4pPr>
            <a:lvl5pPr lvl="4" rtl="0">
              <a:spcBef>
                <a:spcPts val="0"/>
              </a:spcBef>
              <a:buSzPts val="3200"/>
              <a:buNone/>
              <a:defRPr/>
            </a:lvl5pPr>
            <a:lvl6pPr lvl="5" rtl="0">
              <a:spcBef>
                <a:spcPts val="0"/>
              </a:spcBef>
              <a:buSzPts val="3200"/>
              <a:buNone/>
              <a:defRPr/>
            </a:lvl6pPr>
            <a:lvl7pPr lvl="6" rtl="0">
              <a:spcBef>
                <a:spcPts val="0"/>
              </a:spcBef>
              <a:buSzPts val="3200"/>
              <a:buNone/>
              <a:defRPr/>
            </a:lvl7pPr>
            <a:lvl8pPr lvl="7" rtl="0">
              <a:spcBef>
                <a:spcPts val="0"/>
              </a:spcBef>
              <a:buSzPts val="3200"/>
              <a:buNone/>
              <a:defRPr/>
            </a:lvl8pPr>
            <a:lvl9pPr lvl="8" rtl="0">
              <a:spcBef>
                <a:spcPts val="0"/>
              </a:spcBef>
              <a:buSzPts val="3200"/>
              <a:buNone/>
              <a:defRPr/>
            </a:lvl9pPr>
          </a:lstStyle>
          <a:p>
            <a:endParaRPr/>
          </a:p>
        </p:txBody>
      </p:sp>
      <p:sp>
        <p:nvSpPr>
          <p:cNvPr id="175" name="Shape 175"/>
          <p:cNvSpPr txBox="1">
            <a:spLocks noGrp="1"/>
          </p:cNvSpPr>
          <p:nvPr>
            <p:ph type="body" idx="1"/>
          </p:nvPr>
        </p:nvSpPr>
        <p:spPr>
          <a:xfrm>
            <a:off x="415600" y="1536633"/>
            <a:ext cx="11360800" cy="4555200"/>
          </a:xfrm>
          <a:prstGeom prst="rect">
            <a:avLst/>
          </a:prstGeom>
        </p:spPr>
        <p:txBody>
          <a:bodyPr wrap="square" lIns="91425" tIns="91425" rIns="91425" bIns="91425" anchor="t" anchorCtr="0"/>
          <a:lstStyle>
            <a:lvl1pPr lvl="0" rtl="0">
              <a:spcBef>
                <a:spcPts val="0"/>
              </a:spcBef>
              <a:buSzPts val="1800"/>
              <a:buChar char="●"/>
              <a:defRPr/>
            </a:lvl1pPr>
            <a:lvl2pPr lvl="1" rtl="0">
              <a:spcBef>
                <a:spcPts val="0"/>
              </a:spcBef>
              <a:buSzPts val="1400"/>
              <a:buChar char="○"/>
              <a:defRPr/>
            </a:lvl2pPr>
            <a:lvl3pPr lvl="2" rtl="0">
              <a:spcBef>
                <a:spcPts val="0"/>
              </a:spcBef>
              <a:buSzPts val="1400"/>
              <a:buChar char="■"/>
              <a:defRPr/>
            </a:lvl3pPr>
            <a:lvl4pPr lvl="3" rtl="0">
              <a:spcBef>
                <a:spcPts val="0"/>
              </a:spcBef>
              <a:buSzPts val="1400"/>
              <a:buChar char="●"/>
              <a:defRPr/>
            </a:lvl4pPr>
            <a:lvl5pPr lvl="4" rtl="0">
              <a:spcBef>
                <a:spcPts val="0"/>
              </a:spcBef>
              <a:buSzPts val="1400"/>
              <a:buChar char="○"/>
              <a:defRPr/>
            </a:lvl5pPr>
            <a:lvl6pPr lvl="5" rtl="0">
              <a:spcBef>
                <a:spcPts val="0"/>
              </a:spcBef>
              <a:buSzPts val="1400"/>
              <a:buChar char="■"/>
              <a:defRPr/>
            </a:lvl6pPr>
            <a:lvl7pPr lvl="6" rtl="0">
              <a:spcBef>
                <a:spcPts val="0"/>
              </a:spcBef>
              <a:buSzPts val="1400"/>
              <a:buChar char="●"/>
              <a:defRPr/>
            </a:lvl7pPr>
            <a:lvl8pPr lvl="7" rtl="0">
              <a:spcBef>
                <a:spcPts val="0"/>
              </a:spcBef>
              <a:buSzPts val="1400"/>
              <a:buChar char="○"/>
              <a:defRPr/>
            </a:lvl8pPr>
            <a:lvl9pPr lvl="8" rtl="0">
              <a:spcBef>
                <a:spcPts val="0"/>
              </a:spcBef>
              <a:buSzPts val="1400"/>
              <a:buChar char="■"/>
              <a:defRPr/>
            </a:lvl9pPr>
          </a:lstStyle>
          <a:p>
            <a:endParaRPr/>
          </a:p>
        </p:txBody>
      </p:sp>
      <p:sp>
        <p:nvSpPr>
          <p:cNvPr id="176" name="Shape 176"/>
          <p:cNvSpPr txBox="1">
            <a:spLocks noGrp="1"/>
          </p:cNvSpPr>
          <p:nvPr>
            <p:ph type="sldNum" idx="12"/>
          </p:nvPr>
        </p:nvSpPr>
        <p:spPr>
          <a:xfrm>
            <a:off x="11320333" y="6241345"/>
            <a:ext cx="731600" cy="524800"/>
          </a:xfrm>
          <a:prstGeom prst="rect">
            <a:avLst/>
          </a:prstGeom>
        </p:spPr>
        <p:txBody>
          <a:bodyPr wrap="square" lIns="91425" tIns="91425" rIns="91425" bIns="91425" anchor="ctr" anchorCtr="0">
            <a:noAutofit/>
          </a:bodyPr>
          <a:lstStyle/>
          <a:p>
            <a:fld id="{00000000-1234-1234-1234-123412341234}" type="slidenum">
              <a:rPr lang="en" smtClean="0"/>
              <a:pPr/>
              <a:t>‹#›</a:t>
            </a:fld>
            <a:endParaRPr lang="en"/>
          </a:p>
        </p:txBody>
      </p:sp>
    </p:spTree>
    <p:extLst>
      <p:ext uri="{BB962C8B-B14F-4D97-AF65-F5344CB8AC3E}">
        <p14:creationId xmlns:p14="http://schemas.microsoft.com/office/powerpoint/2010/main" val="29189019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177"/>
        <p:cNvGrpSpPr/>
        <p:nvPr/>
      </p:nvGrpSpPr>
      <p:grpSpPr>
        <a:xfrm>
          <a:off x="0" y="0"/>
          <a:ext cx="0" cy="0"/>
          <a:chOff x="0" y="0"/>
          <a:chExt cx="0" cy="0"/>
        </a:xfrm>
      </p:grpSpPr>
      <p:sp>
        <p:nvSpPr>
          <p:cNvPr id="178" name="Shape 178"/>
          <p:cNvSpPr txBox="1">
            <a:spLocks noGrp="1"/>
          </p:cNvSpPr>
          <p:nvPr>
            <p:ph type="title"/>
          </p:nvPr>
        </p:nvSpPr>
        <p:spPr>
          <a:xfrm>
            <a:off x="415600" y="521800"/>
            <a:ext cx="11360800" cy="834800"/>
          </a:xfrm>
          <a:prstGeom prst="rect">
            <a:avLst/>
          </a:prstGeom>
        </p:spPr>
        <p:txBody>
          <a:bodyPr wrap="square" lIns="91425" tIns="91425" rIns="91425" bIns="91425" anchor="t" anchorCtr="0"/>
          <a:lstStyle>
            <a:lvl1pPr lvl="0" rtl="0">
              <a:spcBef>
                <a:spcPts val="0"/>
              </a:spcBef>
              <a:buSzPts val="3200"/>
              <a:buNone/>
              <a:defRPr/>
            </a:lvl1pPr>
            <a:lvl2pPr lvl="1" rtl="0">
              <a:spcBef>
                <a:spcPts val="0"/>
              </a:spcBef>
              <a:buSzPts val="3200"/>
              <a:buNone/>
              <a:defRPr/>
            </a:lvl2pPr>
            <a:lvl3pPr lvl="2" rtl="0">
              <a:spcBef>
                <a:spcPts val="0"/>
              </a:spcBef>
              <a:buSzPts val="3200"/>
              <a:buNone/>
              <a:defRPr/>
            </a:lvl3pPr>
            <a:lvl4pPr lvl="3" rtl="0">
              <a:spcBef>
                <a:spcPts val="0"/>
              </a:spcBef>
              <a:buSzPts val="3200"/>
              <a:buNone/>
              <a:defRPr/>
            </a:lvl4pPr>
            <a:lvl5pPr lvl="4" rtl="0">
              <a:spcBef>
                <a:spcPts val="0"/>
              </a:spcBef>
              <a:buSzPts val="3200"/>
              <a:buNone/>
              <a:defRPr/>
            </a:lvl5pPr>
            <a:lvl6pPr lvl="5" rtl="0">
              <a:spcBef>
                <a:spcPts val="0"/>
              </a:spcBef>
              <a:buSzPts val="3200"/>
              <a:buNone/>
              <a:defRPr/>
            </a:lvl6pPr>
            <a:lvl7pPr lvl="6" rtl="0">
              <a:spcBef>
                <a:spcPts val="0"/>
              </a:spcBef>
              <a:buSzPts val="3200"/>
              <a:buNone/>
              <a:defRPr/>
            </a:lvl7pPr>
            <a:lvl8pPr lvl="7" rtl="0">
              <a:spcBef>
                <a:spcPts val="0"/>
              </a:spcBef>
              <a:buSzPts val="3200"/>
              <a:buNone/>
              <a:defRPr/>
            </a:lvl8pPr>
            <a:lvl9pPr lvl="8" rtl="0">
              <a:spcBef>
                <a:spcPts val="0"/>
              </a:spcBef>
              <a:buSzPts val="3200"/>
              <a:buNone/>
              <a:defRPr/>
            </a:lvl9pPr>
          </a:lstStyle>
          <a:p>
            <a:endParaRPr/>
          </a:p>
        </p:txBody>
      </p:sp>
      <p:sp>
        <p:nvSpPr>
          <p:cNvPr id="179" name="Shape 179"/>
          <p:cNvSpPr txBox="1">
            <a:spLocks noGrp="1"/>
          </p:cNvSpPr>
          <p:nvPr>
            <p:ph type="body" idx="1"/>
          </p:nvPr>
        </p:nvSpPr>
        <p:spPr>
          <a:xfrm>
            <a:off x="415600" y="1536633"/>
            <a:ext cx="5333200" cy="4555200"/>
          </a:xfrm>
          <a:prstGeom prst="rect">
            <a:avLst/>
          </a:prstGeom>
        </p:spPr>
        <p:txBody>
          <a:bodyPr wrap="square" lIns="91425" tIns="91425" rIns="91425" bIns="91425" anchor="t" anchorCtr="0"/>
          <a:lstStyle>
            <a:lvl1pPr lvl="0" rtl="0">
              <a:spcBef>
                <a:spcPts val="0"/>
              </a:spcBef>
              <a:buSzPts val="1400"/>
              <a:buChar char="●"/>
              <a:defRPr sz="1867"/>
            </a:lvl1pPr>
            <a:lvl2pPr lvl="1" rtl="0">
              <a:spcBef>
                <a:spcPts val="0"/>
              </a:spcBef>
              <a:buSzPts val="1200"/>
              <a:buChar char="○"/>
              <a:defRPr sz="1600"/>
            </a:lvl2pPr>
            <a:lvl3pPr lvl="2" rtl="0">
              <a:spcBef>
                <a:spcPts val="0"/>
              </a:spcBef>
              <a:buSzPts val="1200"/>
              <a:buChar char="■"/>
              <a:defRPr sz="1600"/>
            </a:lvl3pPr>
            <a:lvl4pPr lvl="3" rtl="0">
              <a:spcBef>
                <a:spcPts val="0"/>
              </a:spcBef>
              <a:buSzPts val="1200"/>
              <a:buChar char="●"/>
              <a:defRPr sz="1600"/>
            </a:lvl4pPr>
            <a:lvl5pPr lvl="4" rtl="0">
              <a:spcBef>
                <a:spcPts val="0"/>
              </a:spcBef>
              <a:buSzPts val="1200"/>
              <a:buChar char="○"/>
              <a:defRPr sz="1600"/>
            </a:lvl5pPr>
            <a:lvl6pPr lvl="5" rtl="0">
              <a:spcBef>
                <a:spcPts val="0"/>
              </a:spcBef>
              <a:buSzPts val="1200"/>
              <a:buChar char="■"/>
              <a:defRPr sz="1600"/>
            </a:lvl6pPr>
            <a:lvl7pPr lvl="6" rtl="0">
              <a:spcBef>
                <a:spcPts val="0"/>
              </a:spcBef>
              <a:buSzPts val="1200"/>
              <a:buChar char="●"/>
              <a:defRPr sz="1600"/>
            </a:lvl7pPr>
            <a:lvl8pPr lvl="7" rtl="0">
              <a:spcBef>
                <a:spcPts val="0"/>
              </a:spcBef>
              <a:buSzPts val="1200"/>
              <a:buChar char="○"/>
              <a:defRPr sz="1600"/>
            </a:lvl8pPr>
            <a:lvl9pPr lvl="8" rtl="0">
              <a:spcBef>
                <a:spcPts val="0"/>
              </a:spcBef>
              <a:buSzPts val="1200"/>
              <a:buChar char="■"/>
              <a:defRPr sz="1600"/>
            </a:lvl9pPr>
          </a:lstStyle>
          <a:p>
            <a:endParaRPr/>
          </a:p>
        </p:txBody>
      </p:sp>
      <p:sp>
        <p:nvSpPr>
          <p:cNvPr id="180" name="Shape 180"/>
          <p:cNvSpPr txBox="1">
            <a:spLocks noGrp="1"/>
          </p:cNvSpPr>
          <p:nvPr>
            <p:ph type="body" idx="2"/>
          </p:nvPr>
        </p:nvSpPr>
        <p:spPr>
          <a:xfrm>
            <a:off x="6443200" y="1536633"/>
            <a:ext cx="5333200" cy="4555200"/>
          </a:xfrm>
          <a:prstGeom prst="rect">
            <a:avLst/>
          </a:prstGeom>
        </p:spPr>
        <p:txBody>
          <a:bodyPr wrap="square" lIns="91425" tIns="91425" rIns="91425" bIns="91425" anchor="t" anchorCtr="0"/>
          <a:lstStyle>
            <a:lvl1pPr lvl="0" rtl="0">
              <a:spcBef>
                <a:spcPts val="0"/>
              </a:spcBef>
              <a:buSzPts val="1400"/>
              <a:buChar char="●"/>
              <a:defRPr sz="1867"/>
            </a:lvl1pPr>
            <a:lvl2pPr lvl="1" rtl="0">
              <a:spcBef>
                <a:spcPts val="0"/>
              </a:spcBef>
              <a:buSzPts val="1200"/>
              <a:buChar char="○"/>
              <a:defRPr sz="1600"/>
            </a:lvl2pPr>
            <a:lvl3pPr lvl="2" rtl="0">
              <a:spcBef>
                <a:spcPts val="0"/>
              </a:spcBef>
              <a:buSzPts val="1200"/>
              <a:buChar char="■"/>
              <a:defRPr sz="1600"/>
            </a:lvl3pPr>
            <a:lvl4pPr lvl="3" rtl="0">
              <a:spcBef>
                <a:spcPts val="0"/>
              </a:spcBef>
              <a:buSzPts val="1200"/>
              <a:buChar char="●"/>
              <a:defRPr sz="1600"/>
            </a:lvl4pPr>
            <a:lvl5pPr lvl="4" rtl="0">
              <a:spcBef>
                <a:spcPts val="0"/>
              </a:spcBef>
              <a:buSzPts val="1200"/>
              <a:buChar char="○"/>
              <a:defRPr sz="1600"/>
            </a:lvl5pPr>
            <a:lvl6pPr lvl="5" rtl="0">
              <a:spcBef>
                <a:spcPts val="0"/>
              </a:spcBef>
              <a:buSzPts val="1200"/>
              <a:buChar char="■"/>
              <a:defRPr sz="1600"/>
            </a:lvl6pPr>
            <a:lvl7pPr lvl="6" rtl="0">
              <a:spcBef>
                <a:spcPts val="0"/>
              </a:spcBef>
              <a:buSzPts val="1200"/>
              <a:buChar char="●"/>
              <a:defRPr sz="1600"/>
            </a:lvl7pPr>
            <a:lvl8pPr lvl="7" rtl="0">
              <a:spcBef>
                <a:spcPts val="0"/>
              </a:spcBef>
              <a:buSzPts val="1200"/>
              <a:buChar char="○"/>
              <a:defRPr sz="1600"/>
            </a:lvl8pPr>
            <a:lvl9pPr lvl="8" rtl="0">
              <a:spcBef>
                <a:spcPts val="0"/>
              </a:spcBef>
              <a:buSzPts val="1200"/>
              <a:buChar char="■"/>
              <a:defRPr sz="1600"/>
            </a:lvl9pPr>
          </a:lstStyle>
          <a:p>
            <a:endParaRPr/>
          </a:p>
        </p:txBody>
      </p:sp>
      <p:sp>
        <p:nvSpPr>
          <p:cNvPr id="181" name="Shape 181"/>
          <p:cNvSpPr txBox="1">
            <a:spLocks noGrp="1"/>
          </p:cNvSpPr>
          <p:nvPr>
            <p:ph type="sldNum" idx="12"/>
          </p:nvPr>
        </p:nvSpPr>
        <p:spPr>
          <a:xfrm>
            <a:off x="11320333" y="6241345"/>
            <a:ext cx="731600" cy="524800"/>
          </a:xfrm>
          <a:prstGeom prst="rect">
            <a:avLst/>
          </a:prstGeom>
        </p:spPr>
        <p:txBody>
          <a:bodyPr wrap="square" lIns="91425" tIns="91425" rIns="91425" bIns="91425" anchor="ctr" anchorCtr="0">
            <a:noAutofit/>
          </a:bodyPr>
          <a:lstStyle/>
          <a:p>
            <a:fld id="{00000000-1234-1234-1234-123412341234}" type="slidenum">
              <a:rPr lang="en" smtClean="0"/>
              <a:pPr/>
              <a:t>‹#›</a:t>
            </a:fld>
            <a:endParaRPr lang="en"/>
          </a:p>
        </p:txBody>
      </p:sp>
    </p:spTree>
    <p:extLst>
      <p:ext uri="{BB962C8B-B14F-4D97-AF65-F5344CB8AC3E}">
        <p14:creationId xmlns:p14="http://schemas.microsoft.com/office/powerpoint/2010/main" val="41730527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182"/>
        <p:cNvGrpSpPr/>
        <p:nvPr/>
      </p:nvGrpSpPr>
      <p:grpSpPr>
        <a:xfrm>
          <a:off x="0" y="0"/>
          <a:ext cx="0" cy="0"/>
          <a:chOff x="0" y="0"/>
          <a:chExt cx="0" cy="0"/>
        </a:xfrm>
      </p:grpSpPr>
      <p:sp>
        <p:nvSpPr>
          <p:cNvPr id="183" name="Shape 183"/>
          <p:cNvSpPr txBox="1">
            <a:spLocks noGrp="1"/>
          </p:cNvSpPr>
          <p:nvPr>
            <p:ph type="title"/>
          </p:nvPr>
        </p:nvSpPr>
        <p:spPr>
          <a:xfrm>
            <a:off x="415600" y="521800"/>
            <a:ext cx="11360800" cy="834800"/>
          </a:xfrm>
          <a:prstGeom prst="rect">
            <a:avLst/>
          </a:prstGeom>
        </p:spPr>
        <p:txBody>
          <a:bodyPr wrap="square" lIns="91425" tIns="91425" rIns="91425" bIns="91425" anchor="t" anchorCtr="0"/>
          <a:lstStyle>
            <a:lvl1pPr lvl="0" rtl="0">
              <a:spcBef>
                <a:spcPts val="0"/>
              </a:spcBef>
              <a:buSzPts val="3200"/>
              <a:buNone/>
              <a:defRPr/>
            </a:lvl1pPr>
            <a:lvl2pPr lvl="1" rtl="0">
              <a:spcBef>
                <a:spcPts val="0"/>
              </a:spcBef>
              <a:buSzPts val="3200"/>
              <a:buNone/>
              <a:defRPr/>
            </a:lvl2pPr>
            <a:lvl3pPr lvl="2" rtl="0">
              <a:spcBef>
                <a:spcPts val="0"/>
              </a:spcBef>
              <a:buSzPts val="3200"/>
              <a:buNone/>
              <a:defRPr/>
            </a:lvl3pPr>
            <a:lvl4pPr lvl="3" rtl="0">
              <a:spcBef>
                <a:spcPts val="0"/>
              </a:spcBef>
              <a:buSzPts val="3200"/>
              <a:buNone/>
              <a:defRPr/>
            </a:lvl4pPr>
            <a:lvl5pPr lvl="4" rtl="0">
              <a:spcBef>
                <a:spcPts val="0"/>
              </a:spcBef>
              <a:buSzPts val="3200"/>
              <a:buNone/>
              <a:defRPr/>
            </a:lvl5pPr>
            <a:lvl6pPr lvl="5" rtl="0">
              <a:spcBef>
                <a:spcPts val="0"/>
              </a:spcBef>
              <a:buSzPts val="3200"/>
              <a:buNone/>
              <a:defRPr/>
            </a:lvl6pPr>
            <a:lvl7pPr lvl="6" rtl="0">
              <a:spcBef>
                <a:spcPts val="0"/>
              </a:spcBef>
              <a:buSzPts val="3200"/>
              <a:buNone/>
              <a:defRPr/>
            </a:lvl7pPr>
            <a:lvl8pPr lvl="7" rtl="0">
              <a:spcBef>
                <a:spcPts val="0"/>
              </a:spcBef>
              <a:buSzPts val="3200"/>
              <a:buNone/>
              <a:defRPr/>
            </a:lvl8pPr>
            <a:lvl9pPr lvl="8" rtl="0">
              <a:spcBef>
                <a:spcPts val="0"/>
              </a:spcBef>
              <a:buSzPts val="3200"/>
              <a:buNone/>
              <a:defRPr/>
            </a:lvl9pPr>
          </a:lstStyle>
          <a:p>
            <a:endParaRPr/>
          </a:p>
        </p:txBody>
      </p:sp>
      <p:sp>
        <p:nvSpPr>
          <p:cNvPr id="184" name="Shape 184"/>
          <p:cNvSpPr txBox="1">
            <a:spLocks noGrp="1"/>
          </p:cNvSpPr>
          <p:nvPr>
            <p:ph type="sldNum" idx="12"/>
          </p:nvPr>
        </p:nvSpPr>
        <p:spPr>
          <a:xfrm>
            <a:off x="11320333" y="6241345"/>
            <a:ext cx="731600" cy="524800"/>
          </a:xfrm>
          <a:prstGeom prst="rect">
            <a:avLst/>
          </a:prstGeom>
        </p:spPr>
        <p:txBody>
          <a:bodyPr wrap="square" lIns="91425" tIns="91425" rIns="91425" bIns="91425" anchor="ctr" anchorCtr="0">
            <a:noAutofit/>
          </a:bodyPr>
          <a:lstStyle/>
          <a:p>
            <a:fld id="{00000000-1234-1234-1234-123412341234}" type="slidenum">
              <a:rPr lang="en" smtClean="0"/>
              <a:pPr/>
              <a:t>‹#›</a:t>
            </a:fld>
            <a:endParaRPr lang="en"/>
          </a:p>
        </p:txBody>
      </p:sp>
    </p:spTree>
    <p:extLst>
      <p:ext uri="{BB962C8B-B14F-4D97-AF65-F5344CB8AC3E}">
        <p14:creationId xmlns:p14="http://schemas.microsoft.com/office/powerpoint/2010/main" val="12239333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One column text">
    <p:spTree>
      <p:nvGrpSpPr>
        <p:cNvPr id="1" name="Shape 185"/>
        <p:cNvGrpSpPr/>
        <p:nvPr/>
      </p:nvGrpSpPr>
      <p:grpSpPr>
        <a:xfrm>
          <a:off x="0" y="0"/>
          <a:ext cx="0" cy="0"/>
          <a:chOff x="0" y="0"/>
          <a:chExt cx="0" cy="0"/>
        </a:xfrm>
      </p:grpSpPr>
      <p:sp>
        <p:nvSpPr>
          <p:cNvPr id="186" name="Shape 186"/>
          <p:cNvSpPr txBox="1">
            <a:spLocks noGrp="1"/>
          </p:cNvSpPr>
          <p:nvPr>
            <p:ph type="title"/>
          </p:nvPr>
        </p:nvSpPr>
        <p:spPr>
          <a:xfrm>
            <a:off x="415600" y="740800"/>
            <a:ext cx="3744000" cy="1007600"/>
          </a:xfrm>
          <a:prstGeom prst="rect">
            <a:avLst/>
          </a:prstGeom>
        </p:spPr>
        <p:txBody>
          <a:bodyPr wrap="square" lIns="91425" tIns="91425" rIns="91425" bIns="91425" anchor="b" anchorCtr="0"/>
          <a:lstStyle>
            <a:lvl1pPr lvl="0" rtl="0">
              <a:spcBef>
                <a:spcPts val="0"/>
              </a:spcBef>
              <a:buSzPts val="2400"/>
              <a:buNone/>
              <a:defRPr sz="3200"/>
            </a:lvl1pPr>
            <a:lvl2pPr lvl="1" rtl="0">
              <a:spcBef>
                <a:spcPts val="0"/>
              </a:spcBef>
              <a:buSzPts val="2400"/>
              <a:buNone/>
              <a:defRPr sz="3200"/>
            </a:lvl2pPr>
            <a:lvl3pPr lvl="2" rtl="0">
              <a:spcBef>
                <a:spcPts val="0"/>
              </a:spcBef>
              <a:buSzPts val="2400"/>
              <a:buNone/>
              <a:defRPr sz="3200"/>
            </a:lvl3pPr>
            <a:lvl4pPr lvl="3" rtl="0">
              <a:spcBef>
                <a:spcPts val="0"/>
              </a:spcBef>
              <a:buSzPts val="2400"/>
              <a:buNone/>
              <a:defRPr sz="3200"/>
            </a:lvl4pPr>
            <a:lvl5pPr lvl="4" rtl="0">
              <a:spcBef>
                <a:spcPts val="0"/>
              </a:spcBef>
              <a:buSzPts val="2400"/>
              <a:buNone/>
              <a:defRPr sz="3200"/>
            </a:lvl5pPr>
            <a:lvl6pPr lvl="5" rtl="0">
              <a:spcBef>
                <a:spcPts val="0"/>
              </a:spcBef>
              <a:buSzPts val="2400"/>
              <a:buNone/>
              <a:defRPr sz="3200"/>
            </a:lvl6pPr>
            <a:lvl7pPr lvl="6" rtl="0">
              <a:spcBef>
                <a:spcPts val="0"/>
              </a:spcBef>
              <a:buSzPts val="2400"/>
              <a:buNone/>
              <a:defRPr sz="3200"/>
            </a:lvl7pPr>
            <a:lvl8pPr lvl="7" rtl="0">
              <a:spcBef>
                <a:spcPts val="0"/>
              </a:spcBef>
              <a:buSzPts val="2400"/>
              <a:buNone/>
              <a:defRPr sz="3200"/>
            </a:lvl8pPr>
            <a:lvl9pPr lvl="8" rtl="0">
              <a:spcBef>
                <a:spcPts val="0"/>
              </a:spcBef>
              <a:buSzPts val="2400"/>
              <a:buNone/>
              <a:defRPr sz="3200"/>
            </a:lvl9pPr>
          </a:lstStyle>
          <a:p>
            <a:endParaRPr/>
          </a:p>
        </p:txBody>
      </p:sp>
      <p:sp>
        <p:nvSpPr>
          <p:cNvPr id="187" name="Shape 187"/>
          <p:cNvSpPr txBox="1">
            <a:spLocks noGrp="1"/>
          </p:cNvSpPr>
          <p:nvPr>
            <p:ph type="body" idx="1"/>
          </p:nvPr>
        </p:nvSpPr>
        <p:spPr>
          <a:xfrm>
            <a:off x="415600" y="1855171"/>
            <a:ext cx="3744000" cy="4239200"/>
          </a:xfrm>
          <a:prstGeom prst="rect">
            <a:avLst/>
          </a:prstGeom>
        </p:spPr>
        <p:txBody>
          <a:bodyPr wrap="square" lIns="91425" tIns="91425" rIns="91425" bIns="91425" anchor="t" anchorCtr="0"/>
          <a:lstStyle>
            <a:lvl1pPr lvl="0" rtl="0">
              <a:spcBef>
                <a:spcPts val="0"/>
              </a:spcBef>
              <a:buSzPts val="1200"/>
              <a:buChar char="●"/>
              <a:defRPr sz="1600"/>
            </a:lvl1pPr>
            <a:lvl2pPr lvl="1" rtl="0">
              <a:spcBef>
                <a:spcPts val="0"/>
              </a:spcBef>
              <a:buSzPts val="1200"/>
              <a:buChar char="○"/>
              <a:defRPr sz="1600"/>
            </a:lvl2pPr>
            <a:lvl3pPr lvl="2" rtl="0">
              <a:spcBef>
                <a:spcPts val="0"/>
              </a:spcBef>
              <a:buSzPts val="1200"/>
              <a:buChar char="■"/>
              <a:defRPr sz="1600"/>
            </a:lvl3pPr>
            <a:lvl4pPr lvl="3" rtl="0">
              <a:spcBef>
                <a:spcPts val="0"/>
              </a:spcBef>
              <a:buSzPts val="1200"/>
              <a:buChar char="●"/>
              <a:defRPr sz="1600"/>
            </a:lvl4pPr>
            <a:lvl5pPr lvl="4" rtl="0">
              <a:spcBef>
                <a:spcPts val="0"/>
              </a:spcBef>
              <a:buSzPts val="1200"/>
              <a:buChar char="○"/>
              <a:defRPr sz="1600"/>
            </a:lvl5pPr>
            <a:lvl6pPr lvl="5" rtl="0">
              <a:spcBef>
                <a:spcPts val="0"/>
              </a:spcBef>
              <a:buSzPts val="1200"/>
              <a:buChar char="■"/>
              <a:defRPr sz="1600"/>
            </a:lvl6pPr>
            <a:lvl7pPr lvl="6" rtl="0">
              <a:spcBef>
                <a:spcPts val="0"/>
              </a:spcBef>
              <a:buSzPts val="1200"/>
              <a:buChar char="●"/>
              <a:defRPr sz="1600"/>
            </a:lvl7pPr>
            <a:lvl8pPr lvl="7" rtl="0">
              <a:spcBef>
                <a:spcPts val="0"/>
              </a:spcBef>
              <a:buSzPts val="1200"/>
              <a:buChar char="○"/>
              <a:defRPr sz="1600"/>
            </a:lvl8pPr>
            <a:lvl9pPr lvl="8" rtl="0">
              <a:spcBef>
                <a:spcPts val="0"/>
              </a:spcBef>
              <a:buSzPts val="1200"/>
              <a:buChar char="■"/>
              <a:defRPr sz="1600"/>
            </a:lvl9pPr>
          </a:lstStyle>
          <a:p>
            <a:endParaRPr/>
          </a:p>
        </p:txBody>
      </p:sp>
      <p:sp>
        <p:nvSpPr>
          <p:cNvPr id="188" name="Shape 188"/>
          <p:cNvSpPr txBox="1">
            <a:spLocks noGrp="1"/>
          </p:cNvSpPr>
          <p:nvPr>
            <p:ph type="sldNum" idx="12"/>
          </p:nvPr>
        </p:nvSpPr>
        <p:spPr>
          <a:xfrm>
            <a:off x="11320333" y="6241345"/>
            <a:ext cx="731600" cy="524800"/>
          </a:xfrm>
          <a:prstGeom prst="rect">
            <a:avLst/>
          </a:prstGeom>
        </p:spPr>
        <p:txBody>
          <a:bodyPr wrap="square" lIns="91425" tIns="91425" rIns="91425" bIns="91425" anchor="ctr" anchorCtr="0">
            <a:noAutofit/>
          </a:bodyPr>
          <a:lstStyle/>
          <a:p>
            <a:fld id="{00000000-1234-1234-1234-123412341234}" type="slidenum">
              <a:rPr lang="en" smtClean="0"/>
              <a:pPr/>
              <a:t>‹#›</a:t>
            </a:fld>
            <a:endParaRPr lang="en"/>
          </a:p>
        </p:txBody>
      </p:sp>
    </p:spTree>
    <p:extLst>
      <p:ext uri="{BB962C8B-B14F-4D97-AF65-F5344CB8AC3E}">
        <p14:creationId xmlns:p14="http://schemas.microsoft.com/office/powerpoint/2010/main" val="29333526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Main point">
    <p:bg>
      <p:bgPr>
        <a:solidFill>
          <a:schemeClr val="dk2"/>
        </a:solidFill>
        <a:effectLst/>
      </p:bgPr>
    </p:bg>
    <p:spTree>
      <p:nvGrpSpPr>
        <p:cNvPr id="1" name="Shape 189"/>
        <p:cNvGrpSpPr/>
        <p:nvPr/>
      </p:nvGrpSpPr>
      <p:grpSpPr>
        <a:xfrm>
          <a:off x="0" y="0"/>
          <a:ext cx="0" cy="0"/>
          <a:chOff x="0" y="0"/>
          <a:chExt cx="0" cy="0"/>
        </a:xfrm>
      </p:grpSpPr>
      <p:sp>
        <p:nvSpPr>
          <p:cNvPr id="190" name="Shape 190"/>
          <p:cNvSpPr txBox="1">
            <a:spLocks noGrp="1"/>
          </p:cNvSpPr>
          <p:nvPr>
            <p:ph type="title"/>
          </p:nvPr>
        </p:nvSpPr>
        <p:spPr>
          <a:xfrm>
            <a:off x="653667" y="701800"/>
            <a:ext cx="7491600" cy="5454400"/>
          </a:xfrm>
          <a:prstGeom prst="rect">
            <a:avLst/>
          </a:prstGeom>
        </p:spPr>
        <p:txBody>
          <a:bodyPr wrap="square" lIns="91425" tIns="91425" rIns="91425" bIns="91425" anchor="ctr" anchorCtr="0"/>
          <a:lstStyle>
            <a:lvl1pPr lvl="0" rtl="0">
              <a:spcBef>
                <a:spcPts val="0"/>
              </a:spcBef>
              <a:buClr>
                <a:schemeClr val="lt1"/>
              </a:buClr>
              <a:buSzPts val="4800"/>
              <a:buFont typeface="Lato"/>
              <a:buNone/>
              <a:defRPr sz="6400" b="0">
                <a:solidFill>
                  <a:schemeClr val="lt1"/>
                </a:solidFill>
                <a:latin typeface="Lato"/>
                <a:ea typeface="Lato"/>
                <a:cs typeface="Lato"/>
                <a:sym typeface="Lato"/>
              </a:defRPr>
            </a:lvl1pPr>
            <a:lvl2pPr lvl="1" rtl="0">
              <a:spcBef>
                <a:spcPts val="0"/>
              </a:spcBef>
              <a:buClr>
                <a:schemeClr val="lt1"/>
              </a:buClr>
              <a:buSzPts val="4800"/>
              <a:buFont typeface="Lato"/>
              <a:buNone/>
              <a:defRPr sz="6400" b="0">
                <a:solidFill>
                  <a:schemeClr val="lt1"/>
                </a:solidFill>
                <a:latin typeface="Lato"/>
                <a:ea typeface="Lato"/>
                <a:cs typeface="Lato"/>
                <a:sym typeface="Lato"/>
              </a:defRPr>
            </a:lvl2pPr>
            <a:lvl3pPr lvl="2" rtl="0">
              <a:spcBef>
                <a:spcPts val="0"/>
              </a:spcBef>
              <a:buClr>
                <a:schemeClr val="lt1"/>
              </a:buClr>
              <a:buSzPts val="4800"/>
              <a:buFont typeface="Lato"/>
              <a:buNone/>
              <a:defRPr sz="6400" b="0">
                <a:solidFill>
                  <a:schemeClr val="lt1"/>
                </a:solidFill>
                <a:latin typeface="Lato"/>
                <a:ea typeface="Lato"/>
                <a:cs typeface="Lato"/>
                <a:sym typeface="Lato"/>
              </a:defRPr>
            </a:lvl3pPr>
            <a:lvl4pPr lvl="3" rtl="0">
              <a:spcBef>
                <a:spcPts val="0"/>
              </a:spcBef>
              <a:buClr>
                <a:schemeClr val="lt1"/>
              </a:buClr>
              <a:buSzPts val="4800"/>
              <a:buFont typeface="Lato"/>
              <a:buNone/>
              <a:defRPr sz="6400" b="0">
                <a:solidFill>
                  <a:schemeClr val="lt1"/>
                </a:solidFill>
                <a:latin typeface="Lato"/>
                <a:ea typeface="Lato"/>
                <a:cs typeface="Lato"/>
                <a:sym typeface="Lato"/>
              </a:defRPr>
            </a:lvl4pPr>
            <a:lvl5pPr lvl="4" rtl="0">
              <a:spcBef>
                <a:spcPts val="0"/>
              </a:spcBef>
              <a:buClr>
                <a:schemeClr val="lt1"/>
              </a:buClr>
              <a:buSzPts val="4800"/>
              <a:buFont typeface="Lato"/>
              <a:buNone/>
              <a:defRPr sz="6400" b="0">
                <a:solidFill>
                  <a:schemeClr val="lt1"/>
                </a:solidFill>
                <a:latin typeface="Lato"/>
                <a:ea typeface="Lato"/>
                <a:cs typeface="Lato"/>
                <a:sym typeface="Lato"/>
              </a:defRPr>
            </a:lvl5pPr>
            <a:lvl6pPr lvl="5" rtl="0">
              <a:spcBef>
                <a:spcPts val="0"/>
              </a:spcBef>
              <a:buClr>
                <a:schemeClr val="lt1"/>
              </a:buClr>
              <a:buSzPts val="4800"/>
              <a:buFont typeface="Lato"/>
              <a:buNone/>
              <a:defRPr sz="6400" b="0">
                <a:solidFill>
                  <a:schemeClr val="lt1"/>
                </a:solidFill>
                <a:latin typeface="Lato"/>
                <a:ea typeface="Lato"/>
                <a:cs typeface="Lato"/>
                <a:sym typeface="Lato"/>
              </a:defRPr>
            </a:lvl6pPr>
            <a:lvl7pPr lvl="6" rtl="0">
              <a:spcBef>
                <a:spcPts val="0"/>
              </a:spcBef>
              <a:buClr>
                <a:schemeClr val="lt1"/>
              </a:buClr>
              <a:buSzPts val="4800"/>
              <a:buFont typeface="Lato"/>
              <a:buNone/>
              <a:defRPr sz="6400" b="0">
                <a:solidFill>
                  <a:schemeClr val="lt1"/>
                </a:solidFill>
                <a:latin typeface="Lato"/>
                <a:ea typeface="Lato"/>
                <a:cs typeface="Lato"/>
                <a:sym typeface="Lato"/>
              </a:defRPr>
            </a:lvl7pPr>
            <a:lvl8pPr lvl="7" rtl="0">
              <a:spcBef>
                <a:spcPts val="0"/>
              </a:spcBef>
              <a:buClr>
                <a:schemeClr val="lt1"/>
              </a:buClr>
              <a:buSzPts val="4800"/>
              <a:buFont typeface="Lato"/>
              <a:buNone/>
              <a:defRPr sz="6400" b="0">
                <a:solidFill>
                  <a:schemeClr val="lt1"/>
                </a:solidFill>
                <a:latin typeface="Lato"/>
                <a:ea typeface="Lato"/>
                <a:cs typeface="Lato"/>
                <a:sym typeface="Lato"/>
              </a:defRPr>
            </a:lvl8pPr>
            <a:lvl9pPr lvl="8" rtl="0">
              <a:spcBef>
                <a:spcPts val="0"/>
              </a:spcBef>
              <a:buClr>
                <a:schemeClr val="lt1"/>
              </a:buClr>
              <a:buSzPts val="4800"/>
              <a:buFont typeface="Lato"/>
              <a:buNone/>
              <a:defRPr sz="6400" b="0">
                <a:solidFill>
                  <a:schemeClr val="lt1"/>
                </a:solidFill>
                <a:latin typeface="Lato"/>
                <a:ea typeface="Lato"/>
                <a:cs typeface="Lato"/>
                <a:sym typeface="Lato"/>
              </a:defRPr>
            </a:lvl9pPr>
          </a:lstStyle>
          <a:p>
            <a:endParaRPr/>
          </a:p>
        </p:txBody>
      </p:sp>
      <p:sp>
        <p:nvSpPr>
          <p:cNvPr id="191" name="Shape 191"/>
          <p:cNvSpPr txBox="1">
            <a:spLocks noGrp="1"/>
          </p:cNvSpPr>
          <p:nvPr>
            <p:ph type="sldNum" idx="12"/>
          </p:nvPr>
        </p:nvSpPr>
        <p:spPr>
          <a:xfrm>
            <a:off x="11320333" y="6241345"/>
            <a:ext cx="731600" cy="524800"/>
          </a:xfrm>
          <a:prstGeom prst="rect">
            <a:avLst/>
          </a:prstGeom>
        </p:spPr>
        <p:txBody>
          <a:bodyPr wrap="square" lIns="91425" tIns="91425" rIns="91425" bIns="91425" anchor="ctr" anchorCtr="0">
            <a:noAutofit/>
          </a:bodyPr>
          <a:lstStyle/>
          <a:p>
            <a:fld id="{00000000-1234-1234-1234-123412341234}" type="slidenum">
              <a:rPr lang="en" smtClean="0">
                <a:solidFill>
                  <a:schemeClr val="lt1"/>
                </a:solidFill>
              </a:rPr>
              <a:pPr/>
              <a:t>‹#›</a:t>
            </a:fld>
            <a:endParaRPr lang="en">
              <a:solidFill>
                <a:schemeClr val="lt1"/>
              </a:solidFill>
            </a:endParaRPr>
          </a:p>
        </p:txBody>
      </p:sp>
    </p:spTree>
    <p:extLst>
      <p:ext uri="{BB962C8B-B14F-4D97-AF65-F5344CB8AC3E}">
        <p14:creationId xmlns:p14="http://schemas.microsoft.com/office/powerpoint/2010/main" val="29840683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Section title and description">
    <p:spTree>
      <p:nvGrpSpPr>
        <p:cNvPr id="1" name="Shape 192"/>
        <p:cNvGrpSpPr/>
        <p:nvPr/>
      </p:nvGrpSpPr>
      <p:grpSpPr>
        <a:xfrm>
          <a:off x="0" y="0"/>
          <a:ext cx="0" cy="0"/>
          <a:chOff x="0" y="0"/>
          <a:chExt cx="0" cy="0"/>
        </a:xfrm>
      </p:grpSpPr>
      <p:sp>
        <p:nvSpPr>
          <p:cNvPr id="193" name="Shape 193"/>
          <p:cNvSpPr/>
          <p:nvPr/>
        </p:nvSpPr>
        <p:spPr>
          <a:xfrm>
            <a:off x="6096000" y="-33"/>
            <a:ext cx="6096000" cy="6858000"/>
          </a:xfrm>
          <a:prstGeom prst="rect">
            <a:avLst/>
          </a:prstGeom>
          <a:solidFill>
            <a:schemeClr val="dk1"/>
          </a:solidFill>
          <a:ln>
            <a:noFill/>
          </a:ln>
        </p:spPr>
        <p:txBody>
          <a:bodyPr wrap="square" lIns="121900" tIns="121900" rIns="121900" bIns="121900" anchor="ctr" anchorCtr="0">
            <a:noAutofit/>
          </a:bodyPr>
          <a:lstStyle/>
          <a:p>
            <a:pPr marL="0" lvl="0" indent="0">
              <a:spcBef>
                <a:spcPts val="0"/>
              </a:spcBef>
              <a:buNone/>
            </a:pPr>
            <a:endParaRPr sz="2400"/>
          </a:p>
        </p:txBody>
      </p:sp>
      <p:cxnSp>
        <p:nvCxnSpPr>
          <p:cNvPr id="194" name="Shape 194"/>
          <p:cNvCxnSpPr/>
          <p:nvPr/>
        </p:nvCxnSpPr>
        <p:spPr>
          <a:xfrm>
            <a:off x="6706233" y="5994000"/>
            <a:ext cx="624400" cy="0"/>
          </a:xfrm>
          <a:prstGeom prst="straightConnector1">
            <a:avLst/>
          </a:prstGeom>
          <a:noFill/>
          <a:ln w="19050" cap="flat" cmpd="sng">
            <a:solidFill>
              <a:schemeClr val="lt1"/>
            </a:solidFill>
            <a:prstDash val="solid"/>
            <a:round/>
            <a:headEnd type="none" w="med" len="med"/>
            <a:tailEnd type="none" w="med" len="med"/>
          </a:ln>
        </p:spPr>
      </p:cxnSp>
      <p:sp>
        <p:nvSpPr>
          <p:cNvPr id="195" name="Shape 195"/>
          <p:cNvSpPr txBox="1">
            <a:spLocks noGrp="1"/>
          </p:cNvSpPr>
          <p:nvPr>
            <p:ph type="title"/>
          </p:nvPr>
        </p:nvSpPr>
        <p:spPr>
          <a:xfrm>
            <a:off x="354000" y="1477267"/>
            <a:ext cx="5393600" cy="2244800"/>
          </a:xfrm>
          <a:prstGeom prst="rect">
            <a:avLst/>
          </a:prstGeom>
        </p:spPr>
        <p:txBody>
          <a:bodyPr wrap="square" lIns="91425" tIns="91425" rIns="91425" bIns="91425" anchor="b" anchorCtr="0"/>
          <a:lstStyle>
            <a:lvl1pPr lvl="0" algn="ctr" rtl="0">
              <a:spcBef>
                <a:spcPts val="0"/>
              </a:spcBef>
              <a:buSzPts val="4200"/>
              <a:buNone/>
              <a:defRPr sz="5600"/>
            </a:lvl1pPr>
            <a:lvl2pPr lvl="1" algn="ctr" rtl="0">
              <a:spcBef>
                <a:spcPts val="0"/>
              </a:spcBef>
              <a:buSzPts val="4200"/>
              <a:buNone/>
              <a:defRPr sz="5600"/>
            </a:lvl2pPr>
            <a:lvl3pPr lvl="2" algn="ctr" rtl="0">
              <a:spcBef>
                <a:spcPts val="0"/>
              </a:spcBef>
              <a:buSzPts val="4200"/>
              <a:buNone/>
              <a:defRPr sz="5600"/>
            </a:lvl3pPr>
            <a:lvl4pPr lvl="3" algn="ctr" rtl="0">
              <a:spcBef>
                <a:spcPts val="0"/>
              </a:spcBef>
              <a:buSzPts val="4200"/>
              <a:buNone/>
              <a:defRPr sz="5600"/>
            </a:lvl4pPr>
            <a:lvl5pPr lvl="4" algn="ctr" rtl="0">
              <a:spcBef>
                <a:spcPts val="0"/>
              </a:spcBef>
              <a:buSzPts val="4200"/>
              <a:buNone/>
              <a:defRPr sz="5600"/>
            </a:lvl5pPr>
            <a:lvl6pPr lvl="5" algn="ctr" rtl="0">
              <a:spcBef>
                <a:spcPts val="0"/>
              </a:spcBef>
              <a:buSzPts val="4200"/>
              <a:buNone/>
              <a:defRPr sz="5600"/>
            </a:lvl6pPr>
            <a:lvl7pPr lvl="6" algn="ctr" rtl="0">
              <a:spcBef>
                <a:spcPts val="0"/>
              </a:spcBef>
              <a:buSzPts val="4200"/>
              <a:buNone/>
              <a:defRPr sz="5600"/>
            </a:lvl7pPr>
            <a:lvl8pPr lvl="7" algn="ctr" rtl="0">
              <a:spcBef>
                <a:spcPts val="0"/>
              </a:spcBef>
              <a:buSzPts val="4200"/>
              <a:buNone/>
              <a:defRPr sz="5600"/>
            </a:lvl8pPr>
            <a:lvl9pPr lvl="8" algn="ctr" rtl="0">
              <a:spcBef>
                <a:spcPts val="0"/>
              </a:spcBef>
              <a:buSzPts val="4200"/>
              <a:buNone/>
              <a:defRPr sz="5600"/>
            </a:lvl9pPr>
          </a:lstStyle>
          <a:p>
            <a:endParaRPr/>
          </a:p>
        </p:txBody>
      </p:sp>
      <p:sp>
        <p:nvSpPr>
          <p:cNvPr id="196" name="Shape 196"/>
          <p:cNvSpPr txBox="1">
            <a:spLocks noGrp="1"/>
          </p:cNvSpPr>
          <p:nvPr>
            <p:ph type="subTitle" idx="1"/>
          </p:nvPr>
        </p:nvSpPr>
        <p:spPr>
          <a:xfrm>
            <a:off x="354000" y="3793601"/>
            <a:ext cx="5393600" cy="1794000"/>
          </a:xfrm>
          <a:prstGeom prst="rect">
            <a:avLst/>
          </a:prstGeom>
        </p:spPr>
        <p:txBody>
          <a:bodyPr wrap="square" lIns="91425" tIns="91425" rIns="91425" bIns="91425" anchor="t" anchorCtr="0"/>
          <a:lstStyle>
            <a:lvl1pPr lvl="0" algn="ctr" rtl="0">
              <a:lnSpc>
                <a:spcPct val="100000"/>
              </a:lnSpc>
              <a:spcBef>
                <a:spcPts val="0"/>
              </a:spcBef>
              <a:spcAft>
                <a:spcPts val="0"/>
              </a:spcAft>
              <a:buSzPts val="2100"/>
              <a:buNone/>
              <a:defRPr sz="2800"/>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None/>
              <a:defRPr sz="2800"/>
            </a:lvl4pPr>
            <a:lvl5pPr lvl="4" algn="ctr" rtl="0">
              <a:lnSpc>
                <a:spcPct val="100000"/>
              </a:lnSpc>
              <a:spcBef>
                <a:spcPts val="0"/>
              </a:spcBef>
              <a:spcAft>
                <a:spcPts val="0"/>
              </a:spcAft>
              <a:buSzPts val="2100"/>
              <a:buNone/>
              <a:defRPr sz="2800"/>
            </a:lvl5pPr>
            <a:lvl6pPr lvl="5" algn="ctr" rtl="0">
              <a:lnSpc>
                <a:spcPct val="100000"/>
              </a:lnSpc>
              <a:spcBef>
                <a:spcPts val="0"/>
              </a:spcBef>
              <a:spcAft>
                <a:spcPts val="0"/>
              </a:spcAft>
              <a:buSzPts val="2100"/>
              <a:buNone/>
              <a:defRPr sz="2800"/>
            </a:lvl6pPr>
            <a:lvl7pPr lvl="6" algn="ctr" rtl="0">
              <a:lnSpc>
                <a:spcPct val="100000"/>
              </a:lnSpc>
              <a:spcBef>
                <a:spcPts val="0"/>
              </a:spcBef>
              <a:spcAft>
                <a:spcPts val="0"/>
              </a:spcAft>
              <a:buSzPts val="2100"/>
              <a:buNone/>
              <a:defRPr sz="2800"/>
            </a:lvl7pPr>
            <a:lvl8pPr lvl="7" algn="ctr" rtl="0">
              <a:lnSpc>
                <a:spcPct val="100000"/>
              </a:lnSpc>
              <a:spcBef>
                <a:spcPts val="0"/>
              </a:spcBef>
              <a:spcAft>
                <a:spcPts val="0"/>
              </a:spcAft>
              <a:buSzPts val="2100"/>
              <a:buNone/>
              <a:defRPr sz="2800"/>
            </a:lvl8pPr>
            <a:lvl9pPr lvl="8" algn="ctr" rtl="0">
              <a:lnSpc>
                <a:spcPct val="100000"/>
              </a:lnSpc>
              <a:spcBef>
                <a:spcPts val="0"/>
              </a:spcBef>
              <a:spcAft>
                <a:spcPts val="0"/>
              </a:spcAft>
              <a:buSzPts val="2100"/>
              <a:buNone/>
              <a:defRPr sz="2800"/>
            </a:lvl9pPr>
          </a:lstStyle>
          <a:p>
            <a:endParaRPr/>
          </a:p>
        </p:txBody>
      </p:sp>
      <p:sp>
        <p:nvSpPr>
          <p:cNvPr id="197" name="Shape 197"/>
          <p:cNvSpPr txBox="1">
            <a:spLocks noGrp="1"/>
          </p:cNvSpPr>
          <p:nvPr>
            <p:ph type="body" idx="2"/>
          </p:nvPr>
        </p:nvSpPr>
        <p:spPr>
          <a:xfrm>
            <a:off x="6586000" y="965600"/>
            <a:ext cx="5116000" cy="4926800"/>
          </a:xfrm>
          <a:prstGeom prst="rect">
            <a:avLst/>
          </a:prstGeom>
        </p:spPr>
        <p:txBody>
          <a:bodyPr wrap="square" lIns="91425" tIns="91425" rIns="91425" bIns="91425" anchor="ctr" anchorCtr="0"/>
          <a:lstStyle>
            <a:lvl1pPr lvl="0" rtl="0">
              <a:spcBef>
                <a:spcPts val="0"/>
              </a:spcBef>
              <a:buClr>
                <a:schemeClr val="lt1"/>
              </a:buClr>
              <a:buSzPts val="1800"/>
              <a:buChar char="●"/>
              <a:defRPr>
                <a:solidFill>
                  <a:schemeClr val="lt1"/>
                </a:solidFill>
              </a:defRPr>
            </a:lvl1pPr>
            <a:lvl2pPr lvl="1" rtl="0">
              <a:spcBef>
                <a:spcPts val="0"/>
              </a:spcBef>
              <a:buClr>
                <a:schemeClr val="lt1"/>
              </a:buClr>
              <a:buSzPts val="1400"/>
              <a:buChar char="○"/>
              <a:defRPr>
                <a:solidFill>
                  <a:schemeClr val="lt1"/>
                </a:solidFill>
              </a:defRPr>
            </a:lvl2pPr>
            <a:lvl3pPr lvl="2" rtl="0">
              <a:spcBef>
                <a:spcPts val="0"/>
              </a:spcBef>
              <a:buClr>
                <a:schemeClr val="lt1"/>
              </a:buClr>
              <a:buSzPts val="1400"/>
              <a:buChar char="■"/>
              <a:defRPr>
                <a:solidFill>
                  <a:schemeClr val="lt1"/>
                </a:solidFill>
              </a:defRPr>
            </a:lvl3pPr>
            <a:lvl4pPr lvl="3" rtl="0">
              <a:spcBef>
                <a:spcPts val="0"/>
              </a:spcBef>
              <a:buClr>
                <a:schemeClr val="lt1"/>
              </a:buClr>
              <a:buSzPts val="1400"/>
              <a:buChar char="●"/>
              <a:defRPr>
                <a:solidFill>
                  <a:schemeClr val="lt1"/>
                </a:solidFill>
              </a:defRPr>
            </a:lvl4pPr>
            <a:lvl5pPr lvl="4" rtl="0">
              <a:spcBef>
                <a:spcPts val="0"/>
              </a:spcBef>
              <a:buClr>
                <a:schemeClr val="lt1"/>
              </a:buClr>
              <a:buSzPts val="1400"/>
              <a:buChar char="○"/>
              <a:defRPr>
                <a:solidFill>
                  <a:schemeClr val="lt1"/>
                </a:solidFill>
              </a:defRPr>
            </a:lvl5pPr>
            <a:lvl6pPr lvl="5" rtl="0">
              <a:spcBef>
                <a:spcPts val="0"/>
              </a:spcBef>
              <a:buClr>
                <a:schemeClr val="lt1"/>
              </a:buClr>
              <a:buSzPts val="1400"/>
              <a:buChar char="■"/>
              <a:defRPr>
                <a:solidFill>
                  <a:schemeClr val="lt1"/>
                </a:solidFill>
              </a:defRPr>
            </a:lvl6pPr>
            <a:lvl7pPr lvl="6" rtl="0">
              <a:spcBef>
                <a:spcPts val="0"/>
              </a:spcBef>
              <a:buClr>
                <a:schemeClr val="lt1"/>
              </a:buClr>
              <a:buSzPts val="1400"/>
              <a:buChar char="●"/>
              <a:defRPr>
                <a:solidFill>
                  <a:schemeClr val="lt1"/>
                </a:solidFill>
              </a:defRPr>
            </a:lvl7pPr>
            <a:lvl8pPr lvl="7" rtl="0">
              <a:spcBef>
                <a:spcPts val="0"/>
              </a:spcBef>
              <a:buClr>
                <a:schemeClr val="lt1"/>
              </a:buClr>
              <a:buSzPts val="1400"/>
              <a:buChar char="○"/>
              <a:defRPr>
                <a:solidFill>
                  <a:schemeClr val="lt1"/>
                </a:solidFill>
              </a:defRPr>
            </a:lvl8pPr>
            <a:lvl9pPr lvl="8" rtl="0">
              <a:spcBef>
                <a:spcPts val="0"/>
              </a:spcBef>
              <a:buClr>
                <a:schemeClr val="lt1"/>
              </a:buClr>
              <a:buSzPts val="1400"/>
              <a:buChar char="■"/>
              <a:defRPr>
                <a:solidFill>
                  <a:schemeClr val="lt1"/>
                </a:solidFill>
              </a:defRPr>
            </a:lvl9pPr>
          </a:lstStyle>
          <a:p>
            <a:endParaRPr/>
          </a:p>
        </p:txBody>
      </p:sp>
      <p:sp>
        <p:nvSpPr>
          <p:cNvPr id="198" name="Shape 198"/>
          <p:cNvSpPr txBox="1">
            <a:spLocks noGrp="1"/>
          </p:cNvSpPr>
          <p:nvPr>
            <p:ph type="sldNum" idx="12"/>
          </p:nvPr>
        </p:nvSpPr>
        <p:spPr>
          <a:xfrm>
            <a:off x="11320333" y="6241345"/>
            <a:ext cx="731600" cy="524800"/>
          </a:xfrm>
          <a:prstGeom prst="rect">
            <a:avLst/>
          </a:prstGeom>
        </p:spPr>
        <p:txBody>
          <a:bodyPr wrap="square" lIns="91425" tIns="91425" rIns="91425" bIns="91425" anchor="ctr" anchorCtr="0">
            <a:noAutofit/>
          </a:bodyPr>
          <a:lstStyle/>
          <a:p>
            <a:fld id="{00000000-1234-1234-1234-123412341234}" type="slidenum">
              <a:rPr lang="en" smtClean="0">
                <a:solidFill>
                  <a:schemeClr val="lt1"/>
                </a:solidFill>
              </a:rPr>
              <a:pPr/>
              <a:t>‹#›</a:t>
            </a:fld>
            <a:endParaRPr lang="en">
              <a:solidFill>
                <a:schemeClr val="lt1"/>
              </a:solidFill>
            </a:endParaRPr>
          </a:p>
        </p:txBody>
      </p:sp>
    </p:spTree>
    <p:extLst>
      <p:ext uri="{BB962C8B-B14F-4D97-AF65-F5344CB8AC3E}">
        <p14:creationId xmlns:p14="http://schemas.microsoft.com/office/powerpoint/2010/main" val="17834884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Caption">
    <p:spTree>
      <p:nvGrpSpPr>
        <p:cNvPr id="1" name="Shape 199"/>
        <p:cNvGrpSpPr/>
        <p:nvPr/>
      </p:nvGrpSpPr>
      <p:grpSpPr>
        <a:xfrm>
          <a:off x="0" y="0"/>
          <a:ext cx="0" cy="0"/>
          <a:chOff x="0" y="0"/>
          <a:chExt cx="0" cy="0"/>
        </a:xfrm>
      </p:grpSpPr>
      <p:sp>
        <p:nvSpPr>
          <p:cNvPr id="200" name="Shape 200"/>
          <p:cNvSpPr txBox="1">
            <a:spLocks noGrp="1"/>
          </p:cNvSpPr>
          <p:nvPr>
            <p:ph type="body" idx="1"/>
          </p:nvPr>
        </p:nvSpPr>
        <p:spPr>
          <a:xfrm>
            <a:off x="426000" y="5640767"/>
            <a:ext cx="7998400" cy="798400"/>
          </a:xfrm>
          <a:prstGeom prst="rect">
            <a:avLst/>
          </a:prstGeom>
        </p:spPr>
        <p:txBody>
          <a:bodyPr wrap="square" lIns="91425" tIns="91425" rIns="91425" bIns="91425" anchor="ctr" anchorCtr="0"/>
          <a:lstStyle>
            <a:lvl1pPr lvl="0" rtl="0">
              <a:lnSpc>
                <a:spcPct val="100000"/>
              </a:lnSpc>
              <a:spcBef>
                <a:spcPts val="0"/>
              </a:spcBef>
              <a:spcAft>
                <a:spcPts val="0"/>
              </a:spcAft>
              <a:buSzPts val="1800"/>
              <a:buNone/>
              <a:defRPr/>
            </a:lvl1pPr>
          </a:lstStyle>
          <a:p>
            <a:endParaRPr/>
          </a:p>
        </p:txBody>
      </p:sp>
      <p:sp>
        <p:nvSpPr>
          <p:cNvPr id="201" name="Shape 201"/>
          <p:cNvSpPr txBox="1">
            <a:spLocks noGrp="1"/>
          </p:cNvSpPr>
          <p:nvPr>
            <p:ph type="sldNum" idx="12"/>
          </p:nvPr>
        </p:nvSpPr>
        <p:spPr>
          <a:xfrm>
            <a:off x="11320333" y="6241345"/>
            <a:ext cx="731600" cy="524800"/>
          </a:xfrm>
          <a:prstGeom prst="rect">
            <a:avLst/>
          </a:prstGeom>
        </p:spPr>
        <p:txBody>
          <a:bodyPr wrap="square" lIns="91425" tIns="91425" rIns="91425" bIns="91425" anchor="ctr" anchorCtr="0">
            <a:noAutofit/>
          </a:bodyPr>
          <a:lstStyle/>
          <a:p>
            <a:fld id="{00000000-1234-1234-1234-123412341234}" type="slidenum">
              <a:rPr lang="en" smtClean="0"/>
              <a:pPr/>
              <a:t>‹#›</a:t>
            </a:fld>
            <a:endParaRPr lang="en"/>
          </a:p>
        </p:txBody>
      </p:sp>
    </p:spTree>
    <p:extLst>
      <p:ext uri="{BB962C8B-B14F-4D97-AF65-F5344CB8AC3E}">
        <p14:creationId xmlns:p14="http://schemas.microsoft.com/office/powerpoint/2010/main" val="41034731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Big number">
    <p:spTree>
      <p:nvGrpSpPr>
        <p:cNvPr id="1" name="Shape 202"/>
        <p:cNvGrpSpPr/>
        <p:nvPr/>
      </p:nvGrpSpPr>
      <p:grpSpPr>
        <a:xfrm>
          <a:off x="0" y="0"/>
          <a:ext cx="0" cy="0"/>
          <a:chOff x="0" y="0"/>
          <a:chExt cx="0" cy="0"/>
        </a:xfrm>
      </p:grpSpPr>
      <p:sp>
        <p:nvSpPr>
          <p:cNvPr id="203" name="Shape 203"/>
          <p:cNvSpPr/>
          <p:nvPr/>
        </p:nvSpPr>
        <p:spPr>
          <a:xfrm>
            <a:off x="0" y="6727600"/>
            <a:ext cx="12192000" cy="130400"/>
          </a:xfrm>
          <a:prstGeom prst="rect">
            <a:avLst/>
          </a:prstGeom>
          <a:solidFill>
            <a:schemeClr val="dk1"/>
          </a:solidFill>
          <a:ln>
            <a:noFill/>
          </a:ln>
        </p:spPr>
        <p:txBody>
          <a:bodyPr wrap="square" lIns="121900" tIns="121900" rIns="121900" bIns="121900" anchor="ctr" anchorCtr="0">
            <a:noAutofit/>
          </a:bodyPr>
          <a:lstStyle/>
          <a:p>
            <a:pPr marL="0" lvl="0" indent="0">
              <a:spcBef>
                <a:spcPts val="0"/>
              </a:spcBef>
              <a:buNone/>
            </a:pPr>
            <a:endParaRPr sz="2400"/>
          </a:p>
        </p:txBody>
      </p:sp>
      <p:sp>
        <p:nvSpPr>
          <p:cNvPr id="204" name="Shape 204"/>
          <p:cNvSpPr txBox="1">
            <a:spLocks noGrp="1"/>
          </p:cNvSpPr>
          <p:nvPr>
            <p:ph type="title"/>
          </p:nvPr>
        </p:nvSpPr>
        <p:spPr>
          <a:xfrm>
            <a:off x="415600" y="1644133"/>
            <a:ext cx="11360800" cy="2146800"/>
          </a:xfrm>
          <a:prstGeom prst="rect">
            <a:avLst/>
          </a:prstGeom>
        </p:spPr>
        <p:txBody>
          <a:bodyPr wrap="square" lIns="91425" tIns="91425" rIns="91425" bIns="91425" anchor="b" anchorCtr="0"/>
          <a:lstStyle>
            <a:lvl1pPr lvl="0" algn="ctr" rtl="0">
              <a:spcBef>
                <a:spcPts val="0"/>
              </a:spcBef>
              <a:buSzPts val="10000"/>
              <a:buFont typeface="Lato"/>
              <a:buNone/>
              <a:defRPr sz="13333">
                <a:latin typeface="Lato"/>
                <a:ea typeface="Lato"/>
                <a:cs typeface="Lato"/>
                <a:sym typeface="Lato"/>
              </a:defRPr>
            </a:lvl1pPr>
            <a:lvl2pPr lvl="1" algn="ctr" rtl="0">
              <a:spcBef>
                <a:spcPts val="0"/>
              </a:spcBef>
              <a:buSzPts val="10000"/>
              <a:buFont typeface="Lato"/>
              <a:buNone/>
              <a:defRPr sz="13333">
                <a:latin typeface="Lato"/>
                <a:ea typeface="Lato"/>
                <a:cs typeface="Lato"/>
                <a:sym typeface="Lato"/>
              </a:defRPr>
            </a:lvl2pPr>
            <a:lvl3pPr lvl="2" algn="ctr" rtl="0">
              <a:spcBef>
                <a:spcPts val="0"/>
              </a:spcBef>
              <a:buSzPts val="10000"/>
              <a:buFont typeface="Lato"/>
              <a:buNone/>
              <a:defRPr sz="13333">
                <a:latin typeface="Lato"/>
                <a:ea typeface="Lato"/>
                <a:cs typeface="Lato"/>
                <a:sym typeface="Lato"/>
              </a:defRPr>
            </a:lvl3pPr>
            <a:lvl4pPr lvl="3" algn="ctr" rtl="0">
              <a:spcBef>
                <a:spcPts val="0"/>
              </a:spcBef>
              <a:buSzPts val="10000"/>
              <a:buFont typeface="Lato"/>
              <a:buNone/>
              <a:defRPr sz="13333">
                <a:latin typeface="Lato"/>
                <a:ea typeface="Lato"/>
                <a:cs typeface="Lato"/>
                <a:sym typeface="Lato"/>
              </a:defRPr>
            </a:lvl4pPr>
            <a:lvl5pPr lvl="4" algn="ctr" rtl="0">
              <a:spcBef>
                <a:spcPts val="0"/>
              </a:spcBef>
              <a:buSzPts val="10000"/>
              <a:buFont typeface="Lato"/>
              <a:buNone/>
              <a:defRPr sz="13333">
                <a:latin typeface="Lato"/>
                <a:ea typeface="Lato"/>
                <a:cs typeface="Lato"/>
                <a:sym typeface="Lato"/>
              </a:defRPr>
            </a:lvl5pPr>
            <a:lvl6pPr lvl="5" algn="ctr" rtl="0">
              <a:spcBef>
                <a:spcPts val="0"/>
              </a:spcBef>
              <a:buSzPts val="10000"/>
              <a:buFont typeface="Lato"/>
              <a:buNone/>
              <a:defRPr sz="13333">
                <a:latin typeface="Lato"/>
                <a:ea typeface="Lato"/>
                <a:cs typeface="Lato"/>
                <a:sym typeface="Lato"/>
              </a:defRPr>
            </a:lvl6pPr>
            <a:lvl7pPr lvl="6" algn="ctr" rtl="0">
              <a:spcBef>
                <a:spcPts val="0"/>
              </a:spcBef>
              <a:buSzPts val="10000"/>
              <a:buFont typeface="Lato"/>
              <a:buNone/>
              <a:defRPr sz="13333">
                <a:latin typeface="Lato"/>
                <a:ea typeface="Lato"/>
                <a:cs typeface="Lato"/>
                <a:sym typeface="Lato"/>
              </a:defRPr>
            </a:lvl7pPr>
            <a:lvl8pPr lvl="7" algn="ctr" rtl="0">
              <a:spcBef>
                <a:spcPts val="0"/>
              </a:spcBef>
              <a:buSzPts val="10000"/>
              <a:buFont typeface="Lato"/>
              <a:buNone/>
              <a:defRPr sz="13333">
                <a:latin typeface="Lato"/>
                <a:ea typeface="Lato"/>
                <a:cs typeface="Lato"/>
                <a:sym typeface="Lato"/>
              </a:defRPr>
            </a:lvl8pPr>
            <a:lvl9pPr lvl="8" algn="ctr" rtl="0">
              <a:spcBef>
                <a:spcPts val="0"/>
              </a:spcBef>
              <a:buSzPts val="10000"/>
              <a:buFont typeface="Lato"/>
              <a:buNone/>
              <a:defRPr sz="13333">
                <a:latin typeface="Lato"/>
                <a:ea typeface="Lato"/>
                <a:cs typeface="Lato"/>
                <a:sym typeface="Lato"/>
              </a:defRPr>
            </a:lvl9pPr>
          </a:lstStyle>
          <a:p>
            <a:endParaRPr/>
          </a:p>
        </p:txBody>
      </p:sp>
      <p:sp>
        <p:nvSpPr>
          <p:cNvPr id="205" name="Shape 205"/>
          <p:cNvSpPr txBox="1">
            <a:spLocks noGrp="1"/>
          </p:cNvSpPr>
          <p:nvPr>
            <p:ph type="body" idx="1"/>
          </p:nvPr>
        </p:nvSpPr>
        <p:spPr>
          <a:xfrm>
            <a:off x="415600" y="3892600"/>
            <a:ext cx="11360800" cy="1428800"/>
          </a:xfrm>
          <a:prstGeom prst="rect">
            <a:avLst/>
          </a:prstGeom>
        </p:spPr>
        <p:txBody>
          <a:bodyPr wrap="square" lIns="91425" tIns="91425" rIns="91425" bIns="91425" anchor="t" anchorCtr="0"/>
          <a:lstStyle>
            <a:lvl1pPr lvl="0" algn="ctr" rtl="0">
              <a:spcBef>
                <a:spcPts val="0"/>
              </a:spcBef>
              <a:buSzPts val="1800"/>
              <a:buChar char="●"/>
              <a:defRPr/>
            </a:lvl1pPr>
            <a:lvl2pPr lvl="1" algn="ctr" rtl="0">
              <a:spcBef>
                <a:spcPts val="0"/>
              </a:spcBef>
              <a:buSzPts val="1400"/>
              <a:buChar char="○"/>
              <a:defRPr/>
            </a:lvl2pPr>
            <a:lvl3pPr lvl="2" algn="ctr" rtl="0">
              <a:spcBef>
                <a:spcPts val="0"/>
              </a:spcBef>
              <a:buSzPts val="1400"/>
              <a:buChar char="■"/>
              <a:defRPr/>
            </a:lvl3pPr>
            <a:lvl4pPr lvl="3" algn="ctr" rtl="0">
              <a:spcBef>
                <a:spcPts val="0"/>
              </a:spcBef>
              <a:buSzPts val="1400"/>
              <a:buChar char="●"/>
              <a:defRPr/>
            </a:lvl4pPr>
            <a:lvl5pPr lvl="4" algn="ctr" rtl="0">
              <a:spcBef>
                <a:spcPts val="0"/>
              </a:spcBef>
              <a:buSzPts val="1400"/>
              <a:buChar char="○"/>
              <a:defRPr/>
            </a:lvl5pPr>
            <a:lvl6pPr lvl="5" algn="ctr" rtl="0">
              <a:spcBef>
                <a:spcPts val="0"/>
              </a:spcBef>
              <a:buSzPts val="1400"/>
              <a:buChar char="■"/>
              <a:defRPr/>
            </a:lvl6pPr>
            <a:lvl7pPr lvl="6" algn="ctr" rtl="0">
              <a:spcBef>
                <a:spcPts val="0"/>
              </a:spcBef>
              <a:buSzPts val="1400"/>
              <a:buChar char="●"/>
              <a:defRPr/>
            </a:lvl7pPr>
            <a:lvl8pPr lvl="7" algn="ctr" rtl="0">
              <a:spcBef>
                <a:spcPts val="0"/>
              </a:spcBef>
              <a:buSzPts val="1400"/>
              <a:buChar char="○"/>
              <a:defRPr/>
            </a:lvl8pPr>
            <a:lvl9pPr lvl="8" algn="ctr" rtl="0">
              <a:spcBef>
                <a:spcPts val="0"/>
              </a:spcBef>
              <a:buSzPts val="1400"/>
              <a:buChar char="■"/>
              <a:defRPr/>
            </a:lvl9pPr>
          </a:lstStyle>
          <a:p>
            <a:endParaRPr/>
          </a:p>
        </p:txBody>
      </p:sp>
      <p:sp>
        <p:nvSpPr>
          <p:cNvPr id="206" name="Shape 206"/>
          <p:cNvSpPr txBox="1">
            <a:spLocks noGrp="1"/>
          </p:cNvSpPr>
          <p:nvPr>
            <p:ph type="sldNum" idx="12"/>
          </p:nvPr>
        </p:nvSpPr>
        <p:spPr>
          <a:xfrm>
            <a:off x="11320333" y="6241345"/>
            <a:ext cx="731600" cy="524800"/>
          </a:xfrm>
          <a:prstGeom prst="rect">
            <a:avLst/>
          </a:prstGeom>
        </p:spPr>
        <p:txBody>
          <a:bodyPr wrap="square" lIns="91425" tIns="91425" rIns="91425" bIns="91425" anchor="ctr" anchorCtr="0">
            <a:noAutofit/>
          </a:bodyPr>
          <a:lstStyle/>
          <a:p>
            <a:fld id="{00000000-1234-1234-1234-123412341234}" type="slidenum">
              <a:rPr lang="en" smtClean="0"/>
              <a:pPr/>
              <a:t>‹#›</a:t>
            </a:fld>
            <a:endParaRPr lang="en"/>
          </a:p>
        </p:txBody>
      </p:sp>
    </p:spTree>
    <p:extLst>
      <p:ext uri="{BB962C8B-B14F-4D97-AF65-F5344CB8AC3E}">
        <p14:creationId xmlns:p14="http://schemas.microsoft.com/office/powerpoint/2010/main" val="44323962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207"/>
        <p:cNvGrpSpPr/>
        <p:nvPr/>
      </p:nvGrpSpPr>
      <p:grpSpPr>
        <a:xfrm>
          <a:off x="0" y="0"/>
          <a:ext cx="0" cy="0"/>
          <a:chOff x="0" y="0"/>
          <a:chExt cx="0" cy="0"/>
        </a:xfrm>
      </p:grpSpPr>
      <p:sp>
        <p:nvSpPr>
          <p:cNvPr id="208" name="Shape 208"/>
          <p:cNvSpPr txBox="1">
            <a:spLocks noGrp="1"/>
          </p:cNvSpPr>
          <p:nvPr>
            <p:ph type="sldNum" idx="12"/>
          </p:nvPr>
        </p:nvSpPr>
        <p:spPr>
          <a:xfrm>
            <a:off x="11320333" y="6241345"/>
            <a:ext cx="731600" cy="524800"/>
          </a:xfrm>
          <a:prstGeom prst="rect">
            <a:avLst/>
          </a:prstGeom>
        </p:spPr>
        <p:txBody>
          <a:bodyPr wrap="square" lIns="91425" tIns="91425" rIns="91425" bIns="91425" anchor="ctr" anchorCtr="0">
            <a:noAutofit/>
          </a:bodyPr>
          <a:lstStyle/>
          <a:p>
            <a:fld id="{00000000-1234-1234-1234-123412341234}" type="slidenum">
              <a:rPr lang="en" smtClean="0"/>
              <a:pPr/>
              <a:t>‹#›</a:t>
            </a:fld>
            <a:endParaRPr lang="en"/>
          </a:p>
        </p:txBody>
      </p:sp>
    </p:spTree>
    <p:extLst>
      <p:ext uri="{BB962C8B-B14F-4D97-AF65-F5344CB8AC3E}">
        <p14:creationId xmlns:p14="http://schemas.microsoft.com/office/powerpoint/2010/main" val="9850806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D4C1253-79E1-4482-8AE0-E5EF204D1FB2}" type="slidenum">
              <a:rPr lang="en-US"/>
              <a:pPr/>
              <a:t>‹#›</a:t>
            </a:fld>
            <a:endParaRPr lang="en-US"/>
          </a:p>
        </p:txBody>
      </p:sp>
    </p:spTree>
    <p:extLst>
      <p:ext uri="{BB962C8B-B14F-4D97-AF65-F5344CB8AC3E}">
        <p14:creationId xmlns:p14="http://schemas.microsoft.com/office/powerpoint/2010/main" val="40197399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1793D34-ECE8-4DF1-8743-942E7F6136C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86EB45C-5EAD-4B6E-81AF-2E4AA75E944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D4620F-9A41-4855-A23E-18AEAB2E72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36FD12-813B-4F40-B9B1-0E7869EEA5D0}" type="datetimeFigureOut">
              <a:rPr lang="en-US" smtClean="0"/>
              <a:t>3/22/2021</a:t>
            </a:fld>
            <a:endParaRPr lang="en-US"/>
          </a:p>
        </p:txBody>
      </p:sp>
      <p:sp>
        <p:nvSpPr>
          <p:cNvPr id="5" name="Footer Placeholder 4">
            <a:extLst>
              <a:ext uri="{FF2B5EF4-FFF2-40B4-BE49-F238E27FC236}">
                <a16:creationId xmlns:a16="http://schemas.microsoft.com/office/drawing/2014/main" id="{FFE932C0-3F9C-46FB-999A-91B158D02E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FECCF41-765F-4E76-99A5-27D5FC660D8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B17C7B-8E45-4E31-9D00-E6409EBD7924}" type="slidenum">
              <a:rPr lang="en-US" smtClean="0"/>
              <a:t>‹#›</a:t>
            </a:fld>
            <a:endParaRPr lang="en-US"/>
          </a:p>
        </p:txBody>
      </p:sp>
    </p:spTree>
    <p:extLst>
      <p:ext uri="{BB962C8B-B14F-4D97-AF65-F5344CB8AC3E}">
        <p14:creationId xmlns:p14="http://schemas.microsoft.com/office/powerpoint/2010/main" val="17216590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9"/>
        <p:cNvGrpSpPr/>
        <p:nvPr/>
      </p:nvGrpSpPr>
      <p:grpSpPr>
        <a:xfrm>
          <a:off x="0" y="0"/>
          <a:ext cx="0" cy="0"/>
          <a:chOff x="0" y="0"/>
          <a:chExt cx="0" cy="0"/>
        </a:xfrm>
      </p:grpSpPr>
      <p:sp>
        <p:nvSpPr>
          <p:cNvPr id="160" name="Shape 160"/>
          <p:cNvSpPr txBox="1">
            <a:spLocks noGrp="1"/>
          </p:cNvSpPr>
          <p:nvPr>
            <p:ph type="title"/>
          </p:nvPr>
        </p:nvSpPr>
        <p:spPr>
          <a:xfrm>
            <a:off x="415600" y="521800"/>
            <a:ext cx="11360800" cy="834800"/>
          </a:xfrm>
          <a:prstGeom prst="rect">
            <a:avLst/>
          </a:prstGeom>
          <a:noFill/>
          <a:ln>
            <a:noFill/>
          </a:ln>
        </p:spPr>
        <p:txBody>
          <a:bodyPr wrap="square" lIns="91425" tIns="91425" rIns="91425" bIns="91425" anchor="t" anchorCtr="0"/>
          <a:lstStyle>
            <a:lvl1pPr lvl="0" rtl="0">
              <a:spcBef>
                <a:spcPts val="0"/>
              </a:spcBef>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1pPr>
            <a:lvl2pPr lvl="1" rtl="0">
              <a:spcBef>
                <a:spcPts val="0"/>
              </a:spcBef>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2pPr>
            <a:lvl3pPr lvl="2" rtl="0">
              <a:spcBef>
                <a:spcPts val="0"/>
              </a:spcBef>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3pPr>
            <a:lvl4pPr lvl="3" rtl="0">
              <a:spcBef>
                <a:spcPts val="0"/>
              </a:spcBef>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4pPr>
            <a:lvl5pPr lvl="4" rtl="0">
              <a:spcBef>
                <a:spcPts val="0"/>
              </a:spcBef>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5pPr>
            <a:lvl6pPr lvl="5" rtl="0">
              <a:spcBef>
                <a:spcPts val="0"/>
              </a:spcBef>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6pPr>
            <a:lvl7pPr lvl="6" rtl="0">
              <a:spcBef>
                <a:spcPts val="0"/>
              </a:spcBef>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7pPr>
            <a:lvl8pPr lvl="7" rtl="0">
              <a:spcBef>
                <a:spcPts val="0"/>
              </a:spcBef>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8pPr>
            <a:lvl9pPr lvl="8" rtl="0">
              <a:spcBef>
                <a:spcPts val="0"/>
              </a:spcBef>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9pPr>
          </a:lstStyle>
          <a:p>
            <a:endParaRPr/>
          </a:p>
        </p:txBody>
      </p:sp>
      <p:sp>
        <p:nvSpPr>
          <p:cNvPr id="161" name="Shape 161"/>
          <p:cNvSpPr txBox="1">
            <a:spLocks noGrp="1"/>
          </p:cNvSpPr>
          <p:nvPr>
            <p:ph type="body" idx="1"/>
          </p:nvPr>
        </p:nvSpPr>
        <p:spPr>
          <a:xfrm>
            <a:off x="415600" y="1536633"/>
            <a:ext cx="11360800" cy="4555200"/>
          </a:xfrm>
          <a:prstGeom prst="rect">
            <a:avLst/>
          </a:prstGeom>
          <a:noFill/>
          <a:ln>
            <a:noFill/>
          </a:ln>
        </p:spPr>
        <p:txBody>
          <a:bodyPr wrap="square" lIns="91425" tIns="91425" rIns="91425" bIns="91425" anchor="t" anchorCtr="0"/>
          <a:lstStyle>
            <a:lvl1pPr lvl="0" rtl="0">
              <a:lnSpc>
                <a:spcPct val="115000"/>
              </a:lnSpc>
              <a:spcBef>
                <a:spcPts val="0"/>
              </a:spcBef>
              <a:spcAft>
                <a:spcPts val="1600"/>
              </a:spcAft>
              <a:buClr>
                <a:schemeClr val="dk2"/>
              </a:buClr>
              <a:buSzPts val="1800"/>
              <a:buFont typeface="Lato"/>
              <a:buChar char="●"/>
              <a:defRPr sz="1800">
                <a:solidFill>
                  <a:schemeClr val="dk2"/>
                </a:solidFill>
                <a:latin typeface="Lato"/>
                <a:ea typeface="Lato"/>
                <a:cs typeface="Lato"/>
                <a:sym typeface="Lato"/>
              </a:defRPr>
            </a:lvl1pPr>
            <a:lvl2pPr lvl="1" rtl="0">
              <a:lnSpc>
                <a:spcPct val="115000"/>
              </a:lnSpc>
              <a:spcBef>
                <a:spcPts val="0"/>
              </a:spcBef>
              <a:spcAft>
                <a:spcPts val="1600"/>
              </a:spcAft>
              <a:buClr>
                <a:schemeClr val="dk2"/>
              </a:buClr>
              <a:buSzPts val="1400"/>
              <a:buFont typeface="Lato"/>
              <a:buChar char="○"/>
              <a:defRPr>
                <a:solidFill>
                  <a:schemeClr val="dk2"/>
                </a:solidFill>
                <a:latin typeface="Lato"/>
                <a:ea typeface="Lato"/>
                <a:cs typeface="Lato"/>
                <a:sym typeface="Lato"/>
              </a:defRPr>
            </a:lvl2pPr>
            <a:lvl3pPr lvl="2" rtl="0">
              <a:lnSpc>
                <a:spcPct val="115000"/>
              </a:lnSpc>
              <a:spcBef>
                <a:spcPts val="0"/>
              </a:spcBef>
              <a:spcAft>
                <a:spcPts val="1600"/>
              </a:spcAft>
              <a:buClr>
                <a:schemeClr val="dk2"/>
              </a:buClr>
              <a:buSzPts val="1400"/>
              <a:buFont typeface="Lato"/>
              <a:buChar char="■"/>
              <a:defRPr>
                <a:solidFill>
                  <a:schemeClr val="dk2"/>
                </a:solidFill>
                <a:latin typeface="Lato"/>
                <a:ea typeface="Lato"/>
                <a:cs typeface="Lato"/>
                <a:sym typeface="Lato"/>
              </a:defRPr>
            </a:lvl3pPr>
            <a:lvl4pPr lvl="3" rtl="0">
              <a:lnSpc>
                <a:spcPct val="115000"/>
              </a:lnSpc>
              <a:spcBef>
                <a:spcPts val="0"/>
              </a:spcBef>
              <a:spcAft>
                <a:spcPts val="1600"/>
              </a:spcAft>
              <a:buClr>
                <a:schemeClr val="dk2"/>
              </a:buClr>
              <a:buSzPts val="1400"/>
              <a:buFont typeface="Lato"/>
              <a:buChar char="●"/>
              <a:defRPr>
                <a:solidFill>
                  <a:schemeClr val="dk2"/>
                </a:solidFill>
                <a:latin typeface="Lato"/>
                <a:ea typeface="Lato"/>
                <a:cs typeface="Lato"/>
                <a:sym typeface="Lato"/>
              </a:defRPr>
            </a:lvl4pPr>
            <a:lvl5pPr lvl="4" rtl="0">
              <a:lnSpc>
                <a:spcPct val="115000"/>
              </a:lnSpc>
              <a:spcBef>
                <a:spcPts val="0"/>
              </a:spcBef>
              <a:spcAft>
                <a:spcPts val="1600"/>
              </a:spcAft>
              <a:buClr>
                <a:schemeClr val="dk2"/>
              </a:buClr>
              <a:buSzPts val="1400"/>
              <a:buFont typeface="Lato"/>
              <a:buChar char="○"/>
              <a:defRPr>
                <a:solidFill>
                  <a:schemeClr val="dk2"/>
                </a:solidFill>
                <a:latin typeface="Lato"/>
                <a:ea typeface="Lato"/>
                <a:cs typeface="Lato"/>
                <a:sym typeface="Lato"/>
              </a:defRPr>
            </a:lvl5pPr>
            <a:lvl6pPr lvl="5" rtl="0">
              <a:lnSpc>
                <a:spcPct val="115000"/>
              </a:lnSpc>
              <a:spcBef>
                <a:spcPts val="0"/>
              </a:spcBef>
              <a:spcAft>
                <a:spcPts val="1600"/>
              </a:spcAft>
              <a:buClr>
                <a:schemeClr val="dk2"/>
              </a:buClr>
              <a:buSzPts val="1400"/>
              <a:buFont typeface="Lato"/>
              <a:buChar char="■"/>
              <a:defRPr>
                <a:solidFill>
                  <a:schemeClr val="dk2"/>
                </a:solidFill>
                <a:latin typeface="Lato"/>
                <a:ea typeface="Lato"/>
                <a:cs typeface="Lato"/>
                <a:sym typeface="Lato"/>
              </a:defRPr>
            </a:lvl6pPr>
            <a:lvl7pPr lvl="6" rtl="0">
              <a:lnSpc>
                <a:spcPct val="115000"/>
              </a:lnSpc>
              <a:spcBef>
                <a:spcPts val="0"/>
              </a:spcBef>
              <a:spcAft>
                <a:spcPts val="1600"/>
              </a:spcAft>
              <a:buClr>
                <a:schemeClr val="dk2"/>
              </a:buClr>
              <a:buSzPts val="1400"/>
              <a:buFont typeface="Lato"/>
              <a:buChar char="●"/>
              <a:defRPr>
                <a:solidFill>
                  <a:schemeClr val="dk2"/>
                </a:solidFill>
                <a:latin typeface="Lato"/>
                <a:ea typeface="Lato"/>
                <a:cs typeface="Lato"/>
                <a:sym typeface="Lato"/>
              </a:defRPr>
            </a:lvl7pPr>
            <a:lvl8pPr lvl="7" rtl="0">
              <a:lnSpc>
                <a:spcPct val="115000"/>
              </a:lnSpc>
              <a:spcBef>
                <a:spcPts val="0"/>
              </a:spcBef>
              <a:spcAft>
                <a:spcPts val="1600"/>
              </a:spcAft>
              <a:buClr>
                <a:schemeClr val="dk2"/>
              </a:buClr>
              <a:buSzPts val="1400"/>
              <a:buFont typeface="Lato"/>
              <a:buChar char="○"/>
              <a:defRPr>
                <a:solidFill>
                  <a:schemeClr val="dk2"/>
                </a:solidFill>
                <a:latin typeface="Lato"/>
                <a:ea typeface="Lato"/>
                <a:cs typeface="Lato"/>
                <a:sym typeface="Lato"/>
              </a:defRPr>
            </a:lvl8pPr>
            <a:lvl9pPr lvl="8" rtl="0">
              <a:lnSpc>
                <a:spcPct val="115000"/>
              </a:lnSpc>
              <a:spcBef>
                <a:spcPts val="0"/>
              </a:spcBef>
              <a:spcAft>
                <a:spcPts val="1600"/>
              </a:spcAft>
              <a:buClr>
                <a:schemeClr val="dk2"/>
              </a:buClr>
              <a:buSzPts val="1400"/>
              <a:buFont typeface="Lato"/>
              <a:buChar char="■"/>
              <a:defRPr>
                <a:solidFill>
                  <a:schemeClr val="dk2"/>
                </a:solidFill>
                <a:latin typeface="Lato"/>
                <a:ea typeface="Lato"/>
                <a:cs typeface="Lato"/>
                <a:sym typeface="Lato"/>
              </a:defRPr>
            </a:lvl9pPr>
          </a:lstStyle>
          <a:p>
            <a:endParaRPr/>
          </a:p>
        </p:txBody>
      </p:sp>
      <p:sp>
        <p:nvSpPr>
          <p:cNvPr id="162" name="Shape 162"/>
          <p:cNvSpPr txBox="1">
            <a:spLocks noGrp="1"/>
          </p:cNvSpPr>
          <p:nvPr>
            <p:ph type="sldNum" idx="12"/>
          </p:nvPr>
        </p:nvSpPr>
        <p:spPr>
          <a:xfrm>
            <a:off x="11320333" y="6241345"/>
            <a:ext cx="731600" cy="524800"/>
          </a:xfrm>
          <a:prstGeom prst="rect">
            <a:avLst/>
          </a:prstGeom>
          <a:noFill/>
          <a:ln>
            <a:noFill/>
          </a:ln>
        </p:spPr>
        <p:txBody>
          <a:bodyPr wrap="square" lIns="91425" tIns="91425" rIns="91425" bIns="91425" anchor="ctr" anchorCtr="0">
            <a:noAutofit/>
          </a:bodyPr>
          <a:lstStyle/>
          <a:p>
            <a:pPr algn="r"/>
            <a:fld id="{00000000-1234-1234-1234-123412341234}" type="slidenum">
              <a:rPr lang="en" sz="1333" smtClean="0">
                <a:solidFill>
                  <a:schemeClr val="dk2"/>
                </a:solidFill>
                <a:latin typeface="Lato"/>
                <a:ea typeface="Lato"/>
                <a:cs typeface="Lato"/>
                <a:sym typeface="Lato"/>
              </a:rPr>
              <a:pPr algn="r"/>
              <a:t>‹#›</a:t>
            </a:fld>
            <a:endParaRPr lang="en" sz="1333">
              <a:solidFill>
                <a:schemeClr val="dk2"/>
              </a:solidFill>
              <a:latin typeface="Lato"/>
              <a:ea typeface="Lato"/>
              <a:cs typeface="Lato"/>
              <a:sym typeface="Lato"/>
            </a:endParaRPr>
          </a:p>
        </p:txBody>
      </p:sp>
    </p:spTree>
    <p:extLst>
      <p:ext uri="{BB962C8B-B14F-4D97-AF65-F5344CB8AC3E}">
        <p14:creationId xmlns:p14="http://schemas.microsoft.com/office/powerpoint/2010/main" val="603916888"/>
      </p:ext>
    </p:extLst>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13CC9F11-4849-4F98-8A0D-3ED64D175901}"/>
              </a:ext>
            </a:extLst>
          </p:cNvPr>
          <p:cNvSpPr>
            <a:spLocks noGrp="1" noChangeArrowheads="1"/>
          </p:cNvSpPr>
          <p:nvPr>
            <p:ph type="title"/>
          </p:nvPr>
        </p:nvSpPr>
        <p:spPr>
          <a:xfrm>
            <a:off x="838200" y="365125"/>
            <a:ext cx="10515600" cy="848213"/>
          </a:xfrm>
        </p:spPr>
        <p:txBody>
          <a:bodyPr/>
          <a:lstStyle/>
          <a:p>
            <a:pPr algn="ctr"/>
            <a:r>
              <a:rPr lang="en-US" altLang="en-US" b="1" dirty="0">
                <a:latin typeface="+mn-lt"/>
              </a:rPr>
              <a:t>Abnormal Psychology</a:t>
            </a:r>
          </a:p>
        </p:txBody>
      </p:sp>
      <p:sp>
        <p:nvSpPr>
          <p:cNvPr id="10243" name="Rectangle 3">
            <a:extLst>
              <a:ext uri="{FF2B5EF4-FFF2-40B4-BE49-F238E27FC236}">
                <a16:creationId xmlns:a16="http://schemas.microsoft.com/office/drawing/2014/main" id="{03FFF74B-F152-489E-B17C-61566861FC2E}"/>
              </a:ext>
            </a:extLst>
          </p:cNvPr>
          <p:cNvSpPr>
            <a:spLocks noGrp="1" noChangeArrowheads="1"/>
          </p:cNvSpPr>
          <p:nvPr>
            <p:ph type="body" idx="1"/>
          </p:nvPr>
        </p:nvSpPr>
        <p:spPr>
          <a:xfrm>
            <a:off x="838200" y="1367204"/>
            <a:ext cx="10515600" cy="4914900"/>
          </a:xfrm>
        </p:spPr>
        <p:txBody>
          <a:bodyPr>
            <a:normAutofit/>
          </a:bodyPr>
          <a:lstStyle/>
          <a:p>
            <a:pPr marL="0" indent="0">
              <a:buNone/>
            </a:pPr>
            <a:r>
              <a:rPr lang="en-US" altLang="en-US" dirty="0"/>
              <a:t>The scientific study of abnormal behavior in order to describe, predict, explain, and change abnormal patterns of functioning.</a:t>
            </a:r>
          </a:p>
          <a:p>
            <a:pPr marL="0" indent="0">
              <a:buNone/>
            </a:pPr>
            <a:endParaRPr lang="en-US" altLang="en-US" dirty="0"/>
          </a:p>
          <a:p>
            <a:pPr>
              <a:lnSpc>
                <a:spcPct val="80000"/>
              </a:lnSpc>
            </a:pPr>
            <a:r>
              <a:rPr lang="en-US" altLang="en-US" sz="2800" dirty="0"/>
              <a:t>About one in four adults suffer from a diagnosable mental disorder in a given year.  Or ~58 million people. </a:t>
            </a:r>
          </a:p>
          <a:p>
            <a:pPr>
              <a:lnSpc>
                <a:spcPct val="80000"/>
              </a:lnSpc>
            </a:pPr>
            <a:r>
              <a:rPr lang="en-US" altLang="en-US" sz="2800" dirty="0"/>
              <a:t>About 6 percent suffer from a serious mental illness. </a:t>
            </a:r>
          </a:p>
          <a:p>
            <a:pPr>
              <a:lnSpc>
                <a:spcPct val="80000"/>
              </a:lnSpc>
            </a:pPr>
            <a:r>
              <a:rPr lang="en-US" altLang="en-US" sz="2800" dirty="0"/>
              <a:t>In addition, mental disorders are the leading cause of disability in the U.S. and Canada for ages 15-44. </a:t>
            </a:r>
          </a:p>
          <a:p>
            <a:pPr>
              <a:lnSpc>
                <a:spcPct val="80000"/>
              </a:lnSpc>
            </a:pPr>
            <a:r>
              <a:rPr lang="en-US" altLang="en-US" sz="2800" dirty="0"/>
              <a:t>Most common disorders </a:t>
            </a:r>
            <a:r>
              <a:rPr lang="en-US" altLang="en-US" dirty="0"/>
              <a:t>are </a:t>
            </a:r>
            <a:r>
              <a:rPr lang="en-US" altLang="en-US" sz="2800" dirty="0"/>
              <a:t>anxiety, phobias, and mood disorders</a:t>
            </a:r>
          </a:p>
          <a:p>
            <a:pPr marL="0" indent="0">
              <a:buNone/>
            </a:pPr>
            <a:endParaRPr lang="en-US" alt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8043BFD3-8C74-4555-B058-2CADBB292F60}"/>
              </a:ext>
            </a:extLst>
          </p:cNvPr>
          <p:cNvSpPr>
            <a:spLocks noGrp="1" noChangeArrowheads="1"/>
          </p:cNvSpPr>
          <p:nvPr>
            <p:ph type="title"/>
          </p:nvPr>
        </p:nvSpPr>
        <p:spPr>
          <a:xfrm>
            <a:off x="1529862" y="259740"/>
            <a:ext cx="9138138" cy="900845"/>
          </a:xfrm>
        </p:spPr>
        <p:txBody>
          <a:bodyPr>
            <a:normAutofit/>
          </a:bodyPr>
          <a:lstStyle/>
          <a:p>
            <a:r>
              <a:rPr lang="en-US" altLang="en-US" sz="4000" b="1" dirty="0">
                <a:latin typeface="+mn-lt"/>
              </a:rPr>
              <a:t>What Makes a Behavior a Mental Illness?</a:t>
            </a:r>
            <a:endParaRPr lang="en-US" altLang="en-US" sz="3600" b="1" dirty="0">
              <a:latin typeface="+mn-lt"/>
            </a:endParaRPr>
          </a:p>
        </p:txBody>
      </p:sp>
      <p:sp>
        <p:nvSpPr>
          <p:cNvPr id="16387" name="Rectangle 4">
            <a:extLst>
              <a:ext uri="{FF2B5EF4-FFF2-40B4-BE49-F238E27FC236}">
                <a16:creationId xmlns:a16="http://schemas.microsoft.com/office/drawing/2014/main" id="{80590956-D436-437F-A40D-68E7EFBBE460}"/>
              </a:ext>
            </a:extLst>
          </p:cNvPr>
          <p:cNvSpPr>
            <a:spLocks noChangeArrowheads="1"/>
          </p:cNvSpPr>
          <p:nvPr/>
        </p:nvSpPr>
        <p:spPr bwMode="auto">
          <a:xfrm>
            <a:off x="2195513" y="3505200"/>
            <a:ext cx="7772400" cy="144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600">
                <a:solidFill>
                  <a:schemeClr val="tx1"/>
                </a:solidFill>
                <a:latin typeface="Calibri" panose="020F0502020204030204" pitchFamily="34" charset="0"/>
                <a:cs typeface="Arial" panose="020B0604020202020204" pitchFamily="34" charset="0"/>
              </a:defRPr>
            </a:lvl1pPr>
            <a:lvl2pPr marL="1271588" indent="-533400">
              <a:spcBef>
                <a:spcPct val="20000"/>
              </a:spcBef>
              <a:buChar char="–"/>
              <a:defRPr sz="3200">
                <a:solidFill>
                  <a:schemeClr val="tx1"/>
                </a:solidFill>
                <a:latin typeface="Calibri" panose="020F0502020204030204" pitchFamily="34" charset="0"/>
                <a:cs typeface="Arial" panose="020B0604020202020204" pitchFamily="34" charset="0"/>
              </a:defRPr>
            </a:lvl2pPr>
            <a:lvl3pPr marL="1843088" indent="-457200">
              <a:spcBef>
                <a:spcPct val="20000"/>
              </a:spcBef>
              <a:buChar char="•"/>
              <a:defRPr sz="2400">
                <a:solidFill>
                  <a:schemeClr val="tx1"/>
                </a:solidFill>
                <a:latin typeface="Calibri" panose="020F0502020204030204" pitchFamily="34" charset="0"/>
                <a:cs typeface="Arial" panose="020B0604020202020204" pitchFamily="34" charset="0"/>
              </a:defRPr>
            </a:lvl3pPr>
            <a:lvl4pPr marL="2338388" indent="-381000">
              <a:spcBef>
                <a:spcPct val="20000"/>
              </a:spcBef>
              <a:buChar char="–"/>
              <a:defRPr sz="2000">
                <a:solidFill>
                  <a:schemeClr val="tx1"/>
                </a:solidFill>
                <a:latin typeface="Arial" panose="020B0604020202020204" pitchFamily="34" charset="0"/>
                <a:cs typeface="Arial" panose="020B0604020202020204" pitchFamily="34" charset="0"/>
              </a:defRPr>
            </a:lvl4pPr>
            <a:lvl5pPr marL="2833688" indent="-381000">
              <a:spcBef>
                <a:spcPct val="20000"/>
              </a:spcBef>
              <a:buChar char="»"/>
              <a:defRPr sz="2000">
                <a:solidFill>
                  <a:schemeClr val="tx1"/>
                </a:solidFill>
                <a:latin typeface="Arial" panose="020B0604020202020204" pitchFamily="34" charset="0"/>
                <a:cs typeface="Arial" panose="020B0604020202020204" pitchFamily="34" charset="0"/>
              </a:defRPr>
            </a:lvl5pPr>
            <a:lvl6pPr marL="3290888" indent="-3810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3748088" indent="-3810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4205288" indent="-3810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4662488" indent="-3810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endParaRPr lang="en-US" altLang="en-US" sz="3200">
              <a:latin typeface="Arial" panose="020B0604020202020204" pitchFamily="34" charset="0"/>
            </a:endParaRPr>
          </a:p>
        </p:txBody>
      </p:sp>
      <p:sp>
        <p:nvSpPr>
          <p:cNvPr id="16388" name="Rectangle 5">
            <a:extLst>
              <a:ext uri="{FF2B5EF4-FFF2-40B4-BE49-F238E27FC236}">
                <a16:creationId xmlns:a16="http://schemas.microsoft.com/office/drawing/2014/main" id="{37485F43-D4F9-417A-96D1-F0DC1DCC1B73}"/>
              </a:ext>
            </a:extLst>
          </p:cNvPr>
          <p:cNvSpPr>
            <a:spLocks noGrp="1" noChangeArrowheads="1"/>
          </p:cNvSpPr>
          <p:nvPr>
            <p:ph type="body" idx="1"/>
          </p:nvPr>
        </p:nvSpPr>
        <p:spPr>
          <a:xfrm>
            <a:off x="826478" y="1447801"/>
            <a:ext cx="10484826" cy="4525963"/>
          </a:xfrm>
        </p:spPr>
        <p:txBody>
          <a:bodyPr/>
          <a:lstStyle/>
          <a:p>
            <a:pPr marL="0" indent="0">
              <a:lnSpc>
                <a:spcPct val="90000"/>
              </a:lnSpc>
              <a:buNone/>
            </a:pPr>
            <a:r>
              <a:rPr lang="en-US" altLang="en-US" dirty="0"/>
              <a:t>Many definitions have been proposed, yet none are universally accepted</a:t>
            </a:r>
          </a:p>
          <a:p>
            <a:pPr marL="0" indent="0">
              <a:lnSpc>
                <a:spcPct val="90000"/>
              </a:lnSpc>
              <a:buNone/>
            </a:pPr>
            <a:endParaRPr lang="en-US" altLang="en-US" dirty="0"/>
          </a:p>
          <a:p>
            <a:pPr marL="0" indent="0">
              <a:lnSpc>
                <a:spcPct val="90000"/>
              </a:lnSpc>
              <a:buNone/>
            </a:pPr>
            <a:r>
              <a:rPr lang="en-US" altLang="en-US" dirty="0"/>
              <a:t>Most definitions, however, share some common features…</a:t>
            </a:r>
          </a:p>
          <a:p>
            <a:pPr marL="0" indent="0">
              <a:lnSpc>
                <a:spcPct val="90000"/>
              </a:lnSpc>
              <a:buNone/>
            </a:pPr>
            <a:endParaRPr lang="en-US" altLang="en-US" dirty="0"/>
          </a:p>
          <a:p>
            <a:pPr marL="0" indent="0">
              <a:lnSpc>
                <a:spcPct val="90000"/>
              </a:lnSpc>
              <a:buNone/>
            </a:pPr>
            <a:r>
              <a:rPr lang="en-US" altLang="en-US" dirty="0"/>
              <a:t>“The Four Ds”</a:t>
            </a:r>
          </a:p>
          <a:p>
            <a:pPr lvl="1">
              <a:lnSpc>
                <a:spcPct val="90000"/>
              </a:lnSpc>
            </a:pPr>
            <a:r>
              <a:rPr lang="en-US" altLang="en-US" dirty="0"/>
              <a:t>Deviance – Different, extreme, unusual</a:t>
            </a:r>
          </a:p>
          <a:p>
            <a:pPr lvl="1">
              <a:lnSpc>
                <a:spcPct val="90000"/>
              </a:lnSpc>
            </a:pPr>
            <a:r>
              <a:rPr lang="en-US" altLang="en-US" dirty="0"/>
              <a:t>Distress – Unpleasant &amp; upsetting</a:t>
            </a:r>
          </a:p>
          <a:p>
            <a:pPr lvl="1">
              <a:lnSpc>
                <a:spcPct val="90000"/>
              </a:lnSpc>
            </a:pPr>
            <a:r>
              <a:rPr lang="en-US" altLang="en-US" dirty="0"/>
              <a:t>Dysfunction – Causes interference with life</a:t>
            </a:r>
          </a:p>
          <a:p>
            <a:pPr lvl="1">
              <a:lnSpc>
                <a:spcPct val="90000"/>
              </a:lnSpc>
            </a:pPr>
            <a:r>
              <a:rPr lang="en-US" altLang="en-US" dirty="0"/>
              <a:t>Danger – Poses risk of harm</a:t>
            </a:r>
          </a:p>
          <a:p>
            <a:pPr>
              <a:lnSpc>
                <a:spcPct val="90000"/>
              </a:lnSpc>
            </a:pPr>
            <a:endParaRPr lang="en-US" altLang="en-US" dirty="0"/>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88BC24CE-BB0F-4CAD-B03F-74EFD0C088DD}"/>
              </a:ext>
            </a:extLst>
          </p:cNvPr>
          <p:cNvSpPr>
            <a:spLocks noGrp="1" noChangeArrowheads="1"/>
          </p:cNvSpPr>
          <p:nvPr>
            <p:ph type="title"/>
          </p:nvPr>
        </p:nvSpPr>
        <p:spPr>
          <a:xfrm>
            <a:off x="1332035" y="381000"/>
            <a:ext cx="9491295" cy="880696"/>
          </a:xfrm>
        </p:spPr>
        <p:txBody>
          <a:bodyPr/>
          <a:lstStyle/>
          <a:p>
            <a:pPr algn="ctr"/>
            <a:r>
              <a:rPr lang="en-US" altLang="en-US" sz="3600" b="1" dirty="0">
                <a:latin typeface="+mn-lt"/>
              </a:rPr>
              <a:t>Understanding Psychological Disorders</a:t>
            </a:r>
          </a:p>
        </p:txBody>
      </p:sp>
      <p:sp>
        <p:nvSpPr>
          <p:cNvPr id="18435" name="Rectangle 3">
            <a:extLst>
              <a:ext uri="{FF2B5EF4-FFF2-40B4-BE49-F238E27FC236}">
                <a16:creationId xmlns:a16="http://schemas.microsoft.com/office/drawing/2014/main" id="{0C9808D5-ED68-4880-AB06-AF9E834C7C56}"/>
              </a:ext>
            </a:extLst>
          </p:cNvPr>
          <p:cNvSpPr>
            <a:spLocks noGrp="1" noChangeArrowheads="1"/>
          </p:cNvSpPr>
          <p:nvPr>
            <p:ph type="body" sz="half" idx="1"/>
          </p:nvPr>
        </p:nvSpPr>
        <p:spPr>
          <a:xfrm>
            <a:off x="962758" y="1676400"/>
            <a:ext cx="10304583" cy="1317381"/>
          </a:xfrm>
        </p:spPr>
        <p:txBody>
          <a:bodyPr>
            <a:normAutofit/>
          </a:bodyPr>
          <a:lstStyle/>
          <a:p>
            <a:pPr marL="0" indent="0">
              <a:buNone/>
            </a:pPr>
            <a:r>
              <a:rPr lang="en-US" altLang="en-US" dirty="0">
                <a:solidFill>
                  <a:srgbClr val="0000FF"/>
                </a:solidFill>
              </a:rPr>
              <a:t>Ancient Treatments </a:t>
            </a:r>
            <a:r>
              <a:rPr lang="en-US" altLang="en-US" dirty="0"/>
              <a:t>of psychological disorders include trephination, exorcism, being caged like animals, being beaten, burned, castrated, mutilated, or transfused with animal’s blood.</a:t>
            </a:r>
          </a:p>
        </p:txBody>
      </p:sp>
      <p:pic>
        <p:nvPicPr>
          <p:cNvPr id="18436" name="Picture 4" descr="MyersPsy8e_16UN03">
            <a:extLst>
              <a:ext uri="{FF2B5EF4-FFF2-40B4-BE49-F238E27FC236}">
                <a16:creationId xmlns:a16="http://schemas.microsoft.com/office/drawing/2014/main" id="{1901F11C-25AA-4CA4-9370-C502A4B3387E}"/>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7494589" y="3149110"/>
            <a:ext cx="2111375" cy="2667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8437" name="Text Box 5">
            <a:extLst>
              <a:ext uri="{FF2B5EF4-FFF2-40B4-BE49-F238E27FC236}">
                <a16:creationId xmlns:a16="http://schemas.microsoft.com/office/drawing/2014/main" id="{2889B84F-5019-4B3F-9AD2-10944E1A7B8A}"/>
              </a:ext>
            </a:extLst>
          </p:cNvPr>
          <p:cNvSpPr txBox="1">
            <a:spLocks noChangeArrowheads="1"/>
          </p:cNvSpPr>
          <p:nvPr/>
        </p:nvSpPr>
        <p:spPr bwMode="auto">
          <a:xfrm>
            <a:off x="1117602" y="3902562"/>
            <a:ext cx="5364674"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400" u="sng" dirty="0">
                <a:latin typeface="+mn-lt"/>
              </a:rPr>
              <a:t>Trephination</a:t>
            </a:r>
            <a:r>
              <a:rPr lang="en-US" altLang="en-US" sz="2400" dirty="0">
                <a:latin typeface="+mn-lt"/>
              </a:rPr>
              <a:t> - boring holes in the skull to </a:t>
            </a:r>
          </a:p>
          <a:p>
            <a:pPr eaLnBrk="1" hangingPunct="1"/>
            <a:r>
              <a:rPr lang="en-US" altLang="en-US" sz="2400" dirty="0">
                <a:latin typeface="+mn-lt"/>
              </a:rPr>
              <a:t>remove evil forces</a:t>
            </a: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DE203964-1CEF-4533-8752-1C9F1668B76C}"/>
              </a:ext>
            </a:extLst>
          </p:cNvPr>
          <p:cNvSpPr>
            <a:spLocks noGrp="1" noChangeArrowheads="1"/>
          </p:cNvSpPr>
          <p:nvPr>
            <p:ph type="title"/>
          </p:nvPr>
        </p:nvSpPr>
        <p:spPr>
          <a:xfrm>
            <a:off x="1881555" y="271463"/>
            <a:ext cx="8086360" cy="893518"/>
          </a:xfrm>
        </p:spPr>
        <p:txBody>
          <a:bodyPr/>
          <a:lstStyle/>
          <a:p>
            <a:pPr algn="ctr"/>
            <a:r>
              <a:rPr lang="en-US" altLang="en-US" sz="4000" b="1" dirty="0">
                <a:latin typeface="+mn-lt"/>
              </a:rPr>
              <a:t>Medical Perspective</a:t>
            </a:r>
          </a:p>
        </p:txBody>
      </p:sp>
      <p:sp>
        <p:nvSpPr>
          <p:cNvPr id="20483" name="Rectangle 3">
            <a:extLst>
              <a:ext uri="{FF2B5EF4-FFF2-40B4-BE49-F238E27FC236}">
                <a16:creationId xmlns:a16="http://schemas.microsoft.com/office/drawing/2014/main" id="{B6D871D2-E458-4416-9398-3050B89E9670}"/>
              </a:ext>
            </a:extLst>
          </p:cNvPr>
          <p:cNvSpPr>
            <a:spLocks noGrp="1" noChangeArrowheads="1"/>
          </p:cNvSpPr>
          <p:nvPr>
            <p:ph type="body" sz="half" idx="1"/>
          </p:nvPr>
        </p:nvSpPr>
        <p:spPr>
          <a:xfrm>
            <a:off x="1135308" y="1382590"/>
            <a:ext cx="10171600" cy="1118822"/>
          </a:xfrm>
          <a:noFill/>
        </p:spPr>
        <p:txBody>
          <a:bodyPr>
            <a:normAutofit/>
          </a:bodyPr>
          <a:lstStyle/>
          <a:p>
            <a:pPr marL="0" indent="0" algn="ctr">
              <a:spcBef>
                <a:spcPct val="0"/>
              </a:spcBef>
              <a:buNone/>
            </a:pPr>
            <a:r>
              <a:rPr lang="en-US" altLang="en-US" dirty="0">
                <a:solidFill>
                  <a:schemeClr val="tx2"/>
                </a:solidFill>
              </a:rPr>
              <a:t>Philippe </a:t>
            </a:r>
            <a:r>
              <a:rPr lang="en-US" altLang="en-US" dirty="0" err="1">
                <a:solidFill>
                  <a:schemeClr val="tx2"/>
                </a:solidFill>
              </a:rPr>
              <a:t>Pinel</a:t>
            </a:r>
            <a:r>
              <a:rPr lang="en-US" altLang="en-US" dirty="0">
                <a:solidFill>
                  <a:schemeClr val="tx2"/>
                </a:solidFill>
              </a:rPr>
              <a:t> (1745-1826) from France, insisted that madness was not due to demonic possession, but an ailment of the mind.</a:t>
            </a:r>
          </a:p>
        </p:txBody>
      </p:sp>
      <p:pic>
        <p:nvPicPr>
          <p:cNvPr id="20484" name="Picture 4" descr="MyersPsy8e_16UN04">
            <a:extLst>
              <a:ext uri="{FF2B5EF4-FFF2-40B4-BE49-F238E27FC236}">
                <a16:creationId xmlns:a16="http://schemas.microsoft.com/office/drawing/2014/main" id="{2A492DCC-656B-43D4-875F-1BC365B24070}"/>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152900" y="2538046"/>
            <a:ext cx="3976688" cy="31130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0485" name="Text Box 5">
            <a:extLst>
              <a:ext uri="{FF2B5EF4-FFF2-40B4-BE49-F238E27FC236}">
                <a16:creationId xmlns:a16="http://schemas.microsoft.com/office/drawing/2014/main" id="{BD332751-B042-45AA-98A6-4C4113367A98}"/>
              </a:ext>
            </a:extLst>
          </p:cNvPr>
          <p:cNvSpPr txBox="1">
            <a:spLocks noChangeArrowheads="1"/>
          </p:cNvSpPr>
          <p:nvPr/>
        </p:nvSpPr>
        <p:spPr bwMode="auto">
          <a:xfrm>
            <a:off x="4694237" y="5851525"/>
            <a:ext cx="289401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000" dirty="0">
                <a:latin typeface="Palatino Linotype" panose="02040502050505030304" pitchFamily="18" charset="0"/>
              </a:rPr>
              <a:t>Dance in the madhouse.</a:t>
            </a:r>
          </a:p>
        </p:txBody>
      </p:sp>
      <p:sp>
        <p:nvSpPr>
          <p:cNvPr id="20486" name="Text Box 6">
            <a:extLst>
              <a:ext uri="{FF2B5EF4-FFF2-40B4-BE49-F238E27FC236}">
                <a16:creationId xmlns:a16="http://schemas.microsoft.com/office/drawing/2014/main" id="{A69C2B51-F019-4389-8CE5-AD1F4A4E5BB0}"/>
              </a:ext>
            </a:extLst>
          </p:cNvPr>
          <p:cNvSpPr txBox="1">
            <a:spLocks noChangeArrowheads="1"/>
          </p:cNvSpPr>
          <p:nvPr/>
        </p:nvSpPr>
        <p:spPr bwMode="auto">
          <a:xfrm rot="5400000">
            <a:off x="6663532" y="4648994"/>
            <a:ext cx="3014662" cy="184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600">
                <a:latin typeface="Times New Roman" panose="02020603050405020304" pitchFamily="18" charset="0"/>
              </a:rPr>
              <a:t>George Wesley Bellows, </a:t>
            </a:r>
            <a:r>
              <a:rPr lang="en-US" altLang="en-US" sz="600" i="1">
                <a:latin typeface="Times New Roman" panose="02020603050405020304" pitchFamily="18" charset="0"/>
              </a:rPr>
              <a:t>Dancer in a Madhouse</a:t>
            </a:r>
            <a:r>
              <a:rPr lang="en-US" altLang="en-US" sz="600">
                <a:latin typeface="Times New Roman" panose="02020603050405020304" pitchFamily="18" charset="0"/>
              </a:rPr>
              <a:t>, 1907. © 1997 The Art Institute of Chicago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EC57E474-BB74-4632-903F-5CD28C7062E1}"/>
              </a:ext>
            </a:extLst>
          </p:cNvPr>
          <p:cNvSpPr>
            <a:spLocks noGrp="1" noChangeArrowheads="1"/>
          </p:cNvSpPr>
          <p:nvPr>
            <p:ph type="title"/>
          </p:nvPr>
        </p:nvSpPr>
        <p:spPr>
          <a:xfrm>
            <a:off x="2527789" y="152400"/>
            <a:ext cx="7736988" cy="1143000"/>
          </a:xfrm>
        </p:spPr>
        <p:txBody>
          <a:bodyPr>
            <a:normAutofit/>
          </a:bodyPr>
          <a:lstStyle/>
          <a:p>
            <a:r>
              <a:rPr lang="en-US" altLang="en-US" b="1" dirty="0">
                <a:latin typeface="+mn-lt"/>
              </a:rPr>
              <a:t>Medical Approach</a:t>
            </a:r>
          </a:p>
        </p:txBody>
      </p:sp>
      <p:sp>
        <p:nvSpPr>
          <p:cNvPr id="26627" name="Rectangle 3">
            <a:extLst>
              <a:ext uri="{FF2B5EF4-FFF2-40B4-BE49-F238E27FC236}">
                <a16:creationId xmlns:a16="http://schemas.microsoft.com/office/drawing/2014/main" id="{D04D8C7B-EA92-426F-8348-77CAFDA11C35}"/>
              </a:ext>
            </a:extLst>
          </p:cNvPr>
          <p:cNvSpPr>
            <a:spLocks noGrp="1" noChangeArrowheads="1"/>
          </p:cNvSpPr>
          <p:nvPr>
            <p:ph type="body" sz="half" idx="1"/>
          </p:nvPr>
        </p:nvSpPr>
        <p:spPr>
          <a:xfrm>
            <a:off x="681403" y="1481138"/>
            <a:ext cx="10823331" cy="1524000"/>
          </a:xfrm>
          <a:noFill/>
        </p:spPr>
        <p:txBody>
          <a:bodyPr>
            <a:normAutofit/>
          </a:bodyPr>
          <a:lstStyle/>
          <a:p>
            <a:pPr marL="0" indent="0">
              <a:spcBef>
                <a:spcPct val="0"/>
              </a:spcBef>
              <a:buNone/>
            </a:pPr>
            <a:r>
              <a:rPr lang="en-US" altLang="en-US" dirty="0">
                <a:solidFill>
                  <a:schemeClr val="tx2"/>
                </a:solidFill>
              </a:rPr>
              <a:t>When physicians discovered that syphilis led to mental disorders, they started using </a:t>
            </a:r>
            <a:r>
              <a:rPr lang="en-US" altLang="en-US" dirty="0">
                <a:solidFill>
                  <a:srgbClr val="0000FF"/>
                </a:solidFill>
              </a:rPr>
              <a:t>medical models</a:t>
            </a:r>
            <a:r>
              <a:rPr lang="en-US" altLang="en-US" dirty="0">
                <a:solidFill>
                  <a:schemeClr val="tx2"/>
                </a:solidFill>
              </a:rPr>
              <a:t> to review the physical causes of these disorders.</a:t>
            </a:r>
          </a:p>
        </p:txBody>
      </p:sp>
      <p:sp>
        <p:nvSpPr>
          <p:cNvPr id="26628" name="Rectangle 4">
            <a:extLst>
              <a:ext uri="{FF2B5EF4-FFF2-40B4-BE49-F238E27FC236}">
                <a16:creationId xmlns:a16="http://schemas.microsoft.com/office/drawing/2014/main" id="{29DDA1FE-0221-452D-BDA3-4E0B26932E59}"/>
              </a:ext>
            </a:extLst>
          </p:cNvPr>
          <p:cNvSpPr>
            <a:spLocks noChangeArrowheads="1"/>
          </p:cNvSpPr>
          <p:nvPr/>
        </p:nvSpPr>
        <p:spPr bwMode="auto">
          <a:xfrm>
            <a:off x="2699238" y="2839549"/>
            <a:ext cx="7939453" cy="31612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609600" indent="-609600">
              <a:spcBef>
                <a:spcPct val="20000"/>
              </a:spcBef>
              <a:buChar char="•"/>
              <a:defRPr sz="3600">
                <a:solidFill>
                  <a:schemeClr val="tx1"/>
                </a:solidFill>
                <a:latin typeface="Calibri" panose="020F0502020204030204" pitchFamily="34" charset="0"/>
                <a:cs typeface="Arial" panose="020B0604020202020204" pitchFamily="34" charset="0"/>
              </a:defRPr>
            </a:lvl1pPr>
            <a:lvl2pPr marL="1212850" indent="-533400">
              <a:spcBef>
                <a:spcPct val="20000"/>
              </a:spcBef>
              <a:buChar char="–"/>
              <a:defRPr sz="3200">
                <a:solidFill>
                  <a:schemeClr val="tx1"/>
                </a:solidFill>
                <a:latin typeface="Calibri" panose="020F0502020204030204" pitchFamily="34" charset="0"/>
                <a:cs typeface="Arial" panose="020B0604020202020204" pitchFamily="34" charset="0"/>
              </a:defRPr>
            </a:lvl2pPr>
            <a:lvl3pPr marL="1784350" indent="-457200">
              <a:spcBef>
                <a:spcPct val="20000"/>
              </a:spcBef>
              <a:buChar char="•"/>
              <a:defRPr sz="2400">
                <a:solidFill>
                  <a:schemeClr val="tx1"/>
                </a:solidFill>
                <a:latin typeface="Calibri" panose="020F0502020204030204" pitchFamily="34" charset="0"/>
                <a:cs typeface="Arial" panose="020B0604020202020204" pitchFamily="34" charset="0"/>
              </a:defRPr>
            </a:lvl3pPr>
            <a:lvl4pPr marL="2279650" indent="-381000">
              <a:spcBef>
                <a:spcPct val="20000"/>
              </a:spcBef>
              <a:buChar char="–"/>
              <a:defRPr sz="2000">
                <a:solidFill>
                  <a:schemeClr val="tx1"/>
                </a:solidFill>
                <a:latin typeface="Arial" panose="020B0604020202020204" pitchFamily="34" charset="0"/>
                <a:cs typeface="Arial" panose="020B0604020202020204" pitchFamily="34" charset="0"/>
              </a:defRPr>
            </a:lvl4pPr>
            <a:lvl5pPr marL="2774950" indent="-381000">
              <a:spcBef>
                <a:spcPct val="20000"/>
              </a:spcBef>
              <a:buChar char="»"/>
              <a:defRPr sz="2000">
                <a:solidFill>
                  <a:schemeClr val="tx1"/>
                </a:solidFill>
                <a:latin typeface="Arial" panose="020B0604020202020204" pitchFamily="34" charset="0"/>
                <a:cs typeface="Arial" panose="020B0604020202020204" pitchFamily="34" charset="0"/>
              </a:defRPr>
            </a:lvl5pPr>
            <a:lvl6pPr marL="3232150" indent="-3810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3689350" indent="-3810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4146550" indent="-3810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4603750" indent="-3810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10000"/>
              </a:spcBef>
              <a:spcAft>
                <a:spcPct val="10000"/>
              </a:spcAft>
              <a:buFontTx/>
              <a:buAutoNum type="arabicPeriod"/>
            </a:pPr>
            <a:r>
              <a:rPr lang="en-US" altLang="en-US" sz="2800" dirty="0">
                <a:solidFill>
                  <a:srgbClr val="0000FF"/>
                </a:solidFill>
                <a:latin typeface="+mn-lt"/>
              </a:rPr>
              <a:t>Etiology:</a:t>
            </a:r>
            <a:r>
              <a:rPr lang="en-US" altLang="en-US" sz="2800" dirty="0">
                <a:solidFill>
                  <a:schemeClr val="tx2"/>
                </a:solidFill>
                <a:latin typeface="+mn-lt"/>
              </a:rPr>
              <a:t> Cause and development of the disorder.</a:t>
            </a:r>
            <a:endParaRPr lang="en-US" altLang="en-US" sz="2800" dirty="0">
              <a:solidFill>
                <a:srgbClr val="0000FF"/>
              </a:solidFill>
              <a:latin typeface="+mn-lt"/>
            </a:endParaRPr>
          </a:p>
          <a:p>
            <a:pPr eaLnBrk="1" hangingPunct="1">
              <a:spcBef>
                <a:spcPct val="10000"/>
              </a:spcBef>
              <a:spcAft>
                <a:spcPct val="10000"/>
              </a:spcAft>
              <a:buFontTx/>
              <a:buAutoNum type="arabicPeriod"/>
            </a:pPr>
            <a:r>
              <a:rPr lang="en-US" altLang="en-US" sz="2800" dirty="0">
                <a:solidFill>
                  <a:srgbClr val="0000FF"/>
                </a:solidFill>
                <a:latin typeface="+mn-lt"/>
              </a:rPr>
              <a:t>Diagnosis:</a:t>
            </a:r>
            <a:r>
              <a:rPr lang="en-US" altLang="en-US" sz="2800" dirty="0">
                <a:solidFill>
                  <a:schemeClr val="tx2"/>
                </a:solidFill>
                <a:latin typeface="+mn-lt"/>
              </a:rPr>
              <a:t> Identifying (symptoms) and distinguishing one disease from another.</a:t>
            </a:r>
            <a:endParaRPr lang="en-US" altLang="en-US" sz="2800" dirty="0">
              <a:solidFill>
                <a:srgbClr val="0000FF"/>
              </a:solidFill>
              <a:latin typeface="+mn-lt"/>
            </a:endParaRPr>
          </a:p>
          <a:p>
            <a:pPr eaLnBrk="1" hangingPunct="1">
              <a:spcBef>
                <a:spcPct val="10000"/>
              </a:spcBef>
              <a:spcAft>
                <a:spcPct val="10000"/>
              </a:spcAft>
              <a:buFontTx/>
              <a:buAutoNum type="arabicPeriod"/>
            </a:pPr>
            <a:r>
              <a:rPr lang="en-US" altLang="en-US" sz="2800" dirty="0">
                <a:solidFill>
                  <a:srgbClr val="0000FF"/>
                </a:solidFill>
                <a:latin typeface="+mn-lt"/>
              </a:rPr>
              <a:t>Treatment:</a:t>
            </a:r>
            <a:r>
              <a:rPr lang="en-US" altLang="en-US" sz="2800" dirty="0">
                <a:solidFill>
                  <a:schemeClr val="tx2"/>
                </a:solidFill>
                <a:latin typeface="+mn-lt"/>
              </a:rPr>
              <a:t> Treating a disorder in a psychiatric hospital.</a:t>
            </a:r>
          </a:p>
          <a:p>
            <a:pPr eaLnBrk="1" hangingPunct="1">
              <a:spcBef>
                <a:spcPct val="10000"/>
              </a:spcBef>
              <a:spcAft>
                <a:spcPct val="10000"/>
              </a:spcAft>
              <a:buFontTx/>
              <a:buAutoNum type="arabicPeriod"/>
            </a:pPr>
            <a:r>
              <a:rPr lang="en-US" altLang="en-US" sz="2800" dirty="0">
                <a:solidFill>
                  <a:srgbClr val="0000FF"/>
                </a:solidFill>
                <a:latin typeface="+mn-lt"/>
              </a:rPr>
              <a:t>Prognosis:</a:t>
            </a:r>
            <a:r>
              <a:rPr lang="en-US" altLang="en-US" sz="2800" dirty="0">
                <a:solidFill>
                  <a:schemeClr val="tx2"/>
                </a:solidFill>
                <a:latin typeface="+mn-lt"/>
              </a:rPr>
              <a:t> Forecast about the disorder.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F218E1BC-D079-4AE9-8D03-BD032EFFDEE2}"/>
              </a:ext>
            </a:extLst>
          </p:cNvPr>
          <p:cNvSpPr>
            <a:spLocks noGrp="1" noChangeArrowheads="1"/>
          </p:cNvSpPr>
          <p:nvPr>
            <p:ph type="title"/>
          </p:nvPr>
        </p:nvSpPr>
        <p:spPr>
          <a:xfrm>
            <a:off x="838200" y="365125"/>
            <a:ext cx="10515600" cy="1325563"/>
          </a:xfrm>
        </p:spPr>
        <p:txBody>
          <a:bodyPr>
            <a:normAutofit/>
          </a:bodyPr>
          <a:lstStyle/>
          <a:p>
            <a:r>
              <a:rPr lang="en-US" altLang="en-US" sz="4000" b="1">
                <a:latin typeface="+mn-lt"/>
              </a:rPr>
              <a:t>Models of the Causes of Psychological Disorders</a:t>
            </a:r>
            <a:endParaRPr lang="en-US" altLang="en-US" sz="4000" b="1" dirty="0">
              <a:latin typeface="+mn-lt"/>
            </a:endParaRPr>
          </a:p>
        </p:txBody>
      </p:sp>
      <p:sp>
        <p:nvSpPr>
          <p:cNvPr id="22531" name="Rectangle 3">
            <a:extLst>
              <a:ext uri="{FF2B5EF4-FFF2-40B4-BE49-F238E27FC236}">
                <a16:creationId xmlns:a16="http://schemas.microsoft.com/office/drawing/2014/main" id="{D8E3E374-B436-4762-97A9-5CCB70FDEC9D}"/>
              </a:ext>
            </a:extLst>
          </p:cNvPr>
          <p:cNvSpPr>
            <a:spLocks noGrp="1" noChangeArrowheads="1"/>
          </p:cNvSpPr>
          <p:nvPr>
            <p:ph idx="1"/>
          </p:nvPr>
        </p:nvSpPr>
        <p:spPr/>
        <p:txBody>
          <a:bodyPr>
            <a:normAutofit fontScale="92500" lnSpcReduction="20000"/>
          </a:bodyPr>
          <a:lstStyle/>
          <a:p>
            <a:pPr marL="0" indent="0">
              <a:buNone/>
            </a:pPr>
            <a:r>
              <a:rPr lang="en-US" altLang="en-US" dirty="0"/>
              <a:t>Biological model</a:t>
            </a:r>
          </a:p>
          <a:p>
            <a:pPr marL="457200" lvl="1" indent="0">
              <a:buNone/>
            </a:pPr>
            <a:r>
              <a:rPr lang="en-US" altLang="en-US" dirty="0"/>
              <a:t>Physiological or biochemical basis</a:t>
            </a:r>
          </a:p>
          <a:p>
            <a:pPr marL="0" indent="0">
              <a:buNone/>
            </a:pPr>
            <a:endParaRPr lang="en-US" altLang="en-US" dirty="0"/>
          </a:p>
          <a:p>
            <a:pPr marL="0" indent="0">
              <a:buNone/>
            </a:pPr>
            <a:r>
              <a:rPr lang="en-US" altLang="en-US" dirty="0"/>
              <a:t>Psychoanalytic model</a:t>
            </a:r>
          </a:p>
          <a:p>
            <a:pPr marL="457200" lvl="1" indent="0">
              <a:buNone/>
            </a:pPr>
            <a:r>
              <a:rPr lang="en-US" altLang="en-US" dirty="0"/>
              <a:t>Disorders are the result of unconscious conflicts</a:t>
            </a:r>
          </a:p>
          <a:p>
            <a:pPr marL="0" indent="0">
              <a:buNone/>
            </a:pPr>
            <a:endParaRPr lang="en-US" altLang="en-US" dirty="0"/>
          </a:p>
          <a:p>
            <a:pPr marL="0" indent="0">
              <a:buNone/>
            </a:pPr>
            <a:r>
              <a:rPr lang="en-US" altLang="en-US" dirty="0"/>
              <a:t>Cognitive-Behavioral model</a:t>
            </a:r>
          </a:p>
          <a:p>
            <a:pPr marL="457200" lvl="1" indent="0">
              <a:buNone/>
            </a:pPr>
            <a:r>
              <a:rPr lang="en-US" altLang="en-US" dirty="0"/>
              <a:t>Disorders are the result of learning maladaptive ways of behaving and thinking</a:t>
            </a:r>
          </a:p>
          <a:p>
            <a:pPr marL="0" indent="0">
              <a:buNone/>
            </a:pPr>
            <a:endParaRPr lang="en-US" altLang="en-US"/>
          </a:p>
          <a:p>
            <a:pPr marL="0" indent="0">
              <a:buNone/>
            </a:pPr>
            <a:r>
              <a:rPr lang="en-US" altLang="en-US"/>
              <a:t>Diathesis-Stress </a:t>
            </a:r>
            <a:r>
              <a:rPr lang="en-US" altLang="en-US" dirty="0"/>
              <a:t>model</a:t>
            </a:r>
          </a:p>
          <a:p>
            <a:pPr marL="457200" lvl="1" indent="0">
              <a:buNone/>
            </a:pPr>
            <a:r>
              <a:rPr lang="en-US" altLang="en-US" dirty="0"/>
              <a:t>Biological predisposition to disorder which is triggered by stress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7BAFC429-931D-4A76-88E9-EB70B4142446}"/>
              </a:ext>
            </a:extLst>
          </p:cNvPr>
          <p:cNvSpPr>
            <a:spLocks noGrp="1" noChangeArrowheads="1"/>
          </p:cNvSpPr>
          <p:nvPr>
            <p:ph type="title"/>
          </p:nvPr>
        </p:nvSpPr>
        <p:spPr>
          <a:xfrm>
            <a:off x="1590675" y="281353"/>
            <a:ext cx="9010650" cy="766885"/>
          </a:xfrm>
        </p:spPr>
        <p:txBody>
          <a:bodyPr>
            <a:normAutofit/>
          </a:bodyPr>
          <a:lstStyle/>
          <a:p>
            <a:pPr algn="ctr"/>
            <a:r>
              <a:rPr lang="en-US" altLang="en-US" b="1" dirty="0">
                <a:latin typeface="+mn-lt"/>
              </a:rPr>
              <a:t>Biopsychosocial  Model</a:t>
            </a:r>
          </a:p>
        </p:txBody>
      </p:sp>
      <p:pic>
        <p:nvPicPr>
          <p:cNvPr id="24579" name="Picture 3" descr="MyersPsy8e_fig">
            <a:extLst>
              <a:ext uri="{FF2B5EF4-FFF2-40B4-BE49-F238E27FC236}">
                <a16:creationId xmlns:a16="http://schemas.microsoft.com/office/drawing/2014/main" id="{7E943921-343F-4561-9329-12FF7BFD32F3}"/>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3359150" y="2670908"/>
            <a:ext cx="5473700" cy="35480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4580" name="Rectangle 4">
            <a:extLst>
              <a:ext uri="{FF2B5EF4-FFF2-40B4-BE49-F238E27FC236}">
                <a16:creationId xmlns:a16="http://schemas.microsoft.com/office/drawing/2014/main" id="{1ACAD509-AFA5-45B7-B966-4AFFBA6F5830}"/>
              </a:ext>
            </a:extLst>
          </p:cNvPr>
          <p:cNvSpPr>
            <a:spLocks noGrp="1" noChangeArrowheads="1"/>
          </p:cNvSpPr>
          <p:nvPr>
            <p:ph type="body" idx="1"/>
          </p:nvPr>
        </p:nvSpPr>
        <p:spPr>
          <a:xfrm>
            <a:off x="971550" y="1371600"/>
            <a:ext cx="10177096" cy="975946"/>
          </a:xfrm>
          <a:noFill/>
        </p:spPr>
        <p:txBody>
          <a:bodyPr/>
          <a:lstStyle/>
          <a:p>
            <a:pPr marL="0" indent="0">
              <a:buNone/>
            </a:pPr>
            <a:r>
              <a:rPr lang="en-US" altLang="en-US" dirty="0"/>
              <a:t>Assumes that biological, socio-cultural, and psychological factors combine and interact to produce psychological disorders.</a:t>
            </a: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89A3844D-322B-4F95-9979-4EBD4AAAEA36}"/>
              </a:ext>
            </a:extLst>
          </p:cNvPr>
          <p:cNvSpPr>
            <a:spLocks noGrp="1" noChangeArrowheads="1"/>
          </p:cNvSpPr>
          <p:nvPr>
            <p:ph type="title"/>
          </p:nvPr>
        </p:nvSpPr>
        <p:spPr>
          <a:xfrm>
            <a:off x="852976" y="281720"/>
            <a:ext cx="8682282" cy="804496"/>
          </a:xfrm>
        </p:spPr>
        <p:txBody>
          <a:bodyPr>
            <a:noAutofit/>
          </a:bodyPr>
          <a:lstStyle/>
          <a:p>
            <a:pPr algn="ctr"/>
            <a:r>
              <a:rPr lang="en-US" altLang="en-US" sz="4400" b="1" dirty="0">
                <a:latin typeface="+mn-lt"/>
              </a:rPr>
              <a:t>Classifying Psychological Disorders</a:t>
            </a:r>
          </a:p>
        </p:txBody>
      </p:sp>
      <p:pic>
        <p:nvPicPr>
          <p:cNvPr id="4" name="Content Placeholder 3" descr="Text&#10;&#10;Description automatically generated with low confidence">
            <a:extLst>
              <a:ext uri="{FF2B5EF4-FFF2-40B4-BE49-F238E27FC236}">
                <a16:creationId xmlns:a16="http://schemas.microsoft.com/office/drawing/2014/main" id="{8156B78B-7888-44EF-9187-D7F9091A873E}"/>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139226" y="1544882"/>
            <a:ext cx="6172200" cy="4629150"/>
          </a:xfrm>
        </p:spPr>
      </p:pic>
      <p:sp>
        <p:nvSpPr>
          <p:cNvPr id="28675" name="Rectangle 3">
            <a:extLst>
              <a:ext uri="{FF2B5EF4-FFF2-40B4-BE49-F238E27FC236}">
                <a16:creationId xmlns:a16="http://schemas.microsoft.com/office/drawing/2014/main" id="{F3986DB2-6C41-4B85-9198-75D1207CE7FA}"/>
              </a:ext>
            </a:extLst>
          </p:cNvPr>
          <p:cNvSpPr>
            <a:spLocks noGrp="1" noChangeArrowheads="1"/>
          </p:cNvSpPr>
          <p:nvPr>
            <p:ph type="body" sz="half" idx="2"/>
          </p:nvPr>
        </p:nvSpPr>
        <p:spPr>
          <a:xfrm>
            <a:off x="298938" y="1411165"/>
            <a:ext cx="4563208" cy="5037993"/>
          </a:xfrm>
          <a:noFill/>
        </p:spPr>
        <p:txBody>
          <a:bodyPr>
            <a:normAutofit/>
          </a:bodyPr>
          <a:lstStyle/>
          <a:p>
            <a:pPr>
              <a:spcBef>
                <a:spcPct val="0"/>
              </a:spcBef>
            </a:pPr>
            <a:r>
              <a:rPr lang="en-US" altLang="en-US" sz="2400" dirty="0"/>
              <a:t>The Diagnostic and Statistical Manual of Mental Disorders (DSM) describes psychological disorders.</a:t>
            </a:r>
          </a:p>
          <a:p>
            <a:pPr>
              <a:spcBef>
                <a:spcPct val="0"/>
              </a:spcBef>
            </a:pPr>
            <a:endParaRPr lang="en-US" altLang="en-US" sz="2400" dirty="0"/>
          </a:p>
          <a:p>
            <a:pPr>
              <a:spcBef>
                <a:spcPct val="0"/>
              </a:spcBef>
            </a:pPr>
            <a:r>
              <a:rPr lang="en-US" altLang="en-US" sz="2400" dirty="0"/>
              <a:t>The most recent edition, DSM-5 (2013), describes over 150 psychological disorders compared to 60 in the 1950s.</a:t>
            </a:r>
          </a:p>
          <a:p>
            <a:pPr>
              <a:spcBef>
                <a:spcPct val="0"/>
              </a:spcBef>
            </a:pPr>
            <a:endParaRPr lang="en-US" altLang="en-US" sz="2400" dirty="0"/>
          </a:p>
          <a:p>
            <a:pPr>
              <a:spcBef>
                <a:spcPct val="0"/>
              </a:spcBef>
            </a:pPr>
            <a:r>
              <a:rPr lang="en-US" altLang="en-US" sz="2400" dirty="0"/>
              <a:t>- Standardizes the classification of disorders enhancing the reliability of a diagnosis.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60C5F109-3CB6-4B79-9CD9-6B48D0288033}"/>
              </a:ext>
            </a:extLst>
          </p:cNvPr>
          <p:cNvSpPr>
            <a:spLocks noGrp="1" noChangeArrowheads="1"/>
          </p:cNvSpPr>
          <p:nvPr>
            <p:ph type="title"/>
          </p:nvPr>
        </p:nvSpPr>
        <p:spPr/>
        <p:txBody>
          <a:bodyPr/>
          <a:lstStyle/>
          <a:p>
            <a:pPr algn="ctr"/>
            <a:r>
              <a:rPr lang="en-US" altLang="en-US" sz="4000" b="1" dirty="0">
                <a:latin typeface="+mn-lt"/>
              </a:rPr>
              <a:t>The DSM lists the specific diagnostic criteria </a:t>
            </a:r>
          </a:p>
        </p:txBody>
      </p:sp>
      <p:sp>
        <p:nvSpPr>
          <p:cNvPr id="30723" name="Rectangle 3">
            <a:extLst>
              <a:ext uri="{FF2B5EF4-FFF2-40B4-BE49-F238E27FC236}">
                <a16:creationId xmlns:a16="http://schemas.microsoft.com/office/drawing/2014/main" id="{4B35C499-F893-40C5-B8C2-C67B3B8CC698}"/>
              </a:ext>
            </a:extLst>
          </p:cNvPr>
          <p:cNvSpPr>
            <a:spLocks noGrp="1" noChangeArrowheads="1"/>
          </p:cNvSpPr>
          <p:nvPr>
            <p:ph type="body" idx="1"/>
          </p:nvPr>
        </p:nvSpPr>
        <p:spPr/>
        <p:txBody>
          <a:bodyPr/>
          <a:lstStyle/>
          <a:p>
            <a:pPr marL="0" indent="0">
              <a:lnSpc>
                <a:spcPct val="90000"/>
              </a:lnSpc>
              <a:buNone/>
            </a:pPr>
            <a:r>
              <a:rPr lang="en-US" altLang="en-US" dirty="0"/>
              <a:t>- An example of this can be seen in the diagnosis of a major depressive episode. </a:t>
            </a:r>
          </a:p>
          <a:p>
            <a:pPr marL="0" indent="0">
              <a:lnSpc>
                <a:spcPct val="90000"/>
              </a:lnSpc>
              <a:buNone/>
            </a:pPr>
            <a:endParaRPr lang="en-US" altLang="en-US" dirty="0"/>
          </a:p>
          <a:p>
            <a:pPr marL="0" indent="0">
              <a:lnSpc>
                <a:spcPct val="90000"/>
              </a:lnSpc>
              <a:buNone/>
            </a:pPr>
            <a:r>
              <a:rPr lang="en-US" altLang="en-US" dirty="0"/>
              <a:t>- A person must exhibit at least five or more of the listed nine characteristics and the symptoms must be evident for at least the last two weeks for that person to be diagnosed with this disorder. </a:t>
            </a:r>
          </a:p>
          <a:p>
            <a:pPr marL="0" indent="0">
              <a:lnSpc>
                <a:spcPct val="90000"/>
              </a:lnSpc>
              <a:buNone/>
            </a:pPr>
            <a:endParaRPr lang="en-US" altLang="en-US" dirty="0"/>
          </a:p>
          <a:p>
            <a:pPr marL="0" indent="0">
              <a:lnSpc>
                <a:spcPct val="90000"/>
              </a:lnSpc>
              <a:buNone/>
            </a:pPr>
            <a:r>
              <a:rPr lang="en-US" altLang="en-US" dirty="0"/>
              <a:t>- When diagnosing a client, the American Psychological Association recommends that the clinician use a Multiaxial Assessment System.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E34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Table&#10;&#10;Description automatically generated">
            <a:extLst>
              <a:ext uri="{FF2B5EF4-FFF2-40B4-BE49-F238E27FC236}">
                <a16:creationId xmlns:a16="http://schemas.microsoft.com/office/drawing/2014/main" id="{C3D843DE-056C-4DD7-8686-C4BFE1582B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81956" y="643467"/>
            <a:ext cx="7428088" cy="5571066"/>
          </a:xfrm>
          <a:prstGeom prst="rect">
            <a:avLst/>
          </a:prstGeom>
        </p:spPr>
      </p:pic>
    </p:spTree>
    <p:extLst>
      <p:ext uri="{BB962C8B-B14F-4D97-AF65-F5344CB8AC3E}">
        <p14:creationId xmlns:p14="http://schemas.microsoft.com/office/powerpoint/2010/main" val="30805180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3" name="Picture 2" descr="Chart, bubble chart&#10;&#10;Description automatically generated">
            <a:extLst>
              <a:ext uri="{FF2B5EF4-FFF2-40B4-BE49-F238E27FC236}">
                <a16:creationId xmlns:a16="http://schemas.microsoft.com/office/drawing/2014/main" id="{C1BC513A-ADF7-4F10-BD89-0D5071342977}"/>
              </a:ext>
            </a:extLst>
          </p:cNvPr>
          <p:cNvPicPr>
            <a:picLocks noChangeAspect="1"/>
          </p:cNvPicPr>
          <p:nvPr/>
        </p:nvPicPr>
        <p:blipFill rotWithShape="1">
          <a:blip r:embed="rId2">
            <a:extLst>
              <a:ext uri="{28A0092B-C50C-407E-A947-70E740481C1C}">
                <a14:useLocalDpi xmlns:a14="http://schemas.microsoft.com/office/drawing/2010/main" val="0"/>
              </a:ext>
            </a:extLst>
          </a:blip>
          <a:srcRect t="22491" r="-1" b="5758"/>
          <a:stretch/>
        </p:blipFill>
        <p:spPr>
          <a:xfrm>
            <a:off x="321733" y="321733"/>
            <a:ext cx="11548534" cy="6214534"/>
          </a:xfrm>
          <a:prstGeom prst="rect">
            <a:avLst/>
          </a:prstGeom>
        </p:spPr>
      </p:pic>
    </p:spTree>
    <p:extLst>
      <p:ext uri="{BB962C8B-B14F-4D97-AF65-F5344CB8AC3E}">
        <p14:creationId xmlns:p14="http://schemas.microsoft.com/office/powerpoint/2010/main" val="4216920368"/>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CADC0766-7DB9-41D2-AA5C-458089E43979}"/>
              </a:ext>
            </a:extLst>
          </p:cNvPr>
          <p:cNvSpPr>
            <a:spLocks noGrp="1" noChangeArrowheads="1"/>
          </p:cNvSpPr>
          <p:nvPr>
            <p:ph type="title" idx="4294967295"/>
          </p:nvPr>
        </p:nvSpPr>
        <p:spPr>
          <a:xfrm>
            <a:off x="1103435" y="190500"/>
            <a:ext cx="9852025" cy="710712"/>
          </a:xfrm>
        </p:spPr>
        <p:txBody>
          <a:bodyPr>
            <a:normAutofit/>
          </a:bodyPr>
          <a:lstStyle/>
          <a:p>
            <a:pPr algn="ctr"/>
            <a:r>
              <a:rPr lang="en-US" altLang="en-US" b="1" dirty="0">
                <a:latin typeface="+mn-lt"/>
              </a:rPr>
              <a:t>DSM Pros and Cons</a:t>
            </a:r>
          </a:p>
        </p:txBody>
      </p:sp>
      <p:sp>
        <p:nvSpPr>
          <p:cNvPr id="43011" name="Rectangle 3">
            <a:extLst>
              <a:ext uri="{FF2B5EF4-FFF2-40B4-BE49-F238E27FC236}">
                <a16:creationId xmlns:a16="http://schemas.microsoft.com/office/drawing/2014/main" id="{63455A25-FBE9-475F-9176-087E62852643}"/>
              </a:ext>
            </a:extLst>
          </p:cNvPr>
          <p:cNvSpPr>
            <a:spLocks noGrp="1" noChangeArrowheads="1"/>
          </p:cNvSpPr>
          <p:nvPr>
            <p:ph type="body" sz="half" idx="4294967295"/>
          </p:nvPr>
        </p:nvSpPr>
        <p:spPr>
          <a:xfrm>
            <a:off x="985042" y="901212"/>
            <a:ext cx="10221913" cy="975946"/>
          </a:xfrm>
        </p:spPr>
        <p:txBody>
          <a:bodyPr>
            <a:normAutofit lnSpcReduction="10000"/>
          </a:bodyPr>
          <a:lstStyle/>
          <a:p>
            <a:pPr marL="0" indent="0">
              <a:buNone/>
            </a:pPr>
            <a:r>
              <a:rPr lang="en-US" altLang="en-US" dirty="0"/>
              <a:t>Pros – helps define the problem; shows how behavior is related</a:t>
            </a:r>
          </a:p>
          <a:p>
            <a:pPr marL="0" indent="0">
              <a:buNone/>
            </a:pPr>
            <a:r>
              <a:rPr lang="en-US" altLang="en-US" dirty="0"/>
              <a:t>Cons - labels stigmatize individuals.  Create self-fulfilling prophesy.</a:t>
            </a:r>
          </a:p>
          <a:p>
            <a:pPr marL="0" indent="0">
              <a:buNone/>
            </a:pPr>
            <a:endParaRPr lang="en-US" altLang="en-US" dirty="0"/>
          </a:p>
        </p:txBody>
      </p:sp>
      <p:pic>
        <p:nvPicPr>
          <p:cNvPr id="9" name="Picture 8" descr="Diagram&#10;&#10;Description automatically generated">
            <a:extLst>
              <a:ext uri="{FF2B5EF4-FFF2-40B4-BE49-F238E27FC236}">
                <a16:creationId xmlns:a16="http://schemas.microsoft.com/office/drawing/2014/main" id="{4BB7D56A-75E7-4088-A474-6042BABCFC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7632" y="2205404"/>
            <a:ext cx="11196735" cy="4652595"/>
          </a:xfrm>
          <a:prstGeom prst="rect">
            <a:avLst/>
          </a:prstGeom>
        </p:spPr>
      </p:pic>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Graphical user interface, text, application&#10;&#10;Description automatically generated">
            <a:extLst>
              <a:ext uri="{FF2B5EF4-FFF2-40B4-BE49-F238E27FC236}">
                <a16:creationId xmlns:a16="http://schemas.microsoft.com/office/drawing/2014/main" id="{15F7B27F-D9B2-4430-BB24-B26D84327D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75642" y="140677"/>
            <a:ext cx="9144000" cy="6858000"/>
          </a:xfrm>
          <a:prstGeom prst="rect">
            <a:avLst/>
          </a:prstGeom>
        </p:spPr>
      </p:pic>
    </p:spTree>
    <p:extLst>
      <p:ext uri="{BB962C8B-B14F-4D97-AF65-F5344CB8AC3E}">
        <p14:creationId xmlns:p14="http://schemas.microsoft.com/office/powerpoint/2010/main" val="18161675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9">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8742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1">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Graphical user interface, text, application&#10;&#10;Description automatically generated">
            <a:extLst>
              <a:ext uri="{FF2B5EF4-FFF2-40B4-BE49-F238E27FC236}">
                <a16:creationId xmlns:a16="http://schemas.microsoft.com/office/drawing/2014/main" id="{ED944F23-0B0F-4441-9F98-58FCFED467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81956" y="643467"/>
            <a:ext cx="7428088" cy="5571066"/>
          </a:xfrm>
          <a:prstGeom prst="rect">
            <a:avLst/>
          </a:prstGeom>
        </p:spPr>
      </p:pic>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cell phone&#10;&#10;Description automatically generated">
            <a:extLst>
              <a:ext uri="{FF2B5EF4-FFF2-40B4-BE49-F238E27FC236}">
                <a16:creationId xmlns:a16="http://schemas.microsoft.com/office/drawing/2014/main" id="{B6F7D88C-8B0C-4165-A1E6-878271272694}"/>
              </a:ext>
            </a:extLst>
          </p:cNvPr>
          <p:cNvPicPr>
            <a:picLocks noChangeAspect="1"/>
          </p:cNvPicPr>
          <p:nvPr/>
        </p:nvPicPr>
        <p:blipFill>
          <a:blip r:embed="rId2"/>
          <a:stretch>
            <a:fillRect/>
          </a:stretch>
        </p:blipFill>
        <p:spPr>
          <a:xfrm>
            <a:off x="1524000" y="0"/>
            <a:ext cx="9144000" cy="6858000"/>
          </a:xfrm>
          <a:prstGeom prst="rect">
            <a:avLst/>
          </a:prstGeom>
        </p:spPr>
      </p:pic>
    </p:spTree>
    <p:extLst>
      <p:ext uri="{BB962C8B-B14F-4D97-AF65-F5344CB8AC3E}">
        <p14:creationId xmlns:p14="http://schemas.microsoft.com/office/powerpoint/2010/main" val="15728846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326E700D-2A39-4D14-BC25-C22C76890CF3}"/>
              </a:ext>
            </a:extLst>
          </p:cNvPr>
          <p:cNvSpPr>
            <a:spLocks noGrp="1" noChangeArrowheads="1"/>
          </p:cNvSpPr>
          <p:nvPr>
            <p:ph type="title"/>
          </p:nvPr>
        </p:nvSpPr>
        <p:spPr>
          <a:xfrm>
            <a:off x="1463919" y="152400"/>
            <a:ext cx="9204081" cy="823546"/>
          </a:xfrm>
        </p:spPr>
        <p:txBody>
          <a:bodyPr>
            <a:normAutofit/>
          </a:bodyPr>
          <a:lstStyle/>
          <a:p>
            <a:pPr algn="ctr"/>
            <a:r>
              <a:rPr lang="en-US" altLang="en-US" b="1" dirty="0">
                <a:latin typeface="+mn-lt"/>
              </a:rPr>
              <a:t>Criminal Justice?</a:t>
            </a:r>
          </a:p>
        </p:txBody>
      </p:sp>
      <p:sp>
        <p:nvSpPr>
          <p:cNvPr id="47107" name="Rectangle 3">
            <a:extLst>
              <a:ext uri="{FF2B5EF4-FFF2-40B4-BE49-F238E27FC236}">
                <a16:creationId xmlns:a16="http://schemas.microsoft.com/office/drawing/2014/main" id="{34BCA295-602C-4343-8094-9FD142330178}"/>
              </a:ext>
            </a:extLst>
          </p:cNvPr>
          <p:cNvSpPr>
            <a:spLocks noGrp="1" noChangeArrowheads="1"/>
          </p:cNvSpPr>
          <p:nvPr>
            <p:ph type="body" sz="half" idx="1"/>
          </p:nvPr>
        </p:nvSpPr>
        <p:spPr>
          <a:xfrm>
            <a:off x="501161" y="1204546"/>
            <a:ext cx="11236569" cy="5306158"/>
          </a:xfrm>
        </p:spPr>
        <p:txBody>
          <a:bodyPr>
            <a:normAutofit fontScale="92500" lnSpcReduction="10000"/>
          </a:bodyPr>
          <a:lstStyle/>
          <a:p>
            <a:pPr marL="609600" indent="-609600">
              <a:lnSpc>
                <a:spcPct val="100000"/>
              </a:lnSpc>
              <a:buNone/>
            </a:pPr>
            <a:r>
              <a:rPr lang="en-US" altLang="en-US" sz="2400" dirty="0"/>
              <a:t>“Insanity” is a legal term…not psychiatric.  Does the person know right from wrong.</a:t>
            </a:r>
          </a:p>
          <a:p>
            <a:pPr marL="609600" indent="-609600">
              <a:lnSpc>
                <a:spcPct val="100000"/>
              </a:lnSpc>
              <a:buNone/>
            </a:pPr>
            <a:endParaRPr lang="en-US" altLang="en-US" sz="2400" dirty="0"/>
          </a:p>
          <a:p>
            <a:pPr marL="609600" indent="-609600">
              <a:lnSpc>
                <a:spcPct val="100000"/>
              </a:lnSpc>
              <a:buNone/>
            </a:pPr>
            <a:r>
              <a:rPr lang="en-US" altLang="en-US" sz="2400" dirty="0"/>
              <a:t>Can we blame persons for crimes if causes are psychological or biological?</a:t>
            </a:r>
          </a:p>
          <a:p>
            <a:pPr marL="609600" indent="-609600">
              <a:lnSpc>
                <a:spcPct val="100000"/>
              </a:lnSpc>
              <a:buNone/>
            </a:pPr>
            <a:endParaRPr lang="en-US" altLang="en-US" sz="2400" dirty="0"/>
          </a:p>
          <a:p>
            <a:pPr marL="609600" indent="-609600">
              <a:lnSpc>
                <a:spcPct val="100000"/>
              </a:lnSpc>
              <a:buNone/>
            </a:pPr>
            <a:r>
              <a:rPr lang="en-US" altLang="en-US" sz="1900" dirty="0"/>
              <a:t>Ex.  Charles Whitman went to 5 doctors and a psychiatrist in 1966, saying he was having violent impulses.  No</a:t>
            </a:r>
          </a:p>
          <a:p>
            <a:pPr marL="609600" indent="-609600">
              <a:lnSpc>
                <a:spcPct val="100000"/>
              </a:lnSpc>
              <a:buNone/>
            </a:pPr>
            <a:r>
              <a:rPr lang="en-US" altLang="en-US" sz="1900" dirty="0"/>
              <a:t>treatment was given other than valium.  The psychiatrist noted “</a:t>
            </a:r>
            <a:r>
              <a:rPr lang="en-US" sz="1900" dirty="0"/>
              <a:t>He readily admits having overwhelming periods of </a:t>
            </a:r>
          </a:p>
          <a:p>
            <a:pPr marL="609600" indent="-609600">
              <a:lnSpc>
                <a:spcPct val="100000"/>
              </a:lnSpc>
              <a:buNone/>
            </a:pPr>
            <a:r>
              <a:rPr lang="en-US" sz="1900" dirty="0"/>
              <a:t>hostility with a very minimum of provocation. Repeated inquiries attempting to analyze his exact experiences were not </a:t>
            </a:r>
          </a:p>
          <a:p>
            <a:pPr marL="609600" indent="-609600">
              <a:lnSpc>
                <a:spcPct val="100000"/>
              </a:lnSpc>
              <a:buNone/>
            </a:pPr>
            <a:r>
              <a:rPr lang="en-US" sz="1900" dirty="0"/>
              <a:t>too successful, with the exception of his vivid reference to 'thinking about going up on the tower with a deer rifle and </a:t>
            </a:r>
          </a:p>
          <a:p>
            <a:pPr marL="609600" indent="-609600">
              <a:lnSpc>
                <a:spcPct val="100000"/>
              </a:lnSpc>
              <a:buNone/>
            </a:pPr>
            <a:r>
              <a:rPr lang="en-US" sz="1900" dirty="0"/>
              <a:t>start shooting people.”</a:t>
            </a:r>
            <a:endParaRPr lang="en-US" sz="1900" dirty="0">
              <a:effectLst/>
            </a:endParaRPr>
          </a:p>
          <a:p>
            <a:pPr marL="609600" indent="-609600">
              <a:lnSpc>
                <a:spcPct val="100000"/>
              </a:lnSpc>
              <a:buNone/>
            </a:pPr>
            <a:endParaRPr lang="en-US" altLang="en-US" sz="1900" dirty="0"/>
          </a:p>
          <a:p>
            <a:pPr marL="609600" indent="-609600">
              <a:lnSpc>
                <a:spcPct val="100000"/>
              </a:lnSpc>
              <a:buNone/>
            </a:pPr>
            <a:r>
              <a:rPr lang="en-US" altLang="en-US" sz="2400" dirty="0"/>
              <a:t>A few months later, he first killed his wife and mother, then went to the University of Texas and </a:t>
            </a:r>
          </a:p>
          <a:p>
            <a:pPr marL="609600" indent="-609600">
              <a:lnSpc>
                <a:spcPct val="100000"/>
              </a:lnSpc>
              <a:buNone/>
            </a:pPr>
            <a:r>
              <a:rPr lang="en-US" altLang="en-US" sz="2400" dirty="0"/>
              <a:t>from a tower terrorized the campus for an hour and a half, shooting and killing 14 and</a:t>
            </a:r>
          </a:p>
          <a:p>
            <a:pPr marL="609600" indent="-609600">
              <a:lnSpc>
                <a:spcPct val="100000"/>
              </a:lnSpc>
              <a:buNone/>
            </a:pPr>
            <a:r>
              <a:rPr lang="en-US" altLang="en-US" sz="2400" dirty="0"/>
              <a:t>wounding 31.  An autopsy later showed a he had a brain tumor.</a:t>
            </a:r>
          </a:p>
        </p:txBody>
      </p:sp>
    </p:spTree>
  </p:cSld>
  <p:clrMapOvr>
    <a:masterClrMapping/>
  </p:clrMapOv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ral">
  <a:themeElements>
    <a:clrScheme name="Coral">
      <a:dk1>
        <a:srgbClr val="F55E61"/>
      </a:dk1>
      <a:lt1>
        <a:srgbClr val="FFFFFF"/>
      </a:lt1>
      <a:dk2>
        <a:srgbClr val="5E696C"/>
      </a:dk2>
      <a:lt2>
        <a:srgbClr val="BFC7CA"/>
      </a:lt2>
      <a:accent1>
        <a:srgbClr val="1E2D31"/>
      </a:accent1>
      <a:accent2>
        <a:srgbClr val="273C42"/>
      </a:accent2>
      <a:accent3>
        <a:srgbClr val="83D061"/>
      </a:accent3>
      <a:accent4>
        <a:srgbClr val="F6CD4C"/>
      </a:accent4>
      <a:accent5>
        <a:srgbClr val="AF4345"/>
      </a:accent5>
      <a:accent6>
        <a:srgbClr val="F58F8F"/>
      </a:accent6>
      <a:hlink>
        <a:srgbClr val="AF4345"/>
      </a:hlink>
      <a:folHlink>
        <a:srgbClr val="AF434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171</TotalTime>
  <Words>775</Words>
  <Application>Microsoft Office PowerPoint</Application>
  <PresentationFormat>Widescreen</PresentationFormat>
  <Paragraphs>90</Paragraphs>
  <Slides>16</Slides>
  <Notes>12</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16</vt:i4>
      </vt:variant>
    </vt:vector>
  </HeadingPairs>
  <TitlesOfParts>
    <vt:vector size="25" baseType="lpstr">
      <vt:lpstr>Arial</vt:lpstr>
      <vt:lpstr>Calibri</vt:lpstr>
      <vt:lpstr>Calibri Light</vt:lpstr>
      <vt:lpstr>Lato</vt:lpstr>
      <vt:lpstr>Palatino Linotype</vt:lpstr>
      <vt:lpstr>Playfair Display</vt:lpstr>
      <vt:lpstr>Times New Roman</vt:lpstr>
      <vt:lpstr>Office Theme</vt:lpstr>
      <vt:lpstr>Coral</vt:lpstr>
      <vt:lpstr>Abnormal Psychology</vt:lpstr>
      <vt:lpstr>What Makes a Behavior a Mental Illness?</vt:lpstr>
      <vt:lpstr>Understanding Psychological Disorders</vt:lpstr>
      <vt:lpstr>Medical Perspective</vt:lpstr>
      <vt:lpstr>Medical Approach</vt:lpstr>
      <vt:lpstr>Models of the Causes of Psychological Disorders</vt:lpstr>
      <vt:lpstr>Biopsychosocial  Model</vt:lpstr>
      <vt:lpstr>Classifying Psychological Disorders</vt:lpstr>
      <vt:lpstr>The DSM lists the specific diagnostic criteria </vt:lpstr>
      <vt:lpstr>PowerPoint Presentation</vt:lpstr>
      <vt:lpstr>PowerPoint Presentation</vt:lpstr>
      <vt:lpstr>DSM Pros and Cons</vt:lpstr>
      <vt:lpstr>PowerPoint Presentation</vt:lpstr>
      <vt:lpstr>PowerPoint Presentation</vt:lpstr>
      <vt:lpstr>PowerPoint Presentation</vt:lpstr>
      <vt:lpstr>Criminal Justice?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Abnormal psychology</dc:title>
  <dc:creator>M F</dc:creator>
  <cp:lastModifiedBy>M F</cp:lastModifiedBy>
  <cp:revision>19</cp:revision>
  <cp:lastPrinted>2019-04-28T21:24:45Z</cp:lastPrinted>
  <dcterms:created xsi:type="dcterms:W3CDTF">2019-04-28T20:36:52Z</dcterms:created>
  <dcterms:modified xsi:type="dcterms:W3CDTF">2021-03-22T18:12:35Z</dcterms:modified>
</cp:coreProperties>
</file>